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303" r:id="rId3"/>
    <p:sldId id="304" r:id="rId4"/>
    <p:sldId id="305" r:id="rId5"/>
    <p:sldId id="312" r:id="rId6"/>
    <p:sldId id="306" r:id="rId7"/>
    <p:sldId id="307" r:id="rId8"/>
    <p:sldId id="308" r:id="rId9"/>
    <p:sldId id="309" r:id="rId10"/>
    <p:sldId id="310" r:id="rId11"/>
    <p:sldId id="313" r:id="rId12"/>
    <p:sldId id="311" r:id="rId13"/>
    <p:sldId id="257" r:id="rId14"/>
    <p:sldId id="268" r:id="rId15"/>
    <p:sldId id="269" r:id="rId16"/>
    <p:sldId id="270" r:id="rId17"/>
    <p:sldId id="273" r:id="rId18"/>
    <p:sldId id="271" r:id="rId19"/>
    <p:sldId id="274" r:id="rId20"/>
    <p:sldId id="275" r:id="rId21"/>
    <p:sldId id="276" r:id="rId22"/>
    <p:sldId id="258" r:id="rId23"/>
    <p:sldId id="259" r:id="rId24"/>
    <p:sldId id="260" r:id="rId25"/>
    <p:sldId id="262" r:id="rId26"/>
    <p:sldId id="263" r:id="rId27"/>
    <p:sldId id="264" r:id="rId28"/>
    <p:sldId id="265" r:id="rId29"/>
    <p:sldId id="281" r:id="rId30"/>
    <p:sldId id="284" r:id="rId31"/>
    <p:sldId id="285" r:id="rId32"/>
    <p:sldId id="286" r:id="rId33"/>
    <p:sldId id="287" r:id="rId34"/>
    <p:sldId id="288" r:id="rId35"/>
    <p:sldId id="282" r:id="rId36"/>
    <p:sldId id="289" r:id="rId37"/>
    <p:sldId id="290" r:id="rId38"/>
    <p:sldId id="291" r:id="rId39"/>
    <p:sldId id="293" r:id="rId40"/>
    <p:sldId id="283" r:id="rId41"/>
    <p:sldId id="292" r:id="rId4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1" autoAdjust="0"/>
    <p:restoredTop sz="94660"/>
  </p:normalViewPr>
  <p:slideViewPr>
    <p:cSldViewPr>
      <p:cViewPr>
        <p:scale>
          <a:sx n="86" d="100"/>
          <a:sy n="86" d="100"/>
        </p:scale>
        <p:origin x="-76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491CB-E2D6-4845-A3D3-EA849CC7F8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62F5DAA-8A1F-4278-B7FE-B4AB73F35EFA}" type="pres">
      <dgm:prSet presAssocID="{88D491CB-E2D6-4845-A3D3-EA849CC7F89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</dgm:ptLst>
  <dgm:cxnLst>
    <dgm:cxn modelId="{B146B218-4EB0-4ADF-9E75-7E21C6C67F5D}" type="presOf" srcId="{88D491CB-E2D6-4845-A3D3-EA849CC7F89D}" destId="{B62F5DAA-8A1F-4278-B7FE-B4AB73F35EFA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743DE0-492D-4E47-9322-37D1F0A67E12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0AF12E1-65E1-4104-A380-5A4A0E033B90}">
      <dgm:prSet phldrT="[Testo]" custT="1"/>
      <dgm:spPr/>
      <dgm:t>
        <a:bodyPr/>
        <a:lstStyle/>
        <a:p>
          <a:r>
            <a:rPr lang="it-IT" sz="2000" dirty="0" smtClean="0"/>
            <a:t>Full</a:t>
          </a:r>
          <a:r>
            <a:rPr lang="it-IT" sz="2000" baseline="0" dirty="0" smtClean="0"/>
            <a:t> </a:t>
          </a:r>
          <a:r>
            <a:rPr lang="it-IT" sz="2000" baseline="0" dirty="0" err="1" smtClean="0"/>
            <a:t>Inclusion</a:t>
          </a:r>
          <a:endParaRPr lang="it-IT" sz="2000" dirty="0"/>
        </a:p>
      </dgm:t>
    </dgm:pt>
    <dgm:pt modelId="{1395524C-5D59-42ED-B8C5-E4F51FFED7FE}" type="parTrans" cxnId="{151C69F7-841C-4F23-81CA-855C69FDABDF}">
      <dgm:prSet/>
      <dgm:spPr/>
      <dgm:t>
        <a:bodyPr/>
        <a:lstStyle/>
        <a:p>
          <a:endParaRPr lang="it-IT"/>
        </a:p>
      </dgm:t>
    </dgm:pt>
    <dgm:pt modelId="{082BEC6A-2B1C-473C-894C-06F45DD734BA}" type="sibTrans" cxnId="{151C69F7-841C-4F23-81CA-855C69FDABDF}">
      <dgm:prSet/>
      <dgm:spPr/>
      <dgm:t>
        <a:bodyPr/>
        <a:lstStyle/>
        <a:p>
          <a:endParaRPr lang="it-IT"/>
        </a:p>
      </dgm:t>
    </dgm:pt>
    <dgm:pt modelId="{03F6C0F9-A58B-492F-BF87-2405B99BB262}">
      <dgm:prSet phldrT="[Testo]" custT="1"/>
      <dgm:spPr/>
      <dgm:t>
        <a:bodyPr/>
        <a:lstStyle/>
        <a:p>
          <a:r>
            <a:rPr lang="it-IT" sz="2000" dirty="0" smtClean="0"/>
            <a:t>Eterogeneità dei contesti scolastici</a:t>
          </a:r>
          <a:endParaRPr lang="it-IT" sz="2000" dirty="0"/>
        </a:p>
      </dgm:t>
    </dgm:pt>
    <dgm:pt modelId="{D25E3AAF-3B21-4A28-A361-CF78A16D267D}" type="parTrans" cxnId="{DB6B9941-CA95-47AE-B37D-261CFA00F351}">
      <dgm:prSet/>
      <dgm:spPr/>
      <dgm:t>
        <a:bodyPr/>
        <a:lstStyle/>
        <a:p>
          <a:endParaRPr lang="it-IT"/>
        </a:p>
      </dgm:t>
    </dgm:pt>
    <dgm:pt modelId="{21B749C4-D5FE-4B5C-94D9-FD7AB5266064}" type="sibTrans" cxnId="{DB6B9941-CA95-47AE-B37D-261CFA00F351}">
      <dgm:prSet/>
      <dgm:spPr/>
      <dgm:t>
        <a:bodyPr/>
        <a:lstStyle/>
        <a:p>
          <a:endParaRPr lang="it-IT"/>
        </a:p>
      </dgm:t>
    </dgm:pt>
    <dgm:pt modelId="{26DCD61A-60C4-461E-9F7C-68B3BC9D38EE}">
      <dgm:prSet phldrT="[Testo]" custT="1"/>
      <dgm:spPr/>
      <dgm:t>
        <a:bodyPr/>
        <a:lstStyle/>
        <a:p>
          <a:r>
            <a:rPr lang="it-IT" sz="2000" dirty="0" smtClean="0"/>
            <a:t>Formazione docente</a:t>
          </a:r>
          <a:endParaRPr lang="it-IT" sz="2000" dirty="0"/>
        </a:p>
      </dgm:t>
    </dgm:pt>
    <dgm:pt modelId="{45ABB742-9FE8-4838-AA06-A05404A0FA78}" type="parTrans" cxnId="{07A4CFE5-B140-4A08-917A-23E3065CB3A2}">
      <dgm:prSet/>
      <dgm:spPr/>
      <dgm:t>
        <a:bodyPr/>
        <a:lstStyle/>
        <a:p>
          <a:endParaRPr lang="it-IT"/>
        </a:p>
      </dgm:t>
    </dgm:pt>
    <dgm:pt modelId="{F944CFAE-6527-4303-B91D-A6CF70BFEAC9}" type="sibTrans" cxnId="{07A4CFE5-B140-4A08-917A-23E3065CB3A2}">
      <dgm:prSet/>
      <dgm:spPr/>
      <dgm:t>
        <a:bodyPr/>
        <a:lstStyle/>
        <a:p>
          <a:endParaRPr lang="it-IT"/>
        </a:p>
      </dgm:t>
    </dgm:pt>
    <dgm:pt modelId="{3E1316D4-27DC-4039-82A6-9E2BE96DC04B}">
      <dgm:prSet phldrT="[Testo]" custT="1"/>
      <dgm:spPr/>
      <dgm:t>
        <a:bodyPr/>
        <a:lstStyle/>
        <a:p>
          <a:r>
            <a:rPr lang="it-IT" sz="2000" dirty="0" smtClean="0"/>
            <a:t>Ruolo del docente di sostegno</a:t>
          </a:r>
          <a:endParaRPr lang="it-IT" sz="2000" dirty="0"/>
        </a:p>
      </dgm:t>
    </dgm:pt>
    <dgm:pt modelId="{86289714-15CA-4B98-86AD-8A2BC61F1555}" type="parTrans" cxnId="{D9508670-0C0B-497C-A8B2-0ACA4C6647DA}">
      <dgm:prSet/>
      <dgm:spPr/>
      <dgm:t>
        <a:bodyPr/>
        <a:lstStyle/>
        <a:p>
          <a:endParaRPr lang="it-IT"/>
        </a:p>
      </dgm:t>
    </dgm:pt>
    <dgm:pt modelId="{6417FD10-936F-40F4-8C32-0A90EFB3D0EC}" type="sibTrans" cxnId="{D9508670-0C0B-497C-A8B2-0ACA4C6647DA}">
      <dgm:prSet/>
      <dgm:spPr/>
      <dgm:t>
        <a:bodyPr/>
        <a:lstStyle/>
        <a:p>
          <a:endParaRPr lang="it-IT"/>
        </a:p>
      </dgm:t>
    </dgm:pt>
    <dgm:pt modelId="{A53898A2-10DD-4DD6-807F-7791980EEDB3}" type="pres">
      <dgm:prSet presAssocID="{15743DE0-492D-4E47-9322-37D1F0A67E1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98D89EE-7BC2-48B9-A68E-399636BA56E9}" type="pres">
      <dgm:prSet presAssocID="{15743DE0-492D-4E47-9322-37D1F0A67E12}" presName="axisShape" presStyleLbl="bgShp" presStyleIdx="0" presStyleCnt="1"/>
      <dgm:spPr/>
    </dgm:pt>
    <dgm:pt modelId="{D6FFE265-D1AA-461D-89C6-ABB71527C4FE}" type="pres">
      <dgm:prSet presAssocID="{15743DE0-492D-4E47-9322-37D1F0A67E12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0450A40-7FB2-4F59-A438-B5588B665CF6}" type="pres">
      <dgm:prSet presAssocID="{15743DE0-492D-4E47-9322-37D1F0A67E12}" presName="rect2" presStyleLbl="node1" presStyleIdx="1" presStyleCnt="4" custScaleX="1039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37FEF78-6DEA-4E1F-87D8-D6BA02F05685}" type="pres">
      <dgm:prSet presAssocID="{15743DE0-492D-4E47-9322-37D1F0A67E12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B711FBF-9E03-4615-A206-92A12EC73EF5}" type="pres">
      <dgm:prSet presAssocID="{15743DE0-492D-4E47-9322-37D1F0A67E12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51C69F7-841C-4F23-81CA-855C69FDABDF}" srcId="{15743DE0-492D-4E47-9322-37D1F0A67E12}" destId="{70AF12E1-65E1-4104-A380-5A4A0E033B90}" srcOrd="0" destOrd="0" parTransId="{1395524C-5D59-42ED-B8C5-E4F51FFED7FE}" sibTransId="{082BEC6A-2B1C-473C-894C-06F45DD734BA}"/>
    <dgm:cxn modelId="{39313C54-BA5C-4044-BED0-D588947C581C}" type="presOf" srcId="{03F6C0F9-A58B-492F-BF87-2405B99BB262}" destId="{50450A40-7FB2-4F59-A438-B5588B665CF6}" srcOrd="0" destOrd="0" presId="urn:microsoft.com/office/officeart/2005/8/layout/matrix2"/>
    <dgm:cxn modelId="{DB6B9941-CA95-47AE-B37D-261CFA00F351}" srcId="{15743DE0-492D-4E47-9322-37D1F0A67E12}" destId="{03F6C0F9-A58B-492F-BF87-2405B99BB262}" srcOrd="1" destOrd="0" parTransId="{D25E3AAF-3B21-4A28-A361-CF78A16D267D}" sibTransId="{21B749C4-D5FE-4B5C-94D9-FD7AB5266064}"/>
    <dgm:cxn modelId="{9432E7C9-96AE-4C39-ABBE-9317079B0498}" type="presOf" srcId="{26DCD61A-60C4-461E-9F7C-68B3BC9D38EE}" destId="{E37FEF78-6DEA-4E1F-87D8-D6BA02F05685}" srcOrd="0" destOrd="0" presId="urn:microsoft.com/office/officeart/2005/8/layout/matrix2"/>
    <dgm:cxn modelId="{4BEE0C2C-D05D-4124-9303-B89F9F98A07E}" type="presOf" srcId="{15743DE0-492D-4E47-9322-37D1F0A67E12}" destId="{A53898A2-10DD-4DD6-807F-7791980EEDB3}" srcOrd="0" destOrd="0" presId="urn:microsoft.com/office/officeart/2005/8/layout/matrix2"/>
    <dgm:cxn modelId="{D9508670-0C0B-497C-A8B2-0ACA4C6647DA}" srcId="{15743DE0-492D-4E47-9322-37D1F0A67E12}" destId="{3E1316D4-27DC-4039-82A6-9E2BE96DC04B}" srcOrd="3" destOrd="0" parTransId="{86289714-15CA-4B98-86AD-8A2BC61F1555}" sibTransId="{6417FD10-936F-40F4-8C32-0A90EFB3D0EC}"/>
    <dgm:cxn modelId="{07A4CFE5-B140-4A08-917A-23E3065CB3A2}" srcId="{15743DE0-492D-4E47-9322-37D1F0A67E12}" destId="{26DCD61A-60C4-461E-9F7C-68B3BC9D38EE}" srcOrd="2" destOrd="0" parTransId="{45ABB742-9FE8-4838-AA06-A05404A0FA78}" sibTransId="{F944CFAE-6527-4303-B91D-A6CF70BFEAC9}"/>
    <dgm:cxn modelId="{25B07827-4768-44AA-979F-981E83EB7E3C}" type="presOf" srcId="{3E1316D4-27DC-4039-82A6-9E2BE96DC04B}" destId="{EB711FBF-9E03-4615-A206-92A12EC73EF5}" srcOrd="0" destOrd="0" presId="urn:microsoft.com/office/officeart/2005/8/layout/matrix2"/>
    <dgm:cxn modelId="{B5100B98-285F-428B-A93B-880E2A4FF0F9}" type="presOf" srcId="{70AF12E1-65E1-4104-A380-5A4A0E033B90}" destId="{D6FFE265-D1AA-461D-89C6-ABB71527C4FE}" srcOrd="0" destOrd="0" presId="urn:microsoft.com/office/officeart/2005/8/layout/matrix2"/>
    <dgm:cxn modelId="{AFC01DF7-B8F5-4E45-BBD2-6C9B31C96B86}" type="presParOf" srcId="{A53898A2-10DD-4DD6-807F-7791980EEDB3}" destId="{B98D89EE-7BC2-48B9-A68E-399636BA56E9}" srcOrd="0" destOrd="0" presId="urn:microsoft.com/office/officeart/2005/8/layout/matrix2"/>
    <dgm:cxn modelId="{74795259-F972-4084-863F-574477714310}" type="presParOf" srcId="{A53898A2-10DD-4DD6-807F-7791980EEDB3}" destId="{D6FFE265-D1AA-461D-89C6-ABB71527C4FE}" srcOrd="1" destOrd="0" presId="urn:microsoft.com/office/officeart/2005/8/layout/matrix2"/>
    <dgm:cxn modelId="{CEC79EAF-2536-4D17-A46C-C9F7A126B958}" type="presParOf" srcId="{A53898A2-10DD-4DD6-807F-7791980EEDB3}" destId="{50450A40-7FB2-4F59-A438-B5588B665CF6}" srcOrd="2" destOrd="0" presId="urn:microsoft.com/office/officeart/2005/8/layout/matrix2"/>
    <dgm:cxn modelId="{2A87C9B3-0EED-43DF-9954-70DBB971D5E0}" type="presParOf" srcId="{A53898A2-10DD-4DD6-807F-7791980EEDB3}" destId="{E37FEF78-6DEA-4E1F-87D8-D6BA02F05685}" srcOrd="3" destOrd="0" presId="urn:microsoft.com/office/officeart/2005/8/layout/matrix2"/>
    <dgm:cxn modelId="{9D4F2105-A082-4750-894F-E49850BBA6FF}" type="presParOf" srcId="{A53898A2-10DD-4DD6-807F-7791980EEDB3}" destId="{EB711FBF-9E03-4615-A206-92A12EC73EF5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2B2B89-06B1-4018-9DBF-14CFFFB32E8C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4ADD9FF3-FD64-46A4-BB6C-189E5B633E4F}">
      <dgm:prSet phldrT="[Testo]" custT="1"/>
      <dgm:spPr/>
      <dgm:t>
        <a:bodyPr/>
        <a:lstStyle/>
        <a:p>
          <a:r>
            <a:rPr lang="it-IT" sz="2000" dirty="0" smtClean="0">
              <a:solidFill>
                <a:schemeClr val="bg1"/>
              </a:solidFill>
            </a:rPr>
            <a:t>D.M. 12 dicembre 2012</a:t>
          </a:r>
          <a:endParaRPr lang="it-IT" sz="2000" dirty="0">
            <a:solidFill>
              <a:schemeClr val="bg1"/>
            </a:solidFill>
          </a:endParaRPr>
        </a:p>
      </dgm:t>
    </dgm:pt>
    <dgm:pt modelId="{D63CA19F-B8E7-4E2F-92E7-69D010C5ED98}" type="parTrans" cxnId="{D6E5F85D-6E5D-44A9-B0B2-C57187129ADC}">
      <dgm:prSet/>
      <dgm:spPr/>
      <dgm:t>
        <a:bodyPr/>
        <a:lstStyle/>
        <a:p>
          <a:endParaRPr lang="it-IT"/>
        </a:p>
      </dgm:t>
    </dgm:pt>
    <dgm:pt modelId="{A4859AE0-479B-495C-A1EB-309928D85A20}" type="sibTrans" cxnId="{D6E5F85D-6E5D-44A9-B0B2-C57187129ADC}">
      <dgm:prSet/>
      <dgm:spPr/>
      <dgm:t>
        <a:bodyPr/>
        <a:lstStyle/>
        <a:p>
          <a:endParaRPr lang="it-IT"/>
        </a:p>
      </dgm:t>
    </dgm:pt>
    <dgm:pt modelId="{D528302D-7104-4BFA-B81F-8125FA7F77DB}" type="pres">
      <dgm:prSet presAssocID="{682B2B89-06B1-4018-9DBF-14CFFFB32E8C}" presName="Name0" presStyleCnt="0">
        <dgm:presLayoutVars>
          <dgm:dir/>
          <dgm:animLvl val="lvl"/>
          <dgm:resizeHandles val="exact"/>
        </dgm:presLayoutVars>
      </dgm:prSet>
      <dgm:spPr/>
    </dgm:pt>
    <dgm:pt modelId="{7E6DE354-5ECA-41C7-9F5F-2D5800378F48}" type="pres">
      <dgm:prSet presAssocID="{682B2B89-06B1-4018-9DBF-14CFFFB32E8C}" presName="dummy" presStyleCnt="0"/>
      <dgm:spPr/>
    </dgm:pt>
    <dgm:pt modelId="{01F960AF-C1DE-4719-8FA0-1CD8013A20B7}" type="pres">
      <dgm:prSet presAssocID="{682B2B89-06B1-4018-9DBF-14CFFFB32E8C}" presName="linH" presStyleCnt="0"/>
      <dgm:spPr/>
    </dgm:pt>
    <dgm:pt modelId="{0615B427-4770-4324-9C6B-8FD9DC190CC6}" type="pres">
      <dgm:prSet presAssocID="{682B2B89-06B1-4018-9DBF-14CFFFB32E8C}" presName="padding1" presStyleCnt="0"/>
      <dgm:spPr/>
    </dgm:pt>
    <dgm:pt modelId="{C3FA0B8E-B89E-4117-B4DB-2B4954EEB732}" type="pres">
      <dgm:prSet presAssocID="{4ADD9FF3-FD64-46A4-BB6C-189E5B633E4F}" presName="linV" presStyleCnt="0"/>
      <dgm:spPr/>
    </dgm:pt>
    <dgm:pt modelId="{BD004791-B18A-442E-A7F6-96D2FE3B7F8D}" type="pres">
      <dgm:prSet presAssocID="{4ADD9FF3-FD64-46A4-BB6C-189E5B633E4F}" presName="spVertical1" presStyleCnt="0"/>
      <dgm:spPr/>
    </dgm:pt>
    <dgm:pt modelId="{EF4DC85A-6807-44A5-9901-90E1E3BF8AE6}" type="pres">
      <dgm:prSet presAssocID="{4ADD9FF3-FD64-46A4-BB6C-189E5B633E4F}" presName="parTx" presStyleLbl="revTx" presStyleIdx="0" presStyleCnt="1" custScaleY="121737" custLinFactNeighborX="-4848" custLinFactNeighborY="-199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F76E905-3829-4BEE-9058-BC097F01B99E}" type="pres">
      <dgm:prSet presAssocID="{4ADD9FF3-FD64-46A4-BB6C-189E5B633E4F}" presName="spVertical2" presStyleCnt="0"/>
      <dgm:spPr/>
    </dgm:pt>
    <dgm:pt modelId="{C4E6B493-3270-4F34-878B-F63C78180973}" type="pres">
      <dgm:prSet presAssocID="{4ADD9FF3-FD64-46A4-BB6C-189E5B633E4F}" presName="spVertical3" presStyleCnt="0"/>
      <dgm:spPr/>
    </dgm:pt>
    <dgm:pt modelId="{ACD0C255-2A39-46B8-9217-C43AF5EFD992}" type="pres">
      <dgm:prSet presAssocID="{682B2B89-06B1-4018-9DBF-14CFFFB32E8C}" presName="padding2" presStyleCnt="0"/>
      <dgm:spPr/>
    </dgm:pt>
    <dgm:pt modelId="{65FA2128-C5C2-4AEC-9B4E-6FEB13D49A3A}" type="pres">
      <dgm:prSet presAssocID="{682B2B89-06B1-4018-9DBF-14CFFFB32E8C}" presName="negArrow" presStyleCnt="0"/>
      <dgm:spPr/>
    </dgm:pt>
    <dgm:pt modelId="{6ABEB265-BB25-453D-8097-9E60D3B9A4CC}" type="pres">
      <dgm:prSet presAssocID="{682B2B89-06B1-4018-9DBF-14CFFFB32E8C}" presName="backgroundArrow" presStyleLbl="node1" presStyleIdx="0" presStyleCnt="1" custLinFactNeighborX="5556" custLinFactNeighborY="-822"/>
      <dgm:spPr/>
      <dgm:t>
        <a:bodyPr/>
        <a:lstStyle/>
        <a:p>
          <a:endParaRPr lang="it-IT"/>
        </a:p>
      </dgm:t>
    </dgm:pt>
  </dgm:ptLst>
  <dgm:cxnLst>
    <dgm:cxn modelId="{D6E5F85D-6E5D-44A9-B0B2-C57187129ADC}" srcId="{682B2B89-06B1-4018-9DBF-14CFFFB32E8C}" destId="{4ADD9FF3-FD64-46A4-BB6C-189E5B633E4F}" srcOrd="0" destOrd="0" parTransId="{D63CA19F-B8E7-4E2F-92E7-69D010C5ED98}" sibTransId="{A4859AE0-479B-495C-A1EB-309928D85A20}"/>
    <dgm:cxn modelId="{0641E1EF-7F0A-421C-BCE2-25B81994C7F0}" type="presOf" srcId="{682B2B89-06B1-4018-9DBF-14CFFFB32E8C}" destId="{D528302D-7104-4BFA-B81F-8125FA7F77DB}" srcOrd="0" destOrd="0" presId="urn:microsoft.com/office/officeart/2005/8/layout/hProcess3"/>
    <dgm:cxn modelId="{2285F8D5-84F1-46E1-9EA4-295C98924620}" type="presOf" srcId="{4ADD9FF3-FD64-46A4-BB6C-189E5B633E4F}" destId="{EF4DC85A-6807-44A5-9901-90E1E3BF8AE6}" srcOrd="0" destOrd="0" presId="urn:microsoft.com/office/officeart/2005/8/layout/hProcess3"/>
    <dgm:cxn modelId="{A0B942EA-9772-42FA-9953-DC44ABD24DB0}" type="presParOf" srcId="{D528302D-7104-4BFA-B81F-8125FA7F77DB}" destId="{7E6DE354-5ECA-41C7-9F5F-2D5800378F48}" srcOrd="0" destOrd="0" presId="urn:microsoft.com/office/officeart/2005/8/layout/hProcess3"/>
    <dgm:cxn modelId="{89CB8AF1-7A76-4C7E-A0D6-9FA78A26FBEA}" type="presParOf" srcId="{D528302D-7104-4BFA-B81F-8125FA7F77DB}" destId="{01F960AF-C1DE-4719-8FA0-1CD8013A20B7}" srcOrd="1" destOrd="0" presId="urn:microsoft.com/office/officeart/2005/8/layout/hProcess3"/>
    <dgm:cxn modelId="{334E73F6-ADAC-4F34-91B7-6B760A5F77DC}" type="presParOf" srcId="{01F960AF-C1DE-4719-8FA0-1CD8013A20B7}" destId="{0615B427-4770-4324-9C6B-8FD9DC190CC6}" srcOrd="0" destOrd="0" presId="urn:microsoft.com/office/officeart/2005/8/layout/hProcess3"/>
    <dgm:cxn modelId="{86515CEF-C43C-4968-BFFB-69BD40C6FF4F}" type="presParOf" srcId="{01F960AF-C1DE-4719-8FA0-1CD8013A20B7}" destId="{C3FA0B8E-B89E-4117-B4DB-2B4954EEB732}" srcOrd="1" destOrd="0" presId="urn:microsoft.com/office/officeart/2005/8/layout/hProcess3"/>
    <dgm:cxn modelId="{4F9F8C09-847A-4886-839A-406ACD5440D1}" type="presParOf" srcId="{C3FA0B8E-B89E-4117-B4DB-2B4954EEB732}" destId="{BD004791-B18A-442E-A7F6-96D2FE3B7F8D}" srcOrd="0" destOrd="0" presId="urn:microsoft.com/office/officeart/2005/8/layout/hProcess3"/>
    <dgm:cxn modelId="{9905DE09-B020-440A-830E-BB5E98A3C784}" type="presParOf" srcId="{C3FA0B8E-B89E-4117-B4DB-2B4954EEB732}" destId="{EF4DC85A-6807-44A5-9901-90E1E3BF8AE6}" srcOrd="1" destOrd="0" presId="urn:microsoft.com/office/officeart/2005/8/layout/hProcess3"/>
    <dgm:cxn modelId="{C9337FDF-1EA8-44EA-80F2-E1A98B26CC18}" type="presParOf" srcId="{C3FA0B8E-B89E-4117-B4DB-2B4954EEB732}" destId="{9F76E905-3829-4BEE-9058-BC097F01B99E}" srcOrd="2" destOrd="0" presId="urn:microsoft.com/office/officeart/2005/8/layout/hProcess3"/>
    <dgm:cxn modelId="{2A2D0A48-B457-4204-A96A-606A081D7B1F}" type="presParOf" srcId="{C3FA0B8E-B89E-4117-B4DB-2B4954EEB732}" destId="{C4E6B493-3270-4F34-878B-F63C78180973}" srcOrd="3" destOrd="0" presId="urn:microsoft.com/office/officeart/2005/8/layout/hProcess3"/>
    <dgm:cxn modelId="{08F9A8BB-59FA-4555-8864-B90ED2DACBCF}" type="presParOf" srcId="{01F960AF-C1DE-4719-8FA0-1CD8013A20B7}" destId="{ACD0C255-2A39-46B8-9217-C43AF5EFD992}" srcOrd="2" destOrd="0" presId="urn:microsoft.com/office/officeart/2005/8/layout/hProcess3"/>
    <dgm:cxn modelId="{C73D92A2-D544-435C-8E2A-1E69D5D39158}" type="presParOf" srcId="{01F960AF-C1DE-4719-8FA0-1CD8013A20B7}" destId="{65FA2128-C5C2-4AEC-9B4E-6FEB13D49A3A}" srcOrd="3" destOrd="0" presId="urn:microsoft.com/office/officeart/2005/8/layout/hProcess3"/>
    <dgm:cxn modelId="{810B1E2E-C009-49D2-B819-4CB61A796C9F}" type="presParOf" srcId="{01F960AF-C1DE-4719-8FA0-1CD8013A20B7}" destId="{6ABEB265-BB25-453D-8097-9E60D3B9A4CC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D491CB-E2D6-4845-A3D3-EA849CC7F8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62F5DAA-8A1F-4278-B7FE-B4AB73F35EFA}" type="pres">
      <dgm:prSet presAssocID="{88D491CB-E2D6-4845-A3D3-EA849CC7F89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</dgm:ptLst>
  <dgm:cxnLst>
    <dgm:cxn modelId="{464825D7-0A18-437D-A33F-E1C8AE18DB0F}" type="presOf" srcId="{88D491CB-E2D6-4845-A3D3-EA849CC7F89D}" destId="{B62F5DAA-8A1F-4278-B7FE-B4AB73F35EFA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285E46-767B-4044-8D34-78E5B264B4B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2DD947B-0559-43FA-96FC-9D32E746A92C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b="1" dirty="0" smtClean="0"/>
            <a:t>Nel 1992 la legge 104</a:t>
          </a:r>
          <a:r>
            <a:rPr lang="it-IT" dirty="0" smtClean="0"/>
            <a:t>, pur definendo una forma sistemica dell’integrazione, </a:t>
          </a:r>
          <a:r>
            <a:rPr lang="it-IT" b="1" dirty="0" smtClean="0"/>
            <a:t>non ha previsto</a:t>
          </a:r>
          <a:r>
            <a:rPr lang="it-IT" dirty="0" smtClean="0"/>
            <a:t> alcuna forma di adeguamento delle </a:t>
          </a:r>
          <a:r>
            <a:rPr lang="it-IT" b="1" dirty="0" smtClean="0"/>
            <a:t>competenze didattiche dei docenti </a:t>
          </a:r>
          <a:r>
            <a:rPr lang="it-IT" dirty="0" smtClean="0"/>
            <a:t>in grado di recepire la funzione reticolare delle attività didattiche </a:t>
          </a:r>
          <a:r>
            <a:rPr lang="it-IT" b="1" dirty="0" smtClean="0"/>
            <a:t>a sostegno della disabilità</a:t>
          </a:r>
          <a:r>
            <a:rPr lang="it-IT" dirty="0" smtClean="0"/>
            <a:t>. </a:t>
          </a:r>
          <a:endParaRPr lang="it-IT" dirty="0"/>
        </a:p>
      </dgm:t>
    </dgm:pt>
    <dgm:pt modelId="{20DC382A-F6C8-4F15-8982-17EB39BE3217}" type="parTrans" cxnId="{B09E1709-26B2-48E0-8A45-81298ED69983}">
      <dgm:prSet/>
      <dgm:spPr/>
      <dgm:t>
        <a:bodyPr/>
        <a:lstStyle/>
        <a:p>
          <a:endParaRPr lang="it-IT"/>
        </a:p>
      </dgm:t>
    </dgm:pt>
    <dgm:pt modelId="{F707F85C-5CFB-4935-9EA1-23A32FA1A332}" type="sibTrans" cxnId="{B09E1709-26B2-48E0-8A45-81298ED69983}">
      <dgm:prSet/>
      <dgm:spPr/>
      <dgm:t>
        <a:bodyPr/>
        <a:lstStyle/>
        <a:p>
          <a:endParaRPr lang="it-IT"/>
        </a:p>
      </dgm:t>
    </dgm:pt>
    <dgm:pt modelId="{C61C62C9-1914-4B2B-8A0E-29C48BD1697C}" type="pres">
      <dgm:prSet presAssocID="{2D285E46-767B-4044-8D34-78E5B264B4B6}" presName="CompostProcess" presStyleCnt="0">
        <dgm:presLayoutVars>
          <dgm:dir/>
          <dgm:resizeHandles val="exact"/>
        </dgm:presLayoutVars>
      </dgm:prSet>
      <dgm:spPr/>
    </dgm:pt>
    <dgm:pt modelId="{970F6DBC-BEBF-4C92-86A4-D353AA3AA174}" type="pres">
      <dgm:prSet presAssocID="{2D285E46-767B-4044-8D34-78E5B264B4B6}" presName="arrow" presStyleLbl="bgShp" presStyleIdx="0" presStyleCnt="1"/>
      <dgm:spPr/>
    </dgm:pt>
    <dgm:pt modelId="{CF698E23-452E-41D6-AAF7-6CAE6678F57F}" type="pres">
      <dgm:prSet presAssocID="{2D285E46-767B-4044-8D34-78E5B264B4B6}" presName="linearProcess" presStyleCnt="0"/>
      <dgm:spPr/>
    </dgm:pt>
    <dgm:pt modelId="{955A1EE1-3EEA-4BD2-9FB5-814E2C5DA608}" type="pres">
      <dgm:prSet presAssocID="{72DD947B-0559-43FA-96FC-9D32E746A92C}" presName="textNode" presStyleLbl="node1" presStyleIdx="0" presStyleCnt="1" custScaleX="86121" custScaleY="12372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4F8C130-E839-4FE5-B04C-D70987950DBE}" type="presOf" srcId="{72DD947B-0559-43FA-96FC-9D32E746A92C}" destId="{955A1EE1-3EEA-4BD2-9FB5-814E2C5DA608}" srcOrd="0" destOrd="0" presId="urn:microsoft.com/office/officeart/2005/8/layout/hProcess9"/>
    <dgm:cxn modelId="{6821E518-C575-4F88-A8A0-5AFBD1ADF450}" type="presOf" srcId="{2D285E46-767B-4044-8D34-78E5B264B4B6}" destId="{C61C62C9-1914-4B2B-8A0E-29C48BD1697C}" srcOrd="0" destOrd="0" presId="urn:microsoft.com/office/officeart/2005/8/layout/hProcess9"/>
    <dgm:cxn modelId="{B09E1709-26B2-48E0-8A45-81298ED69983}" srcId="{2D285E46-767B-4044-8D34-78E5B264B4B6}" destId="{72DD947B-0559-43FA-96FC-9D32E746A92C}" srcOrd="0" destOrd="0" parTransId="{20DC382A-F6C8-4F15-8982-17EB39BE3217}" sibTransId="{F707F85C-5CFB-4935-9EA1-23A32FA1A332}"/>
    <dgm:cxn modelId="{A8C4F3C7-A385-4553-9436-360690F32B8B}" type="presParOf" srcId="{C61C62C9-1914-4B2B-8A0E-29C48BD1697C}" destId="{970F6DBC-BEBF-4C92-86A4-D353AA3AA174}" srcOrd="0" destOrd="0" presId="urn:microsoft.com/office/officeart/2005/8/layout/hProcess9"/>
    <dgm:cxn modelId="{62CA42DE-6774-4CB7-AEA6-E06A885CF377}" type="presParOf" srcId="{C61C62C9-1914-4B2B-8A0E-29C48BD1697C}" destId="{CF698E23-452E-41D6-AAF7-6CAE6678F57F}" srcOrd="1" destOrd="0" presId="urn:microsoft.com/office/officeart/2005/8/layout/hProcess9"/>
    <dgm:cxn modelId="{5E4DCE00-6AD5-46A7-A715-A04A2B0BCC2A}" type="presParOf" srcId="{CF698E23-452E-41D6-AAF7-6CAE6678F57F}" destId="{955A1EE1-3EEA-4BD2-9FB5-814E2C5DA60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D491CB-E2D6-4845-A3D3-EA849CC7F8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035FAE9-9739-47E4-8716-77754122B178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2000" dirty="0" smtClean="0"/>
            <a:t>In tale prospettiva, l’insegnante di sostegno, oggi reso marginale rispetto ai bisogni educativi speciali, potrebbe  suggerire ad altri docenti approcci metodologici, orientando la scelta di metodi e strumenti da utilizzare in </a:t>
          </a:r>
          <a:r>
            <a:rPr lang="it-IT" sz="2000" b="1" dirty="0" smtClean="0"/>
            <a:t>pratiche di co-</a:t>
          </a:r>
          <a:r>
            <a:rPr lang="it-IT" sz="2000" b="1" dirty="0" err="1" smtClean="0"/>
            <a:t>teaching</a:t>
          </a:r>
          <a:r>
            <a:rPr lang="it-IT" sz="2000" dirty="0" smtClean="0"/>
            <a:t> che favoriscono modalità collaborative tra professionalità diversificate per rispondere ai bisogni educativi eterogenei presenti in ogni contesto classe.</a:t>
          </a:r>
          <a:endParaRPr lang="it-IT" sz="2000" dirty="0"/>
        </a:p>
      </dgm:t>
    </dgm:pt>
    <dgm:pt modelId="{424E9533-1613-44AA-8961-6D51445CB7AB}" type="parTrans" cxnId="{4CB962CB-28E8-454A-A575-72B77C91F5B6}">
      <dgm:prSet/>
      <dgm:spPr/>
      <dgm:t>
        <a:bodyPr/>
        <a:lstStyle/>
        <a:p>
          <a:endParaRPr lang="it-IT"/>
        </a:p>
      </dgm:t>
    </dgm:pt>
    <dgm:pt modelId="{1BE457D7-4542-4BAC-864A-13BEBB79C0BB}" type="sibTrans" cxnId="{4CB962CB-28E8-454A-A575-72B77C91F5B6}">
      <dgm:prSet/>
      <dgm:spPr/>
      <dgm:t>
        <a:bodyPr/>
        <a:lstStyle/>
        <a:p>
          <a:endParaRPr lang="it-IT"/>
        </a:p>
      </dgm:t>
    </dgm:pt>
    <dgm:pt modelId="{B62F5DAA-8A1F-4278-B7FE-B4AB73F35EFA}" type="pres">
      <dgm:prSet presAssocID="{88D491CB-E2D6-4845-A3D3-EA849CC7F89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AB7739A-4B0B-42A3-BC06-1EB7496059F8}" type="pres">
      <dgm:prSet presAssocID="{B035FAE9-9739-47E4-8716-77754122B178}" presName="parentLin" presStyleCnt="0"/>
      <dgm:spPr/>
    </dgm:pt>
    <dgm:pt modelId="{BD365E00-43ED-4EFF-B1E7-337EB1097CC7}" type="pres">
      <dgm:prSet presAssocID="{B035FAE9-9739-47E4-8716-77754122B178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D85C1807-D2FF-4269-9D02-BE4DC0FAEF78}" type="pres">
      <dgm:prSet presAssocID="{B035FAE9-9739-47E4-8716-77754122B178}" presName="parentText" presStyleLbl="node1" presStyleIdx="0" presStyleCnt="1" custScaleX="140539" custScaleY="106144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9439F5E-0300-42CF-A7D7-8420B3A44B75}" type="pres">
      <dgm:prSet presAssocID="{B035FAE9-9739-47E4-8716-77754122B178}" presName="negativeSpace" presStyleCnt="0"/>
      <dgm:spPr/>
    </dgm:pt>
    <dgm:pt modelId="{ECC23DF4-7719-4AE1-88D5-24B34B327CE3}" type="pres">
      <dgm:prSet presAssocID="{B035FAE9-9739-47E4-8716-77754122B178}" presName="childText" presStyleLbl="conFgAcc1" presStyleIdx="0" presStyleCnt="1" custScaleY="385657">
        <dgm:presLayoutVars>
          <dgm:bulletEnabled val="1"/>
        </dgm:presLayoutVars>
      </dgm:prSet>
      <dgm:spPr>
        <a:ln w="19050">
          <a:solidFill>
            <a:schemeClr val="accent1">
              <a:lumMod val="60000"/>
              <a:lumOff val="40000"/>
            </a:schemeClr>
          </a:solidFill>
        </a:ln>
      </dgm:spPr>
    </dgm:pt>
  </dgm:ptLst>
  <dgm:cxnLst>
    <dgm:cxn modelId="{45504A72-F90E-40A3-8667-D7B689CCBCAE}" type="presOf" srcId="{B035FAE9-9739-47E4-8716-77754122B178}" destId="{D85C1807-D2FF-4269-9D02-BE4DC0FAEF78}" srcOrd="1" destOrd="0" presId="urn:microsoft.com/office/officeart/2005/8/layout/list1"/>
    <dgm:cxn modelId="{79552C60-D71E-4475-82CD-5A9901B9DF48}" type="presOf" srcId="{B035FAE9-9739-47E4-8716-77754122B178}" destId="{BD365E00-43ED-4EFF-B1E7-337EB1097CC7}" srcOrd="0" destOrd="0" presId="urn:microsoft.com/office/officeart/2005/8/layout/list1"/>
    <dgm:cxn modelId="{4CB962CB-28E8-454A-A575-72B77C91F5B6}" srcId="{88D491CB-E2D6-4845-A3D3-EA849CC7F89D}" destId="{B035FAE9-9739-47E4-8716-77754122B178}" srcOrd="0" destOrd="0" parTransId="{424E9533-1613-44AA-8961-6D51445CB7AB}" sibTransId="{1BE457D7-4542-4BAC-864A-13BEBB79C0BB}"/>
    <dgm:cxn modelId="{40CDBE2E-F414-47B6-8FB9-0306F7BDC996}" type="presOf" srcId="{88D491CB-E2D6-4845-A3D3-EA849CC7F89D}" destId="{B62F5DAA-8A1F-4278-B7FE-B4AB73F35EFA}" srcOrd="0" destOrd="0" presId="urn:microsoft.com/office/officeart/2005/8/layout/list1"/>
    <dgm:cxn modelId="{5C015E7B-5B49-4033-80C3-9492F8851314}" type="presParOf" srcId="{B62F5DAA-8A1F-4278-B7FE-B4AB73F35EFA}" destId="{3AB7739A-4B0B-42A3-BC06-1EB7496059F8}" srcOrd="0" destOrd="0" presId="urn:microsoft.com/office/officeart/2005/8/layout/list1"/>
    <dgm:cxn modelId="{28ED88A5-D03A-4FF5-A0E9-A0C50FD869A7}" type="presParOf" srcId="{3AB7739A-4B0B-42A3-BC06-1EB7496059F8}" destId="{BD365E00-43ED-4EFF-B1E7-337EB1097CC7}" srcOrd="0" destOrd="0" presId="urn:microsoft.com/office/officeart/2005/8/layout/list1"/>
    <dgm:cxn modelId="{CC521A61-0411-4750-9524-95660B37ED8F}" type="presParOf" srcId="{3AB7739A-4B0B-42A3-BC06-1EB7496059F8}" destId="{D85C1807-D2FF-4269-9D02-BE4DC0FAEF78}" srcOrd="1" destOrd="0" presId="urn:microsoft.com/office/officeart/2005/8/layout/list1"/>
    <dgm:cxn modelId="{66E42501-8800-4AF3-8166-1447F641C3F2}" type="presParOf" srcId="{B62F5DAA-8A1F-4278-B7FE-B4AB73F35EFA}" destId="{39439F5E-0300-42CF-A7D7-8420B3A44B75}" srcOrd="1" destOrd="0" presId="urn:microsoft.com/office/officeart/2005/8/layout/list1"/>
    <dgm:cxn modelId="{C1A25470-94FC-4F99-BABA-1BC9DE7D35DD}" type="presParOf" srcId="{B62F5DAA-8A1F-4278-B7FE-B4AB73F35EFA}" destId="{ECC23DF4-7719-4AE1-88D5-24B34B327CE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94B5BB-E82D-4354-994C-A05AEB606CD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5493A4A3-FA59-4C56-B467-FF8476CC1D7E}">
      <dgm:prSet phldrT="[Testo]" custT="1"/>
      <dgm:spPr/>
      <dgm:t>
        <a:bodyPr/>
        <a:lstStyle/>
        <a:p>
          <a:r>
            <a:rPr lang="it-IT" sz="3200" dirty="0" smtClean="0">
              <a:solidFill>
                <a:schemeClr val="bg1"/>
              </a:solidFill>
            </a:rPr>
            <a:t>Obiettivo</a:t>
          </a:r>
          <a:endParaRPr lang="it-IT" sz="3200" dirty="0">
            <a:solidFill>
              <a:schemeClr val="bg1"/>
            </a:solidFill>
          </a:endParaRPr>
        </a:p>
      </dgm:t>
    </dgm:pt>
    <dgm:pt modelId="{DD265B0D-A144-4361-857A-4F7BA58E9348}" type="parTrans" cxnId="{DDB6AA37-BBF3-45FB-B408-F5D2FEBFE60E}">
      <dgm:prSet/>
      <dgm:spPr/>
      <dgm:t>
        <a:bodyPr/>
        <a:lstStyle/>
        <a:p>
          <a:endParaRPr lang="it-IT"/>
        </a:p>
      </dgm:t>
    </dgm:pt>
    <dgm:pt modelId="{21016370-3916-4A50-B812-9802E9D88896}" type="sibTrans" cxnId="{DDB6AA37-BBF3-45FB-B408-F5D2FEBFE60E}">
      <dgm:prSet/>
      <dgm:spPr/>
      <dgm:t>
        <a:bodyPr/>
        <a:lstStyle/>
        <a:p>
          <a:endParaRPr lang="it-IT"/>
        </a:p>
      </dgm:t>
    </dgm:pt>
    <dgm:pt modelId="{D3375E4F-B774-40C7-A09F-DF09E44D3EB5}" type="pres">
      <dgm:prSet presAssocID="{1C94B5BB-E82D-4354-994C-A05AEB606CD1}" presName="Name0" presStyleCnt="0">
        <dgm:presLayoutVars>
          <dgm:dir/>
          <dgm:animLvl val="lvl"/>
          <dgm:resizeHandles val="exact"/>
        </dgm:presLayoutVars>
      </dgm:prSet>
      <dgm:spPr/>
    </dgm:pt>
    <dgm:pt modelId="{AA67FE1A-C640-4416-9658-8EE642320E58}" type="pres">
      <dgm:prSet presAssocID="{1C94B5BB-E82D-4354-994C-A05AEB606CD1}" presName="dummy" presStyleCnt="0"/>
      <dgm:spPr/>
    </dgm:pt>
    <dgm:pt modelId="{23812E97-1CBF-40C9-AFC5-4478365F7A84}" type="pres">
      <dgm:prSet presAssocID="{1C94B5BB-E82D-4354-994C-A05AEB606CD1}" presName="linH" presStyleCnt="0"/>
      <dgm:spPr/>
    </dgm:pt>
    <dgm:pt modelId="{C53F019F-BD4A-41F7-A82D-AA85789C14E9}" type="pres">
      <dgm:prSet presAssocID="{1C94B5BB-E82D-4354-994C-A05AEB606CD1}" presName="padding1" presStyleCnt="0"/>
      <dgm:spPr/>
    </dgm:pt>
    <dgm:pt modelId="{A217B79C-4FD3-4B65-A9F0-1074BFB815E7}" type="pres">
      <dgm:prSet presAssocID="{5493A4A3-FA59-4C56-B467-FF8476CC1D7E}" presName="linV" presStyleCnt="0"/>
      <dgm:spPr/>
    </dgm:pt>
    <dgm:pt modelId="{A3FF0422-DD89-4D4D-B798-40999FC961C0}" type="pres">
      <dgm:prSet presAssocID="{5493A4A3-FA59-4C56-B467-FF8476CC1D7E}" presName="spVertical1" presStyleCnt="0"/>
      <dgm:spPr/>
    </dgm:pt>
    <dgm:pt modelId="{A8353075-BE07-4611-8C8B-56B785EB252E}" type="pres">
      <dgm:prSet presAssocID="{5493A4A3-FA59-4C56-B467-FF8476CC1D7E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D268D40-8E65-459F-BB7F-E00C89009710}" type="pres">
      <dgm:prSet presAssocID="{5493A4A3-FA59-4C56-B467-FF8476CC1D7E}" presName="spVertical2" presStyleCnt="0"/>
      <dgm:spPr/>
    </dgm:pt>
    <dgm:pt modelId="{12A52CC4-0D8D-46E8-A444-B299D6DA1150}" type="pres">
      <dgm:prSet presAssocID="{5493A4A3-FA59-4C56-B467-FF8476CC1D7E}" presName="spVertical3" presStyleCnt="0"/>
      <dgm:spPr/>
    </dgm:pt>
    <dgm:pt modelId="{958A8125-6DDF-4C0A-ACB2-3397B597D3C9}" type="pres">
      <dgm:prSet presAssocID="{1C94B5BB-E82D-4354-994C-A05AEB606CD1}" presName="padding2" presStyleCnt="0"/>
      <dgm:spPr/>
    </dgm:pt>
    <dgm:pt modelId="{2C6C6C66-CBA5-4AA6-B254-83183A553FC3}" type="pres">
      <dgm:prSet presAssocID="{1C94B5BB-E82D-4354-994C-A05AEB606CD1}" presName="negArrow" presStyleCnt="0"/>
      <dgm:spPr/>
    </dgm:pt>
    <dgm:pt modelId="{2CF5B251-FF4F-40F6-AD0C-82A8DC92C81F}" type="pres">
      <dgm:prSet presAssocID="{1C94B5BB-E82D-4354-994C-A05AEB606CD1}" presName="backgroundArrow" presStyleLbl="node1" presStyleIdx="0" presStyleCnt="1"/>
      <dgm:spPr/>
    </dgm:pt>
  </dgm:ptLst>
  <dgm:cxnLst>
    <dgm:cxn modelId="{7C5E2E38-A947-43A9-80A5-C991E0748671}" type="presOf" srcId="{1C94B5BB-E82D-4354-994C-A05AEB606CD1}" destId="{D3375E4F-B774-40C7-A09F-DF09E44D3EB5}" srcOrd="0" destOrd="0" presId="urn:microsoft.com/office/officeart/2005/8/layout/hProcess3"/>
    <dgm:cxn modelId="{00DA98ED-CECE-4CA5-84C1-177525584E49}" type="presOf" srcId="{5493A4A3-FA59-4C56-B467-FF8476CC1D7E}" destId="{A8353075-BE07-4611-8C8B-56B785EB252E}" srcOrd="0" destOrd="0" presId="urn:microsoft.com/office/officeart/2005/8/layout/hProcess3"/>
    <dgm:cxn modelId="{DDB6AA37-BBF3-45FB-B408-F5D2FEBFE60E}" srcId="{1C94B5BB-E82D-4354-994C-A05AEB606CD1}" destId="{5493A4A3-FA59-4C56-B467-FF8476CC1D7E}" srcOrd="0" destOrd="0" parTransId="{DD265B0D-A144-4361-857A-4F7BA58E9348}" sibTransId="{21016370-3916-4A50-B812-9802E9D88896}"/>
    <dgm:cxn modelId="{C8BA7523-4D1A-4CE7-AA15-9B7B06290B46}" type="presParOf" srcId="{D3375E4F-B774-40C7-A09F-DF09E44D3EB5}" destId="{AA67FE1A-C640-4416-9658-8EE642320E58}" srcOrd="0" destOrd="0" presId="urn:microsoft.com/office/officeart/2005/8/layout/hProcess3"/>
    <dgm:cxn modelId="{220F4B93-BB74-4310-861D-534D9147125F}" type="presParOf" srcId="{D3375E4F-B774-40C7-A09F-DF09E44D3EB5}" destId="{23812E97-1CBF-40C9-AFC5-4478365F7A84}" srcOrd="1" destOrd="0" presId="urn:microsoft.com/office/officeart/2005/8/layout/hProcess3"/>
    <dgm:cxn modelId="{9073C929-7C9B-4DFC-998D-E87A2B469330}" type="presParOf" srcId="{23812E97-1CBF-40C9-AFC5-4478365F7A84}" destId="{C53F019F-BD4A-41F7-A82D-AA85789C14E9}" srcOrd="0" destOrd="0" presId="urn:microsoft.com/office/officeart/2005/8/layout/hProcess3"/>
    <dgm:cxn modelId="{8AF7EA5D-19BA-4AB4-9238-195F7A59B51B}" type="presParOf" srcId="{23812E97-1CBF-40C9-AFC5-4478365F7A84}" destId="{A217B79C-4FD3-4B65-A9F0-1074BFB815E7}" srcOrd="1" destOrd="0" presId="urn:microsoft.com/office/officeart/2005/8/layout/hProcess3"/>
    <dgm:cxn modelId="{42501B9F-3B86-43AE-8632-4E5E03EB6315}" type="presParOf" srcId="{A217B79C-4FD3-4B65-A9F0-1074BFB815E7}" destId="{A3FF0422-DD89-4D4D-B798-40999FC961C0}" srcOrd="0" destOrd="0" presId="urn:microsoft.com/office/officeart/2005/8/layout/hProcess3"/>
    <dgm:cxn modelId="{60C0C48B-C5E1-4D46-AB37-1597DD41FBDE}" type="presParOf" srcId="{A217B79C-4FD3-4B65-A9F0-1074BFB815E7}" destId="{A8353075-BE07-4611-8C8B-56B785EB252E}" srcOrd="1" destOrd="0" presId="urn:microsoft.com/office/officeart/2005/8/layout/hProcess3"/>
    <dgm:cxn modelId="{9227933E-716B-40CA-84B9-356646D43887}" type="presParOf" srcId="{A217B79C-4FD3-4B65-A9F0-1074BFB815E7}" destId="{2D268D40-8E65-459F-BB7F-E00C89009710}" srcOrd="2" destOrd="0" presId="urn:microsoft.com/office/officeart/2005/8/layout/hProcess3"/>
    <dgm:cxn modelId="{5AC7C768-FFC4-44B8-853E-699506FB3D11}" type="presParOf" srcId="{A217B79C-4FD3-4B65-A9F0-1074BFB815E7}" destId="{12A52CC4-0D8D-46E8-A444-B299D6DA1150}" srcOrd="3" destOrd="0" presId="urn:microsoft.com/office/officeart/2005/8/layout/hProcess3"/>
    <dgm:cxn modelId="{5EEABE1C-D454-4700-8520-A15F1E62ACB0}" type="presParOf" srcId="{23812E97-1CBF-40C9-AFC5-4478365F7A84}" destId="{958A8125-6DDF-4C0A-ACB2-3397B597D3C9}" srcOrd="2" destOrd="0" presId="urn:microsoft.com/office/officeart/2005/8/layout/hProcess3"/>
    <dgm:cxn modelId="{D6DDEF21-CCE3-4DBC-9D84-D0F06AE31AE9}" type="presParOf" srcId="{23812E97-1CBF-40C9-AFC5-4478365F7A84}" destId="{2C6C6C66-CBA5-4AA6-B254-83183A553FC3}" srcOrd="3" destOrd="0" presId="urn:microsoft.com/office/officeart/2005/8/layout/hProcess3"/>
    <dgm:cxn modelId="{F863A29A-0294-4041-B58B-0EA8C97324CB}" type="presParOf" srcId="{23812E97-1CBF-40C9-AFC5-4478365F7A84}" destId="{2CF5B251-FF4F-40F6-AD0C-82A8DC92C81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4C70A4-6170-4ADE-9A65-D20072777EC0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995CD60-97FE-4B5C-A1A1-BE94326F2CFC}">
      <dgm:prSet phldrT="[Testo]" custT="1"/>
      <dgm:spPr/>
      <dgm:t>
        <a:bodyPr/>
        <a:lstStyle/>
        <a:p>
          <a:r>
            <a:rPr lang="it-IT" sz="4400" dirty="0" smtClean="0"/>
            <a:t>Team </a:t>
          </a:r>
          <a:r>
            <a:rPr lang="it-IT" sz="4400" dirty="0" err="1" smtClean="0"/>
            <a:t>teaching</a:t>
          </a:r>
          <a:r>
            <a:rPr lang="it-IT" sz="4400" dirty="0" smtClean="0"/>
            <a:t> </a:t>
          </a:r>
          <a:endParaRPr lang="it-IT" sz="4400" dirty="0"/>
        </a:p>
      </dgm:t>
    </dgm:pt>
    <dgm:pt modelId="{44C52BF5-5C18-4FB8-9007-89096A4AF609}" type="parTrans" cxnId="{DBC7E631-57E3-46C5-BE1F-DBC064F74A7D}">
      <dgm:prSet/>
      <dgm:spPr/>
      <dgm:t>
        <a:bodyPr/>
        <a:lstStyle/>
        <a:p>
          <a:endParaRPr lang="it-IT"/>
        </a:p>
      </dgm:t>
    </dgm:pt>
    <dgm:pt modelId="{67CA7920-AD54-4576-B140-159FD10A28A8}" type="sibTrans" cxnId="{DBC7E631-57E3-46C5-BE1F-DBC064F74A7D}">
      <dgm:prSet/>
      <dgm:spPr/>
      <dgm:t>
        <a:bodyPr/>
        <a:lstStyle/>
        <a:p>
          <a:endParaRPr lang="it-IT"/>
        </a:p>
      </dgm:t>
    </dgm:pt>
    <dgm:pt modelId="{6774AE70-D279-4EBE-A31F-A115FD0ADA6E}">
      <dgm:prSet phldrT="[Testo]"/>
      <dgm:spPr/>
      <dgm:t>
        <a:bodyPr/>
        <a:lstStyle/>
        <a:p>
          <a:r>
            <a:rPr lang="it-IT" dirty="0" smtClean="0"/>
            <a:t>Rapporto docente-discente 1:25</a:t>
          </a:r>
          <a:endParaRPr lang="it-IT" dirty="0"/>
        </a:p>
      </dgm:t>
    </dgm:pt>
    <dgm:pt modelId="{641556F3-3F2E-4273-8A08-93056539E2F4}" type="parTrans" cxnId="{BBD3878D-6BC4-4EBB-B697-A7B8F1021B03}">
      <dgm:prSet/>
      <dgm:spPr/>
      <dgm:t>
        <a:bodyPr/>
        <a:lstStyle/>
        <a:p>
          <a:endParaRPr lang="it-IT"/>
        </a:p>
      </dgm:t>
    </dgm:pt>
    <dgm:pt modelId="{A29659DD-434B-43B1-BEA5-CF84CC9CBACF}" type="sibTrans" cxnId="{BBD3878D-6BC4-4EBB-B697-A7B8F1021B03}">
      <dgm:prSet/>
      <dgm:spPr/>
      <dgm:t>
        <a:bodyPr/>
        <a:lstStyle/>
        <a:p>
          <a:endParaRPr lang="it-IT"/>
        </a:p>
      </dgm:t>
    </dgm:pt>
    <dgm:pt modelId="{666DEDEB-8620-4C21-BAF3-B3A39178A07F}">
      <dgm:prSet phldrT="[Testo]" custT="1"/>
      <dgm:spPr/>
      <dgm:t>
        <a:bodyPr/>
        <a:lstStyle/>
        <a:p>
          <a:r>
            <a:rPr lang="it-IT" sz="4400" dirty="0" smtClean="0"/>
            <a:t>Co-</a:t>
          </a:r>
          <a:r>
            <a:rPr lang="it-IT" sz="4400" dirty="0" err="1" smtClean="0"/>
            <a:t>teaching</a:t>
          </a:r>
          <a:endParaRPr lang="it-IT" sz="4400" dirty="0"/>
        </a:p>
      </dgm:t>
    </dgm:pt>
    <dgm:pt modelId="{1BC92CCD-3AA4-4F6F-9357-50E28C219FBB}" type="parTrans" cxnId="{39E6782D-5893-4120-9AFA-8A9AC062CDE1}">
      <dgm:prSet/>
      <dgm:spPr/>
      <dgm:t>
        <a:bodyPr/>
        <a:lstStyle/>
        <a:p>
          <a:endParaRPr lang="it-IT"/>
        </a:p>
      </dgm:t>
    </dgm:pt>
    <dgm:pt modelId="{D8176694-DEF7-4987-92EF-BF5E59F67A9B}" type="sibTrans" cxnId="{39E6782D-5893-4120-9AFA-8A9AC062CDE1}">
      <dgm:prSet/>
      <dgm:spPr/>
      <dgm:t>
        <a:bodyPr/>
        <a:lstStyle/>
        <a:p>
          <a:endParaRPr lang="it-IT"/>
        </a:p>
      </dgm:t>
    </dgm:pt>
    <dgm:pt modelId="{30B37587-A0F8-42F6-B400-23FC9C222C2E}">
      <dgm:prSet phldrT="[Testo]"/>
      <dgm:spPr/>
      <dgm:t>
        <a:bodyPr/>
        <a:lstStyle/>
        <a:p>
          <a:r>
            <a:rPr lang="it-IT" dirty="0" smtClean="0"/>
            <a:t>Rapporto docente-discente 2:25</a:t>
          </a:r>
          <a:endParaRPr lang="it-IT" dirty="0"/>
        </a:p>
      </dgm:t>
    </dgm:pt>
    <dgm:pt modelId="{10FFCF5C-FE12-4A71-A4F1-92F88DCD6566}" type="parTrans" cxnId="{3EF7C620-D301-4DB6-8C91-81C33C7FF5B7}">
      <dgm:prSet/>
      <dgm:spPr/>
      <dgm:t>
        <a:bodyPr/>
        <a:lstStyle/>
        <a:p>
          <a:endParaRPr lang="it-IT"/>
        </a:p>
      </dgm:t>
    </dgm:pt>
    <dgm:pt modelId="{7DC9FF25-4CC5-4843-A848-EFC91C13D272}" type="sibTrans" cxnId="{3EF7C620-D301-4DB6-8C91-81C33C7FF5B7}">
      <dgm:prSet/>
      <dgm:spPr/>
      <dgm:t>
        <a:bodyPr/>
        <a:lstStyle/>
        <a:p>
          <a:endParaRPr lang="it-IT"/>
        </a:p>
      </dgm:t>
    </dgm:pt>
    <dgm:pt modelId="{0C069789-6CBF-48A0-B2BA-ED9B6B5EA32C}">
      <dgm:prSet phldrT="[Testo]"/>
      <dgm:spPr/>
      <dgm:t>
        <a:bodyPr/>
        <a:lstStyle/>
        <a:p>
          <a:r>
            <a:rPr lang="it-IT" dirty="0" smtClean="0"/>
            <a:t> Gli insegnanti condividono la stessa area di expertise</a:t>
          </a:r>
          <a:endParaRPr lang="it-IT" dirty="0"/>
        </a:p>
      </dgm:t>
    </dgm:pt>
    <dgm:pt modelId="{4F846555-672A-435C-BA01-6AC0B0638814}" type="parTrans" cxnId="{A81B4077-D769-4322-AACE-BF474EAFCAA2}">
      <dgm:prSet/>
      <dgm:spPr/>
      <dgm:t>
        <a:bodyPr/>
        <a:lstStyle/>
        <a:p>
          <a:endParaRPr lang="it-IT"/>
        </a:p>
      </dgm:t>
    </dgm:pt>
    <dgm:pt modelId="{2A69E420-A83F-4A19-9215-2CF19B2A3FEA}" type="sibTrans" cxnId="{A81B4077-D769-4322-AACE-BF474EAFCAA2}">
      <dgm:prSet/>
      <dgm:spPr/>
      <dgm:t>
        <a:bodyPr/>
        <a:lstStyle/>
        <a:p>
          <a:endParaRPr lang="it-IT"/>
        </a:p>
      </dgm:t>
    </dgm:pt>
    <dgm:pt modelId="{F9A4FBB1-822B-4080-BB2F-F619FDC72274}">
      <dgm:prSet phldrT="[Testo]"/>
      <dgm:spPr/>
      <dgm:t>
        <a:bodyPr/>
        <a:lstStyle/>
        <a:p>
          <a:r>
            <a:rPr lang="it-IT" dirty="0" smtClean="0"/>
            <a:t>Gli insegnanti hanno conoscenze e competenze diverse</a:t>
          </a:r>
          <a:endParaRPr lang="it-IT" dirty="0"/>
        </a:p>
      </dgm:t>
    </dgm:pt>
    <dgm:pt modelId="{B79DA350-C8CE-4F12-AB8B-61BE6D9B0AF8}" type="parTrans" cxnId="{E6D9FAC1-A93F-4D7B-8439-31C946749EE9}">
      <dgm:prSet/>
      <dgm:spPr/>
      <dgm:t>
        <a:bodyPr/>
        <a:lstStyle/>
        <a:p>
          <a:endParaRPr lang="it-IT"/>
        </a:p>
      </dgm:t>
    </dgm:pt>
    <dgm:pt modelId="{C7702F90-04C5-4C29-885E-6576A2302EFC}" type="sibTrans" cxnId="{E6D9FAC1-A93F-4D7B-8439-31C946749EE9}">
      <dgm:prSet/>
      <dgm:spPr/>
      <dgm:t>
        <a:bodyPr/>
        <a:lstStyle/>
        <a:p>
          <a:endParaRPr lang="it-IT"/>
        </a:p>
      </dgm:t>
    </dgm:pt>
    <dgm:pt modelId="{DE4E5B67-287A-4BE6-9150-2320F4997D39}" type="pres">
      <dgm:prSet presAssocID="{C74C70A4-6170-4ADE-9A65-D20072777EC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67869313-A7C3-4AEF-B97C-8BF327CC5C90}" type="pres">
      <dgm:prSet presAssocID="{1995CD60-97FE-4B5C-A1A1-BE94326F2CFC}" presName="linNode" presStyleCnt="0"/>
      <dgm:spPr/>
    </dgm:pt>
    <dgm:pt modelId="{188DF233-173D-4767-AB0D-861802F67529}" type="pres">
      <dgm:prSet presAssocID="{1995CD60-97FE-4B5C-A1A1-BE94326F2CFC}" presName="parentShp" presStyleLbl="node1" presStyleIdx="0" presStyleCnt="2" custScaleY="8553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61BC1FD-2D27-4E6B-BC28-EFF6637E18C4}" type="pres">
      <dgm:prSet presAssocID="{1995CD60-97FE-4B5C-A1A1-BE94326F2CFC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7AE644-BB0C-4AE4-BF0B-59E89053AEEC}" type="pres">
      <dgm:prSet presAssocID="{67CA7920-AD54-4576-B140-159FD10A28A8}" presName="spacing" presStyleCnt="0"/>
      <dgm:spPr/>
    </dgm:pt>
    <dgm:pt modelId="{5A745B6B-08A4-4407-ABEB-3B148DCED0DF}" type="pres">
      <dgm:prSet presAssocID="{666DEDEB-8620-4C21-BAF3-B3A39178A07F}" presName="linNode" presStyleCnt="0"/>
      <dgm:spPr/>
    </dgm:pt>
    <dgm:pt modelId="{6EF77EA8-6DA5-4553-A934-BFBB9889B88E}" type="pres">
      <dgm:prSet presAssocID="{666DEDEB-8620-4C21-BAF3-B3A39178A07F}" presName="parentShp" presStyleLbl="node1" presStyleIdx="1" presStyleCnt="2" custScaleY="8311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2F3BE47-2C55-4718-8E1F-023B142F7F26}" type="pres">
      <dgm:prSet presAssocID="{666DEDEB-8620-4C21-BAF3-B3A39178A07F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81B4077-D769-4322-AACE-BF474EAFCAA2}" srcId="{1995CD60-97FE-4B5C-A1A1-BE94326F2CFC}" destId="{0C069789-6CBF-48A0-B2BA-ED9B6B5EA32C}" srcOrd="1" destOrd="0" parTransId="{4F846555-672A-435C-BA01-6AC0B0638814}" sibTransId="{2A69E420-A83F-4A19-9215-2CF19B2A3FEA}"/>
    <dgm:cxn modelId="{DBC7E631-57E3-46C5-BE1F-DBC064F74A7D}" srcId="{C74C70A4-6170-4ADE-9A65-D20072777EC0}" destId="{1995CD60-97FE-4B5C-A1A1-BE94326F2CFC}" srcOrd="0" destOrd="0" parTransId="{44C52BF5-5C18-4FB8-9007-89096A4AF609}" sibTransId="{67CA7920-AD54-4576-B140-159FD10A28A8}"/>
    <dgm:cxn modelId="{AADC5895-768A-45A2-AF88-619DC084903D}" type="presOf" srcId="{1995CD60-97FE-4B5C-A1A1-BE94326F2CFC}" destId="{188DF233-173D-4767-AB0D-861802F67529}" srcOrd="0" destOrd="0" presId="urn:microsoft.com/office/officeart/2005/8/layout/vList6"/>
    <dgm:cxn modelId="{E6D9FAC1-A93F-4D7B-8439-31C946749EE9}" srcId="{666DEDEB-8620-4C21-BAF3-B3A39178A07F}" destId="{F9A4FBB1-822B-4080-BB2F-F619FDC72274}" srcOrd="1" destOrd="0" parTransId="{B79DA350-C8CE-4F12-AB8B-61BE6D9B0AF8}" sibTransId="{C7702F90-04C5-4C29-885E-6576A2302EFC}"/>
    <dgm:cxn modelId="{39E6782D-5893-4120-9AFA-8A9AC062CDE1}" srcId="{C74C70A4-6170-4ADE-9A65-D20072777EC0}" destId="{666DEDEB-8620-4C21-BAF3-B3A39178A07F}" srcOrd="1" destOrd="0" parTransId="{1BC92CCD-3AA4-4F6F-9357-50E28C219FBB}" sibTransId="{D8176694-DEF7-4987-92EF-BF5E59F67A9B}"/>
    <dgm:cxn modelId="{796284FD-E957-472F-A1D6-01775854E174}" type="presOf" srcId="{0C069789-6CBF-48A0-B2BA-ED9B6B5EA32C}" destId="{761BC1FD-2D27-4E6B-BC28-EFF6637E18C4}" srcOrd="0" destOrd="1" presId="urn:microsoft.com/office/officeart/2005/8/layout/vList6"/>
    <dgm:cxn modelId="{8522BC4A-BC8B-46D9-BA1C-61FC03EF31D6}" type="presOf" srcId="{6774AE70-D279-4EBE-A31F-A115FD0ADA6E}" destId="{761BC1FD-2D27-4E6B-BC28-EFF6637E18C4}" srcOrd="0" destOrd="0" presId="urn:microsoft.com/office/officeart/2005/8/layout/vList6"/>
    <dgm:cxn modelId="{2AC6C503-4D5E-4C97-B90A-0D4C4B3D6E56}" type="presOf" srcId="{C74C70A4-6170-4ADE-9A65-D20072777EC0}" destId="{DE4E5B67-287A-4BE6-9150-2320F4997D39}" srcOrd="0" destOrd="0" presId="urn:microsoft.com/office/officeart/2005/8/layout/vList6"/>
    <dgm:cxn modelId="{E12E5F44-5D36-482A-9567-56F74C173FCD}" type="presOf" srcId="{666DEDEB-8620-4C21-BAF3-B3A39178A07F}" destId="{6EF77EA8-6DA5-4553-A934-BFBB9889B88E}" srcOrd="0" destOrd="0" presId="urn:microsoft.com/office/officeart/2005/8/layout/vList6"/>
    <dgm:cxn modelId="{15A172AD-F2B5-4ABA-89FD-7E8793DE62F1}" type="presOf" srcId="{F9A4FBB1-822B-4080-BB2F-F619FDC72274}" destId="{72F3BE47-2C55-4718-8E1F-023B142F7F26}" srcOrd="0" destOrd="1" presId="urn:microsoft.com/office/officeart/2005/8/layout/vList6"/>
    <dgm:cxn modelId="{BBD3878D-6BC4-4EBB-B697-A7B8F1021B03}" srcId="{1995CD60-97FE-4B5C-A1A1-BE94326F2CFC}" destId="{6774AE70-D279-4EBE-A31F-A115FD0ADA6E}" srcOrd="0" destOrd="0" parTransId="{641556F3-3F2E-4273-8A08-93056539E2F4}" sibTransId="{A29659DD-434B-43B1-BEA5-CF84CC9CBACF}"/>
    <dgm:cxn modelId="{2EBBE9FE-461E-4B8B-80CF-3D0D8C4496E9}" type="presOf" srcId="{30B37587-A0F8-42F6-B400-23FC9C222C2E}" destId="{72F3BE47-2C55-4718-8E1F-023B142F7F26}" srcOrd="0" destOrd="0" presId="urn:microsoft.com/office/officeart/2005/8/layout/vList6"/>
    <dgm:cxn modelId="{3EF7C620-D301-4DB6-8C91-81C33C7FF5B7}" srcId="{666DEDEB-8620-4C21-BAF3-B3A39178A07F}" destId="{30B37587-A0F8-42F6-B400-23FC9C222C2E}" srcOrd="0" destOrd="0" parTransId="{10FFCF5C-FE12-4A71-A4F1-92F88DCD6566}" sibTransId="{7DC9FF25-4CC5-4843-A848-EFC91C13D272}"/>
    <dgm:cxn modelId="{C56CA1A5-2C98-41E6-8462-B91D57BB5D72}" type="presParOf" srcId="{DE4E5B67-287A-4BE6-9150-2320F4997D39}" destId="{67869313-A7C3-4AEF-B97C-8BF327CC5C90}" srcOrd="0" destOrd="0" presId="urn:microsoft.com/office/officeart/2005/8/layout/vList6"/>
    <dgm:cxn modelId="{E50D3553-04D2-4C0B-B7DF-32C044CD7C44}" type="presParOf" srcId="{67869313-A7C3-4AEF-B97C-8BF327CC5C90}" destId="{188DF233-173D-4767-AB0D-861802F67529}" srcOrd="0" destOrd="0" presId="urn:microsoft.com/office/officeart/2005/8/layout/vList6"/>
    <dgm:cxn modelId="{108A4724-FF19-4B83-AD90-A18FF9AA6AC7}" type="presParOf" srcId="{67869313-A7C3-4AEF-B97C-8BF327CC5C90}" destId="{761BC1FD-2D27-4E6B-BC28-EFF6637E18C4}" srcOrd="1" destOrd="0" presId="urn:microsoft.com/office/officeart/2005/8/layout/vList6"/>
    <dgm:cxn modelId="{E329A924-6F3A-4429-9535-A091F08301E9}" type="presParOf" srcId="{DE4E5B67-287A-4BE6-9150-2320F4997D39}" destId="{857AE644-BB0C-4AE4-BF0B-59E89053AEEC}" srcOrd="1" destOrd="0" presId="urn:microsoft.com/office/officeart/2005/8/layout/vList6"/>
    <dgm:cxn modelId="{D29AF18E-CFF1-4A0C-BA3C-ED207272D067}" type="presParOf" srcId="{DE4E5B67-287A-4BE6-9150-2320F4997D39}" destId="{5A745B6B-08A4-4407-ABEB-3B148DCED0DF}" srcOrd="2" destOrd="0" presId="urn:microsoft.com/office/officeart/2005/8/layout/vList6"/>
    <dgm:cxn modelId="{463366F8-D906-47A4-BF9A-9DC7C3123BCC}" type="presParOf" srcId="{5A745B6B-08A4-4407-ABEB-3B148DCED0DF}" destId="{6EF77EA8-6DA5-4553-A934-BFBB9889B88E}" srcOrd="0" destOrd="0" presId="urn:microsoft.com/office/officeart/2005/8/layout/vList6"/>
    <dgm:cxn modelId="{61EE0CEE-5455-45F8-A44A-C8823A2F6CA8}" type="presParOf" srcId="{5A745B6B-08A4-4407-ABEB-3B148DCED0DF}" destId="{72F3BE47-2C55-4718-8E1F-023B142F7F2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545DB86-AC66-43BC-AE27-0530670992C6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B40337F-F692-4C53-93DD-4FCAD5148ECF}">
      <dgm:prSet phldrT="[Testo]" custT="1"/>
      <dgm:spPr/>
      <dgm:t>
        <a:bodyPr/>
        <a:lstStyle/>
        <a:p>
          <a:r>
            <a:rPr lang="it-IT" sz="3200" dirty="0" smtClean="0"/>
            <a:t>Educazione comune</a:t>
          </a:r>
          <a:endParaRPr lang="it-IT" sz="3200" dirty="0"/>
        </a:p>
      </dgm:t>
    </dgm:pt>
    <dgm:pt modelId="{8CD1BDD0-0D00-4542-8129-8CF7AA677B6F}" type="parTrans" cxnId="{6095533A-75FF-425A-9A21-339ED2F99967}">
      <dgm:prSet/>
      <dgm:spPr/>
      <dgm:t>
        <a:bodyPr/>
        <a:lstStyle/>
        <a:p>
          <a:endParaRPr lang="it-IT"/>
        </a:p>
      </dgm:t>
    </dgm:pt>
    <dgm:pt modelId="{2BEB3E66-ADF9-4C20-9E6B-044B73D94839}" type="sibTrans" cxnId="{6095533A-75FF-425A-9A21-339ED2F99967}">
      <dgm:prSet/>
      <dgm:spPr/>
      <dgm:t>
        <a:bodyPr/>
        <a:lstStyle/>
        <a:p>
          <a:endParaRPr lang="it-IT"/>
        </a:p>
      </dgm:t>
    </dgm:pt>
    <dgm:pt modelId="{9F553A7F-F555-4052-B4F7-E2523EE955BC}">
      <dgm:prSet phldrT="[Testo]" custT="1"/>
      <dgm:spPr/>
      <dgm:t>
        <a:bodyPr/>
        <a:lstStyle/>
        <a:p>
          <a:r>
            <a:rPr lang="it-IT" sz="3200" dirty="0" smtClean="0"/>
            <a:t>Educazione speciale</a:t>
          </a:r>
          <a:endParaRPr lang="it-IT" sz="3200" dirty="0"/>
        </a:p>
      </dgm:t>
    </dgm:pt>
    <dgm:pt modelId="{7A7893BA-744D-4B14-B1DD-C47D12985DD7}" type="parTrans" cxnId="{DF60D774-879E-4317-A0EE-DA0D80563E64}">
      <dgm:prSet/>
      <dgm:spPr/>
      <dgm:t>
        <a:bodyPr/>
        <a:lstStyle/>
        <a:p>
          <a:endParaRPr lang="it-IT"/>
        </a:p>
      </dgm:t>
    </dgm:pt>
    <dgm:pt modelId="{D32E8A8E-1211-441B-9911-9FA5D691607E}" type="sibTrans" cxnId="{DF60D774-879E-4317-A0EE-DA0D80563E64}">
      <dgm:prSet/>
      <dgm:spPr/>
      <dgm:t>
        <a:bodyPr/>
        <a:lstStyle/>
        <a:p>
          <a:endParaRPr lang="it-IT"/>
        </a:p>
      </dgm:t>
    </dgm:pt>
    <dgm:pt modelId="{9912C032-0A6A-412B-AB76-2248A688E9CA}" type="pres">
      <dgm:prSet presAssocID="{0545DB86-AC66-43BC-AE27-0530670992C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A75D4C7-B04F-4D86-96B0-D168F0CC9452}" type="pres">
      <dgm:prSet presAssocID="{0545DB86-AC66-43BC-AE27-0530670992C6}" presName="ribbon" presStyleLbl="node1" presStyleIdx="0" presStyleCnt="1" custScaleY="72573" custLinFactNeighborX="882" custLinFactNeighborY="-46400"/>
      <dgm:spPr/>
    </dgm:pt>
    <dgm:pt modelId="{6F13CA10-745B-4777-BBAE-DB4CD257C882}" type="pres">
      <dgm:prSet presAssocID="{0545DB86-AC66-43BC-AE27-0530670992C6}" presName="leftArrowText" presStyleLbl="node1" presStyleIdx="0" presStyleCnt="1" custLinFactNeighborX="2737" custLinFactNeighborY="-73278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3C2290C-B30F-4E18-95F5-AA44A18B73D6}" type="pres">
      <dgm:prSet presAssocID="{0545DB86-AC66-43BC-AE27-0530670992C6}" presName="rightArrowText" presStyleLbl="node1" presStyleIdx="0" presStyleCnt="1" custLinFactNeighborX="1379" custLinFactNeighborY="-8273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095533A-75FF-425A-9A21-339ED2F99967}" srcId="{0545DB86-AC66-43BC-AE27-0530670992C6}" destId="{DB40337F-F692-4C53-93DD-4FCAD5148ECF}" srcOrd="0" destOrd="0" parTransId="{8CD1BDD0-0D00-4542-8129-8CF7AA677B6F}" sibTransId="{2BEB3E66-ADF9-4C20-9E6B-044B73D94839}"/>
    <dgm:cxn modelId="{909BD19B-A159-4A1C-98FF-EA8231BFB70E}" type="presOf" srcId="{9F553A7F-F555-4052-B4F7-E2523EE955BC}" destId="{A3C2290C-B30F-4E18-95F5-AA44A18B73D6}" srcOrd="0" destOrd="0" presId="urn:microsoft.com/office/officeart/2005/8/layout/arrow6"/>
    <dgm:cxn modelId="{347E7804-A87D-4E7B-A702-B497700B41B7}" type="presOf" srcId="{DB40337F-F692-4C53-93DD-4FCAD5148ECF}" destId="{6F13CA10-745B-4777-BBAE-DB4CD257C882}" srcOrd="0" destOrd="0" presId="urn:microsoft.com/office/officeart/2005/8/layout/arrow6"/>
    <dgm:cxn modelId="{AD711BCC-F2EF-4BCB-A1E5-CDAFD6AB872D}" type="presOf" srcId="{0545DB86-AC66-43BC-AE27-0530670992C6}" destId="{9912C032-0A6A-412B-AB76-2248A688E9CA}" srcOrd="0" destOrd="0" presId="urn:microsoft.com/office/officeart/2005/8/layout/arrow6"/>
    <dgm:cxn modelId="{DF60D774-879E-4317-A0EE-DA0D80563E64}" srcId="{0545DB86-AC66-43BC-AE27-0530670992C6}" destId="{9F553A7F-F555-4052-B4F7-E2523EE955BC}" srcOrd="1" destOrd="0" parTransId="{7A7893BA-744D-4B14-B1DD-C47D12985DD7}" sibTransId="{D32E8A8E-1211-441B-9911-9FA5D691607E}"/>
    <dgm:cxn modelId="{858770EA-D844-4C26-991D-1800A74E8FBC}" type="presParOf" srcId="{9912C032-0A6A-412B-AB76-2248A688E9CA}" destId="{8A75D4C7-B04F-4D86-96B0-D168F0CC9452}" srcOrd="0" destOrd="0" presId="urn:microsoft.com/office/officeart/2005/8/layout/arrow6"/>
    <dgm:cxn modelId="{CC670E98-8F58-43E7-AE73-0E0A4D4C27A1}" type="presParOf" srcId="{9912C032-0A6A-412B-AB76-2248A688E9CA}" destId="{6F13CA10-745B-4777-BBAE-DB4CD257C882}" srcOrd="1" destOrd="0" presId="urn:microsoft.com/office/officeart/2005/8/layout/arrow6"/>
    <dgm:cxn modelId="{852F1FD1-B59F-43F0-A4EC-1CEFA6F511BA}" type="presParOf" srcId="{9912C032-0A6A-412B-AB76-2248A688E9CA}" destId="{A3C2290C-B30F-4E18-95F5-AA44A18B73D6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C0E2DA-B4F9-450A-9E91-11EDCFC5BAC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CAED92F4-054D-4E65-A3A5-1A3AA276B1C0}">
      <dgm:prSet phldrT="[Testo]"/>
      <dgm:spPr/>
      <dgm:t>
        <a:bodyPr/>
        <a:lstStyle/>
        <a:p>
          <a:r>
            <a:rPr lang="it-IT" dirty="0" smtClean="0"/>
            <a:t>Ruoli e responsabilità</a:t>
          </a:r>
          <a:endParaRPr lang="it-IT" dirty="0"/>
        </a:p>
      </dgm:t>
    </dgm:pt>
    <dgm:pt modelId="{6E67C916-C937-40B1-B0F8-2ECF0AA9DE8F}" type="parTrans" cxnId="{84ADDA7D-3269-44A0-AF89-7D1FBE51BFA7}">
      <dgm:prSet/>
      <dgm:spPr/>
      <dgm:t>
        <a:bodyPr/>
        <a:lstStyle/>
        <a:p>
          <a:endParaRPr lang="it-IT"/>
        </a:p>
      </dgm:t>
    </dgm:pt>
    <dgm:pt modelId="{9EA8A4C8-71C1-4879-AE94-359BEC3E0482}" type="sibTrans" cxnId="{84ADDA7D-3269-44A0-AF89-7D1FBE51BFA7}">
      <dgm:prSet/>
      <dgm:spPr/>
      <dgm:t>
        <a:bodyPr/>
        <a:lstStyle/>
        <a:p>
          <a:endParaRPr lang="it-IT"/>
        </a:p>
      </dgm:t>
    </dgm:pt>
    <dgm:pt modelId="{0B71F982-D8DF-46B9-940A-716810F062AA}">
      <dgm:prSet phldrT="[Testo]"/>
      <dgm:spPr/>
      <dgm:t>
        <a:bodyPr/>
        <a:lstStyle/>
        <a:p>
          <a:r>
            <a:rPr lang="it-IT" dirty="0" smtClean="0"/>
            <a:t>Risultati degli studenti </a:t>
          </a:r>
          <a:endParaRPr lang="it-IT" dirty="0"/>
        </a:p>
      </dgm:t>
    </dgm:pt>
    <dgm:pt modelId="{ECD29A69-2ECB-4957-847C-7EEA35237E67}" type="parTrans" cxnId="{FBBE3FEE-02AE-4B52-84D0-1325A647AA51}">
      <dgm:prSet/>
      <dgm:spPr/>
      <dgm:t>
        <a:bodyPr/>
        <a:lstStyle/>
        <a:p>
          <a:endParaRPr lang="it-IT"/>
        </a:p>
      </dgm:t>
    </dgm:pt>
    <dgm:pt modelId="{6916F7D3-6DB6-491F-A395-8A43528F9771}" type="sibTrans" cxnId="{FBBE3FEE-02AE-4B52-84D0-1325A647AA51}">
      <dgm:prSet/>
      <dgm:spPr/>
      <dgm:t>
        <a:bodyPr/>
        <a:lstStyle/>
        <a:p>
          <a:endParaRPr lang="it-IT"/>
        </a:p>
      </dgm:t>
    </dgm:pt>
    <dgm:pt modelId="{5159ED1C-8177-4890-9B2D-20305297D74D}">
      <dgm:prSet phldrT="[Testo]" custT="1"/>
      <dgm:spPr/>
      <dgm:t>
        <a:bodyPr/>
        <a:lstStyle/>
        <a:p>
          <a:r>
            <a:rPr lang="it-IT" sz="2000" dirty="0" smtClean="0"/>
            <a:t>Natura della collaborazione</a:t>
          </a:r>
          <a:endParaRPr lang="it-IT" sz="2000" dirty="0"/>
        </a:p>
      </dgm:t>
    </dgm:pt>
    <dgm:pt modelId="{8A5589DA-0A63-4EBE-A17D-24BA8E4F5548}" type="parTrans" cxnId="{C5B19C20-C9CF-4A37-BACD-DCABA40B6014}">
      <dgm:prSet/>
      <dgm:spPr/>
      <dgm:t>
        <a:bodyPr/>
        <a:lstStyle/>
        <a:p>
          <a:endParaRPr lang="it-IT"/>
        </a:p>
      </dgm:t>
    </dgm:pt>
    <dgm:pt modelId="{D983A1EA-9718-48B3-B495-5CF292D28BFE}" type="sibTrans" cxnId="{C5B19C20-C9CF-4A37-BACD-DCABA40B6014}">
      <dgm:prSet/>
      <dgm:spPr/>
      <dgm:t>
        <a:bodyPr/>
        <a:lstStyle/>
        <a:p>
          <a:endParaRPr lang="it-IT"/>
        </a:p>
      </dgm:t>
    </dgm:pt>
    <dgm:pt modelId="{CDACA346-7D81-484A-B4BA-6AE70115734E}" type="pres">
      <dgm:prSet presAssocID="{ADC0E2DA-B4F9-450A-9E91-11EDCFC5BACF}" presName="compositeShape" presStyleCnt="0">
        <dgm:presLayoutVars>
          <dgm:chMax val="7"/>
          <dgm:dir/>
          <dgm:resizeHandles val="exact"/>
        </dgm:presLayoutVars>
      </dgm:prSet>
      <dgm:spPr/>
    </dgm:pt>
    <dgm:pt modelId="{18B59E0D-5D78-4382-8BD6-32EC2C7A54B2}" type="pres">
      <dgm:prSet presAssocID="{ADC0E2DA-B4F9-450A-9E91-11EDCFC5BACF}" presName="wedge1" presStyleLbl="node1" presStyleIdx="0" presStyleCnt="3" custScaleX="145545" custScaleY="115476"/>
      <dgm:spPr/>
      <dgm:t>
        <a:bodyPr/>
        <a:lstStyle/>
        <a:p>
          <a:endParaRPr lang="it-IT"/>
        </a:p>
      </dgm:t>
    </dgm:pt>
    <dgm:pt modelId="{1CC153F3-B694-4130-997C-6940AFCF6BAD}" type="pres">
      <dgm:prSet presAssocID="{ADC0E2DA-B4F9-450A-9E91-11EDCFC5BACF}" presName="dummy1a" presStyleCnt="0"/>
      <dgm:spPr/>
    </dgm:pt>
    <dgm:pt modelId="{F37A266E-60EE-479D-8B4F-6E54D66F50AE}" type="pres">
      <dgm:prSet presAssocID="{ADC0E2DA-B4F9-450A-9E91-11EDCFC5BACF}" presName="dummy1b" presStyleCnt="0"/>
      <dgm:spPr/>
    </dgm:pt>
    <dgm:pt modelId="{08B30909-B118-4DF8-A71B-3AEE31687851}" type="pres">
      <dgm:prSet presAssocID="{ADC0E2DA-B4F9-450A-9E91-11EDCFC5BAC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0316CB0-3204-4C07-912E-73B38F5581D9}" type="pres">
      <dgm:prSet presAssocID="{ADC0E2DA-B4F9-450A-9E91-11EDCFC5BACF}" presName="wedge2" presStyleLbl="node1" presStyleIdx="1" presStyleCnt="3" custScaleY="106116" custLinFactNeighborX="-2783" custLinFactNeighborY="-4872"/>
      <dgm:spPr/>
      <dgm:t>
        <a:bodyPr/>
        <a:lstStyle/>
        <a:p>
          <a:endParaRPr lang="it-IT"/>
        </a:p>
      </dgm:t>
    </dgm:pt>
    <dgm:pt modelId="{54E3DCF2-6755-4A4C-A9F0-F0F3FD808A89}" type="pres">
      <dgm:prSet presAssocID="{ADC0E2DA-B4F9-450A-9E91-11EDCFC5BACF}" presName="dummy2a" presStyleCnt="0"/>
      <dgm:spPr/>
    </dgm:pt>
    <dgm:pt modelId="{5768146A-05F5-4D73-B03A-2E01EE9C44FF}" type="pres">
      <dgm:prSet presAssocID="{ADC0E2DA-B4F9-450A-9E91-11EDCFC5BACF}" presName="dummy2b" presStyleCnt="0"/>
      <dgm:spPr/>
    </dgm:pt>
    <dgm:pt modelId="{A9FA9976-FF12-494B-B7AB-0009DF86992C}" type="pres">
      <dgm:prSet presAssocID="{ADC0E2DA-B4F9-450A-9E91-11EDCFC5BAC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563F928-2A54-4DCE-AAB8-8B6B3BCE3BCE}" type="pres">
      <dgm:prSet presAssocID="{ADC0E2DA-B4F9-450A-9E91-11EDCFC5BACF}" presName="wedge3" presStyleLbl="node1" presStyleIdx="2" presStyleCnt="3" custScaleX="141525" custScaleY="119048" custLinFactNeighborX="-4219" custLinFactNeighborY="0"/>
      <dgm:spPr/>
      <dgm:t>
        <a:bodyPr/>
        <a:lstStyle/>
        <a:p>
          <a:endParaRPr lang="it-IT"/>
        </a:p>
      </dgm:t>
    </dgm:pt>
    <dgm:pt modelId="{EB70BA7A-E0F0-4A50-9622-60853D3D4860}" type="pres">
      <dgm:prSet presAssocID="{ADC0E2DA-B4F9-450A-9E91-11EDCFC5BACF}" presName="dummy3a" presStyleCnt="0"/>
      <dgm:spPr/>
    </dgm:pt>
    <dgm:pt modelId="{D0CBA090-9D1F-4D16-B5BC-0B82E98AC09D}" type="pres">
      <dgm:prSet presAssocID="{ADC0E2DA-B4F9-450A-9E91-11EDCFC5BACF}" presName="dummy3b" presStyleCnt="0"/>
      <dgm:spPr/>
    </dgm:pt>
    <dgm:pt modelId="{EC6D3A3F-A172-40F5-88F5-F7151A260B1D}" type="pres">
      <dgm:prSet presAssocID="{ADC0E2DA-B4F9-450A-9E91-11EDCFC5BAC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05BE74C-4153-4A83-B76E-A2BC1DE513EE}" type="pres">
      <dgm:prSet presAssocID="{9EA8A4C8-71C1-4879-AE94-359BEC3E0482}" presName="arrowWedge1" presStyleLbl="fgSibTrans2D1" presStyleIdx="0" presStyleCnt="3" custLinFactNeighborX="22149" custLinFactNeighborY="-7089"/>
      <dgm:spPr/>
    </dgm:pt>
    <dgm:pt modelId="{0A84E68A-0715-4AA4-9D07-1DFB73B9B403}" type="pres">
      <dgm:prSet presAssocID="{6916F7D3-6DB6-491F-A395-8A43528F9771}" presName="arrowWedge2" presStyleLbl="fgSibTrans2D1" presStyleIdx="1" presStyleCnt="3" custLinFactNeighborX="-123" custLinFactNeighborY="7159"/>
      <dgm:spPr/>
    </dgm:pt>
    <dgm:pt modelId="{659253FA-4E9E-4169-B22E-372ABC830DEF}" type="pres">
      <dgm:prSet presAssocID="{D983A1EA-9718-48B3-B495-5CF292D28BFE}" presName="arrowWedge3" presStyleLbl="fgSibTrans2D1" presStyleIdx="2" presStyleCnt="3" custScaleX="103754" custLinFactNeighborX="-21130" custLinFactNeighborY="-8944"/>
      <dgm:spPr/>
    </dgm:pt>
  </dgm:ptLst>
  <dgm:cxnLst>
    <dgm:cxn modelId="{2B3CCCA9-84FC-4177-8FB4-32FEE9A15BB7}" type="presOf" srcId="{0B71F982-D8DF-46B9-940A-716810F062AA}" destId="{E0316CB0-3204-4C07-912E-73B38F5581D9}" srcOrd="0" destOrd="0" presId="urn:microsoft.com/office/officeart/2005/8/layout/cycle8"/>
    <dgm:cxn modelId="{FF7F90C2-A16C-4472-A153-8C1D1C6E90E6}" type="presOf" srcId="{CAED92F4-054D-4E65-A3A5-1A3AA276B1C0}" destId="{18B59E0D-5D78-4382-8BD6-32EC2C7A54B2}" srcOrd="0" destOrd="0" presId="urn:microsoft.com/office/officeart/2005/8/layout/cycle8"/>
    <dgm:cxn modelId="{EC69298F-A767-4EDA-8AA8-DE39C38DB680}" type="presOf" srcId="{5159ED1C-8177-4890-9B2D-20305297D74D}" destId="{EC6D3A3F-A172-40F5-88F5-F7151A260B1D}" srcOrd="1" destOrd="0" presId="urn:microsoft.com/office/officeart/2005/8/layout/cycle8"/>
    <dgm:cxn modelId="{76439702-71DD-42CE-9DF3-E2F6968884E5}" type="presOf" srcId="{ADC0E2DA-B4F9-450A-9E91-11EDCFC5BACF}" destId="{CDACA346-7D81-484A-B4BA-6AE70115734E}" srcOrd="0" destOrd="0" presId="urn:microsoft.com/office/officeart/2005/8/layout/cycle8"/>
    <dgm:cxn modelId="{84ADDA7D-3269-44A0-AF89-7D1FBE51BFA7}" srcId="{ADC0E2DA-B4F9-450A-9E91-11EDCFC5BACF}" destId="{CAED92F4-054D-4E65-A3A5-1A3AA276B1C0}" srcOrd="0" destOrd="0" parTransId="{6E67C916-C937-40B1-B0F8-2ECF0AA9DE8F}" sibTransId="{9EA8A4C8-71C1-4879-AE94-359BEC3E0482}"/>
    <dgm:cxn modelId="{C5B19C20-C9CF-4A37-BACD-DCABA40B6014}" srcId="{ADC0E2DA-B4F9-450A-9E91-11EDCFC5BACF}" destId="{5159ED1C-8177-4890-9B2D-20305297D74D}" srcOrd="2" destOrd="0" parTransId="{8A5589DA-0A63-4EBE-A17D-24BA8E4F5548}" sibTransId="{D983A1EA-9718-48B3-B495-5CF292D28BFE}"/>
    <dgm:cxn modelId="{C20EEA03-992C-422D-9DDD-815A6A21E1F9}" type="presOf" srcId="{CAED92F4-054D-4E65-A3A5-1A3AA276B1C0}" destId="{08B30909-B118-4DF8-A71B-3AEE31687851}" srcOrd="1" destOrd="0" presId="urn:microsoft.com/office/officeart/2005/8/layout/cycle8"/>
    <dgm:cxn modelId="{FBBE3FEE-02AE-4B52-84D0-1325A647AA51}" srcId="{ADC0E2DA-B4F9-450A-9E91-11EDCFC5BACF}" destId="{0B71F982-D8DF-46B9-940A-716810F062AA}" srcOrd="1" destOrd="0" parTransId="{ECD29A69-2ECB-4957-847C-7EEA35237E67}" sibTransId="{6916F7D3-6DB6-491F-A395-8A43528F9771}"/>
    <dgm:cxn modelId="{85C3B11F-00F1-4C79-B70C-827E96EB65F8}" type="presOf" srcId="{0B71F982-D8DF-46B9-940A-716810F062AA}" destId="{A9FA9976-FF12-494B-B7AB-0009DF86992C}" srcOrd="1" destOrd="0" presId="urn:microsoft.com/office/officeart/2005/8/layout/cycle8"/>
    <dgm:cxn modelId="{400E44A1-C9B4-4E31-99F4-A71C5C230610}" type="presOf" srcId="{5159ED1C-8177-4890-9B2D-20305297D74D}" destId="{D563F928-2A54-4DCE-AAB8-8B6B3BCE3BCE}" srcOrd="0" destOrd="0" presId="urn:microsoft.com/office/officeart/2005/8/layout/cycle8"/>
    <dgm:cxn modelId="{91E4167E-5AA5-44DA-AB28-EE0176F5635C}" type="presParOf" srcId="{CDACA346-7D81-484A-B4BA-6AE70115734E}" destId="{18B59E0D-5D78-4382-8BD6-32EC2C7A54B2}" srcOrd="0" destOrd="0" presId="urn:microsoft.com/office/officeart/2005/8/layout/cycle8"/>
    <dgm:cxn modelId="{A955ED55-DEEF-4A5A-95C9-2BF0EFFFC699}" type="presParOf" srcId="{CDACA346-7D81-484A-B4BA-6AE70115734E}" destId="{1CC153F3-B694-4130-997C-6940AFCF6BAD}" srcOrd="1" destOrd="0" presId="urn:microsoft.com/office/officeart/2005/8/layout/cycle8"/>
    <dgm:cxn modelId="{67B2620B-7F8C-458F-A68B-540A85DB95E6}" type="presParOf" srcId="{CDACA346-7D81-484A-B4BA-6AE70115734E}" destId="{F37A266E-60EE-479D-8B4F-6E54D66F50AE}" srcOrd="2" destOrd="0" presId="urn:microsoft.com/office/officeart/2005/8/layout/cycle8"/>
    <dgm:cxn modelId="{4A971D1E-B974-4CF8-B774-B14E5D0352B3}" type="presParOf" srcId="{CDACA346-7D81-484A-B4BA-6AE70115734E}" destId="{08B30909-B118-4DF8-A71B-3AEE31687851}" srcOrd="3" destOrd="0" presId="urn:microsoft.com/office/officeart/2005/8/layout/cycle8"/>
    <dgm:cxn modelId="{090F4B99-DCB2-41BF-835B-47E600A45C41}" type="presParOf" srcId="{CDACA346-7D81-484A-B4BA-6AE70115734E}" destId="{E0316CB0-3204-4C07-912E-73B38F5581D9}" srcOrd="4" destOrd="0" presId="urn:microsoft.com/office/officeart/2005/8/layout/cycle8"/>
    <dgm:cxn modelId="{74A4FC07-8924-4FC7-8A02-CB6650531793}" type="presParOf" srcId="{CDACA346-7D81-484A-B4BA-6AE70115734E}" destId="{54E3DCF2-6755-4A4C-A9F0-F0F3FD808A89}" srcOrd="5" destOrd="0" presId="urn:microsoft.com/office/officeart/2005/8/layout/cycle8"/>
    <dgm:cxn modelId="{2BCDAB55-15F5-464D-A6FB-EE65B1BBBA7C}" type="presParOf" srcId="{CDACA346-7D81-484A-B4BA-6AE70115734E}" destId="{5768146A-05F5-4D73-B03A-2E01EE9C44FF}" srcOrd="6" destOrd="0" presId="urn:microsoft.com/office/officeart/2005/8/layout/cycle8"/>
    <dgm:cxn modelId="{BB34F394-E56B-4DB7-881A-44892CDE50B7}" type="presParOf" srcId="{CDACA346-7D81-484A-B4BA-6AE70115734E}" destId="{A9FA9976-FF12-494B-B7AB-0009DF86992C}" srcOrd="7" destOrd="0" presId="urn:microsoft.com/office/officeart/2005/8/layout/cycle8"/>
    <dgm:cxn modelId="{E9BA64E2-86FE-4DAF-9559-C06FD2F751F1}" type="presParOf" srcId="{CDACA346-7D81-484A-B4BA-6AE70115734E}" destId="{D563F928-2A54-4DCE-AAB8-8B6B3BCE3BCE}" srcOrd="8" destOrd="0" presId="urn:microsoft.com/office/officeart/2005/8/layout/cycle8"/>
    <dgm:cxn modelId="{125FD6F3-56CF-45BB-A872-13FA486A4B19}" type="presParOf" srcId="{CDACA346-7D81-484A-B4BA-6AE70115734E}" destId="{EB70BA7A-E0F0-4A50-9622-60853D3D4860}" srcOrd="9" destOrd="0" presId="urn:microsoft.com/office/officeart/2005/8/layout/cycle8"/>
    <dgm:cxn modelId="{61B67E99-76BF-4907-96D1-8524462BC4D5}" type="presParOf" srcId="{CDACA346-7D81-484A-B4BA-6AE70115734E}" destId="{D0CBA090-9D1F-4D16-B5BC-0B82E98AC09D}" srcOrd="10" destOrd="0" presId="urn:microsoft.com/office/officeart/2005/8/layout/cycle8"/>
    <dgm:cxn modelId="{92983781-8E4A-428E-94C9-24B974AC42EB}" type="presParOf" srcId="{CDACA346-7D81-484A-B4BA-6AE70115734E}" destId="{EC6D3A3F-A172-40F5-88F5-F7151A260B1D}" srcOrd="11" destOrd="0" presId="urn:microsoft.com/office/officeart/2005/8/layout/cycle8"/>
    <dgm:cxn modelId="{B438C1C3-3F7B-4958-9FB6-AD080DA0EFC8}" type="presParOf" srcId="{CDACA346-7D81-484A-B4BA-6AE70115734E}" destId="{905BE74C-4153-4A83-B76E-A2BC1DE513EE}" srcOrd="12" destOrd="0" presId="urn:microsoft.com/office/officeart/2005/8/layout/cycle8"/>
    <dgm:cxn modelId="{6F59DBE4-562C-445A-9FDD-FBB5232F8E73}" type="presParOf" srcId="{CDACA346-7D81-484A-B4BA-6AE70115734E}" destId="{0A84E68A-0715-4AA4-9D07-1DFB73B9B403}" srcOrd="13" destOrd="0" presId="urn:microsoft.com/office/officeart/2005/8/layout/cycle8"/>
    <dgm:cxn modelId="{8C095370-4290-4E10-80F4-5099F93ACDF8}" type="presParOf" srcId="{CDACA346-7D81-484A-B4BA-6AE70115734E}" destId="{659253FA-4E9E-4169-B22E-372ABC830DEF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20D25DC-4AC5-46A4-B76F-09DED8F1C04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00792B7-111A-480B-AB52-E0A8E95D8BAB}">
      <dgm:prSet phldrT="[Testo]"/>
      <dgm:spPr/>
      <dgm:t>
        <a:bodyPr/>
        <a:lstStyle/>
        <a:p>
          <a:r>
            <a:rPr lang="it-IT" dirty="0" smtClean="0"/>
            <a:t>Supporto maggiore in classe </a:t>
          </a:r>
          <a:endParaRPr lang="it-IT" dirty="0"/>
        </a:p>
      </dgm:t>
    </dgm:pt>
    <dgm:pt modelId="{95AA8EF7-A5F1-40D4-9F04-7FFF255D83A2}" type="parTrans" cxnId="{FDA50490-633D-4C30-805C-6B547AD5C48F}">
      <dgm:prSet/>
      <dgm:spPr/>
      <dgm:t>
        <a:bodyPr/>
        <a:lstStyle/>
        <a:p>
          <a:endParaRPr lang="it-IT"/>
        </a:p>
      </dgm:t>
    </dgm:pt>
    <dgm:pt modelId="{5C6876E3-9FD1-4E09-B1A9-A1155A838C6F}" type="sibTrans" cxnId="{FDA50490-633D-4C30-805C-6B547AD5C48F}">
      <dgm:prSet/>
      <dgm:spPr/>
      <dgm:t>
        <a:bodyPr/>
        <a:lstStyle/>
        <a:p>
          <a:endParaRPr lang="it-IT"/>
        </a:p>
      </dgm:t>
    </dgm:pt>
    <dgm:pt modelId="{714D941F-114C-4030-92AA-1533288FF95A}">
      <dgm:prSet phldrT="[Testo]"/>
      <dgm:spPr/>
      <dgm:t>
        <a:bodyPr/>
        <a:lstStyle/>
        <a:p>
          <a:r>
            <a:rPr lang="it-IT" dirty="0" smtClean="0"/>
            <a:t>Approcci didattici diversi e diversificati</a:t>
          </a:r>
          <a:endParaRPr lang="it-IT" dirty="0"/>
        </a:p>
      </dgm:t>
    </dgm:pt>
    <dgm:pt modelId="{D3041637-25AC-4415-8B70-8632FED738A1}" type="parTrans" cxnId="{54FB6663-7320-4DE0-B824-02C9538FF859}">
      <dgm:prSet/>
      <dgm:spPr/>
      <dgm:t>
        <a:bodyPr/>
        <a:lstStyle/>
        <a:p>
          <a:endParaRPr lang="it-IT"/>
        </a:p>
      </dgm:t>
    </dgm:pt>
    <dgm:pt modelId="{38C50D4D-67DF-4190-8CA3-C89C68EA9E61}" type="sibTrans" cxnId="{54FB6663-7320-4DE0-B824-02C9538FF859}">
      <dgm:prSet/>
      <dgm:spPr/>
      <dgm:t>
        <a:bodyPr/>
        <a:lstStyle/>
        <a:p>
          <a:endParaRPr lang="it-IT"/>
        </a:p>
      </dgm:t>
    </dgm:pt>
    <dgm:pt modelId="{E002A9D9-2F78-4202-B5D3-895C42280C1D}">
      <dgm:prSet phldrT="[Testo]"/>
      <dgm:spPr/>
      <dgm:t>
        <a:bodyPr/>
        <a:lstStyle/>
        <a:p>
          <a:r>
            <a:rPr lang="it-IT" dirty="0" smtClean="0"/>
            <a:t>Sviluppo delle potenzialità individuali</a:t>
          </a:r>
          <a:endParaRPr lang="it-IT" dirty="0"/>
        </a:p>
      </dgm:t>
    </dgm:pt>
    <dgm:pt modelId="{527DCC7C-91D5-4E25-8B14-3B57D2E76584}" type="parTrans" cxnId="{C7C11202-DFD7-4900-AF0B-E54F39DD8DFE}">
      <dgm:prSet/>
      <dgm:spPr/>
      <dgm:t>
        <a:bodyPr/>
        <a:lstStyle/>
        <a:p>
          <a:endParaRPr lang="it-IT"/>
        </a:p>
      </dgm:t>
    </dgm:pt>
    <dgm:pt modelId="{7D4F6E5F-404E-48F1-B0A1-7DAD39763891}" type="sibTrans" cxnId="{C7C11202-DFD7-4900-AF0B-E54F39DD8DFE}">
      <dgm:prSet/>
      <dgm:spPr/>
      <dgm:t>
        <a:bodyPr/>
        <a:lstStyle/>
        <a:p>
          <a:endParaRPr lang="it-IT"/>
        </a:p>
      </dgm:t>
    </dgm:pt>
    <dgm:pt modelId="{C865AFAC-B58A-4BDE-B912-1867CCA1689D}" type="pres">
      <dgm:prSet presAssocID="{B20D25DC-4AC5-46A4-B76F-09DED8F1C04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CB553FC-6A7E-41BC-B9C7-5C0901C5D628}" type="pres">
      <dgm:prSet presAssocID="{300792B7-111A-480B-AB52-E0A8E95D8BAB}" presName="parentLin" presStyleCnt="0"/>
      <dgm:spPr/>
    </dgm:pt>
    <dgm:pt modelId="{DD2FC63B-FACB-479F-B334-904C06B2676F}" type="pres">
      <dgm:prSet presAssocID="{300792B7-111A-480B-AB52-E0A8E95D8BAB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F8B9D337-1CA9-418F-A213-856ECAB9A066}" type="pres">
      <dgm:prSet presAssocID="{300792B7-111A-480B-AB52-E0A8E95D8BA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05F1B7B-FE8B-4478-B439-BC35792CF291}" type="pres">
      <dgm:prSet presAssocID="{300792B7-111A-480B-AB52-E0A8E95D8BAB}" presName="negativeSpace" presStyleCnt="0"/>
      <dgm:spPr/>
    </dgm:pt>
    <dgm:pt modelId="{B21EE784-719C-471E-AA57-3C073FE7A919}" type="pres">
      <dgm:prSet presAssocID="{300792B7-111A-480B-AB52-E0A8E95D8BAB}" presName="childText" presStyleLbl="conFgAcc1" presStyleIdx="0" presStyleCnt="3">
        <dgm:presLayoutVars>
          <dgm:bulletEnabled val="1"/>
        </dgm:presLayoutVars>
      </dgm:prSet>
      <dgm:spPr/>
    </dgm:pt>
    <dgm:pt modelId="{9C2A1584-1E82-4B9C-B073-076EC4513E00}" type="pres">
      <dgm:prSet presAssocID="{5C6876E3-9FD1-4E09-B1A9-A1155A838C6F}" presName="spaceBetweenRectangles" presStyleCnt="0"/>
      <dgm:spPr/>
    </dgm:pt>
    <dgm:pt modelId="{64BA3556-5221-4E33-9A10-D6C254E6E866}" type="pres">
      <dgm:prSet presAssocID="{714D941F-114C-4030-92AA-1533288FF95A}" presName="parentLin" presStyleCnt="0"/>
      <dgm:spPr/>
    </dgm:pt>
    <dgm:pt modelId="{9947CF9E-2B81-469A-A551-4E0C55689119}" type="pres">
      <dgm:prSet presAssocID="{714D941F-114C-4030-92AA-1533288FF95A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63E28057-697D-4ED7-B94F-A199EFAAA4E7}" type="pres">
      <dgm:prSet presAssocID="{714D941F-114C-4030-92AA-1533288FF95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474F112-4620-4AD0-BDC6-AA41F90F0A36}" type="pres">
      <dgm:prSet presAssocID="{714D941F-114C-4030-92AA-1533288FF95A}" presName="negativeSpace" presStyleCnt="0"/>
      <dgm:spPr/>
    </dgm:pt>
    <dgm:pt modelId="{7791612F-75D4-4517-9FB6-7EAA23A287E5}" type="pres">
      <dgm:prSet presAssocID="{714D941F-114C-4030-92AA-1533288FF95A}" presName="childText" presStyleLbl="conFgAcc1" presStyleIdx="1" presStyleCnt="3">
        <dgm:presLayoutVars>
          <dgm:bulletEnabled val="1"/>
        </dgm:presLayoutVars>
      </dgm:prSet>
      <dgm:spPr/>
    </dgm:pt>
    <dgm:pt modelId="{AE4E27CC-5BA9-491E-A17B-79499C6CF786}" type="pres">
      <dgm:prSet presAssocID="{38C50D4D-67DF-4190-8CA3-C89C68EA9E61}" presName="spaceBetweenRectangles" presStyleCnt="0"/>
      <dgm:spPr/>
    </dgm:pt>
    <dgm:pt modelId="{F542E052-469E-4C6F-9A43-E7145B0B92C0}" type="pres">
      <dgm:prSet presAssocID="{E002A9D9-2F78-4202-B5D3-895C42280C1D}" presName="parentLin" presStyleCnt="0"/>
      <dgm:spPr/>
    </dgm:pt>
    <dgm:pt modelId="{8A9B13C2-10AB-44BF-9CDE-40FBF6C74A74}" type="pres">
      <dgm:prSet presAssocID="{E002A9D9-2F78-4202-B5D3-895C42280C1D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497F6166-5A1A-48DE-8372-375FAE0D8092}" type="pres">
      <dgm:prSet presAssocID="{E002A9D9-2F78-4202-B5D3-895C42280C1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1A1C584-1309-4B81-AF72-46180B3E20E5}" type="pres">
      <dgm:prSet presAssocID="{E002A9D9-2F78-4202-B5D3-895C42280C1D}" presName="negativeSpace" presStyleCnt="0"/>
      <dgm:spPr/>
    </dgm:pt>
    <dgm:pt modelId="{33B5C967-C9CA-4470-A566-4DF2DA7FEE04}" type="pres">
      <dgm:prSet presAssocID="{E002A9D9-2F78-4202-B5D3-895C42280C1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7C11202-DFD7-4900-AF0B-E54F39DD8DFE}" srcId="{B20D25DC-4AC5-46A4-B76F-09DED8F1C04E}" destId="{E002A9D9-2F78-4202-B5D3-895C42280C1D}" srcOrd="2" destOrd="0" parTransId="{527DCC7C-91D5-4E25-8B14-3B57D2E76584}" sibTransId="{7D4F6E5F-404E-48F1-B0A1-7DAD39763891}"/>
    <dgm:cxn modelId="{54FB6663-7320-4DE0-B824-02C9538FF859}" srcId="{B20D25DC-4AC5-46A4-B76F-09DED8F1C04E}" destId="{714D941F-114C-4030-92AA-1533288FF95A}" srcOrd="1" destOrd="0" parTransId="{D3041637-25AC-4415-8B70-8632FED738A1}" sibTransId="{38C50D4D-67DF-4190-8CA3-C89C68EA9E61}"/>
    <dgm:cxn modelId="{EA4AD9B1-6152-4D12-90E2-7D5E419DBA47}" type="presOf" srcId="{300792B7-111A-480B-AB52-E0A8E95D8BAB}" destId="{F8B9D337-1CA9-418F-A213-856ECAB9A066}" srcOrd="1" destOrd="0" presId="urn:microsoft.com/office/officeart/2005/8/layout/list1"/>
    <dgm:cxn modelId="{DE943E23-FAFC-459C-880C-A74C960CDCB8}" type="presOf" srcId="{714D941F-114C-4030-92AA-1533288FF95A}" destId="{63E28057-697D-4ED7-B94F-A199EFAAA4E7}" srcOrd="1" destOrd="0" presId="urn:microsoft.com/office/officeart/2005/8/layout/list1"/>
    <dgm:cxn modelId="{FDA50490-633D-4C30-805C-6B547AD5C48F}" srcId="{B20D25DC-4AC5-46A4-B76F-09DED8F1C04E}" destId="{300792B7-111A-480B-AB52-E0A8E95D8BAB}" srcOrd="0" destOrd="0" parTransId="{95AA8EF7-A5F1-40D4-9F04-7FFF255D83A2}" sibTransId="{5C6876E3-9FD1-4E09-B1A9-A1155A838C6F}"/>
    <dgm:cxn modelId="{5C87FDFA-9A49-4148-BC7E-D069EDCAA18B}" type="presOf" srcId="{E002A9D9-2F78-4202-B5D3-895C42280C1D}" destId="{497F6166-5A1A-48DE-8372-375FAE0D8092}" srcOrd="1" destOrd="0" presId="urn:microsoft.com/office/officeart/2005/8/layout/list1"/>
    <dgm:cxn modelId="{91A0C3F5-6039-4EBA-B35D-2080AA8F9130}" type="presOf" srcId="{714D941F-114C-4030-92AA-1533288FF95A}" destId="{9947CF9E-2B81-469A-A551-4E0C55689119}" srcOrd="0" destOrd="0" presId="urn:microsoft.com/office/officeart/2005/8/layout/list1"/>
    <dgm:cxn modelId="{EC2664A0-066D-4BF8-B93F-7A39F22DCB9B}" type="presOf" srcId="{B20D25DC-4AC5-46A4-B76F-09DED8F1C04E}" destId="{C865AFAC-B58A-4BDE-B912-1867CCA1689D}" srcOrd="0" destOrd="0" presId="urn:microsoft.com/office/officeart/2005/8/layout/list1"/>
    <dgm:cxn modelId="{F59C6166-FB86-4527-86DF-780EDCF53C5B}" type="presOf" srcId="{E002A9D9-2F78-4202-B5D3-895C42280C1D}" destId="{8A9B13C2-10AB-44BF-9CDE-40FBF6C74A74}" srcOrd="0" destOrd="0" presId="urn:microsoft.com/office/officeart/2005/8/layout/list1"/>
    <dgm:cxn modelId="{38883DEB-5C45-4D52-A378-0BCB060C87C9}" type="presOf" srcId="{300792B7-111A-480B-AB52-E0A8E95D8BAB}" destId="{DD2FC63B-FACB-479F-B334-904C06B2676F}" srcOrd="0" destOrd="0" presId="urn:microsoft.com/office/officeart/2005/8/layout/list1"/>
    <dgm:cxn modelId="{A74CB2E9-8CD8-47CE-B872-4B18A7D87F1C}" type="presParOf" srcId="{C865AFAC-B58A-4BDE-B912-1867CCA1689D}" destId="{BCB553FC-6A7E-41BC-B9C7-5C0901C5D628}" srcOrd="0" destOrd="0" presId="urn:microsoft.com/office/officeart/2005/8/layout/list1"/>
    <dgm:cxn modelId="{7C98285F-EB51-429F-A5DE-070DB35BC6B6}" type="presParOf" srcId="{BCB553FC-6A7E-41BC-B9C7-5C0901C5D628}" destId="{DD2FC63B-FACB-479F-B334-904C06B2676F}" srcOrd="0" destOrd="0" presId="urn:microsoft.com/office/officeart/2005/8/layout/list1"/>
    <dgm:cxn modelId="{BB1B2988-9532-4DB4-B47F-AA5A7DB969B6}" type="presParOf" srcId="{BCB553FC-6A7E-41BC-B9C7-5C0901C5D628}" destId="{F8B9D337-1CA9-418F-A213-856ECAB9A066}" srcOrd="1" destOrd="0" presId="urn:microsoft.com/office/officeart/2005/8/layout/list1"/>
    <dgm:cxn modelId="{CEDB20E3-5689-42CB-9E8D-3FEF029D81EE}" type="presParOf" srcId="{C865AFAC-B58A-4BDE-B912-1867CCA1689D}" destId="{005F1B7B-FE8B-4478-B439-BC35792CF291}" srcOrd="1" destOrd="0" presId="urn:microsoft.com/office/officeart/2005/8/layout/list1"/>
    <dgm:cxn modelId="{82C39BB2-AAEF-41AE-95BF-6A9C8E66AE20}" type="presParOf" srcId="{C865AFAC-B58A-4BDE-B912-1867CCA1689D}" destId="{B21EE784-719C-471E-AA57-3C073FE7A919}" srcOrd="2" destOrd="0" presId="urn:microsoft.com/office/officeart/2005/8/layout/list1"/>
    <dgm:cxn modelId="{8D5F55AC-8AA4-4FC1-B64A-744403FEFC6A}" type="presParOf" srcId="{C865AFAC-B58A-4BDE-B912-1867CCA1689D}" destId="{9C2A1584-1E82-4B9C-B073-076EC4513E00}" srcOrd="3" destOrd="0" presId="urn:microsoft.com/office/officeart/2005/8/layout/list1"/>
    <dgm:cxn modelId="{DBF99CB2-FF0A-4C44-A760-2AD48890236F}" type="presParOf" srcId="{C865AFAC-B58A-4BDE-B912-1867CCA1689D}" destId="{64BA3556-5221-4E33-9A10-D6C254E6E866}" srcOrd="4" destOrd="0" presId="urn:microsoft.com/office/officeart/2005/8/layout/list1"/>
    <dgm:cxn modelId="{2039C6F0-0238-4B01-81D4-9D451EDF0599}" type="presParOf" srcId="{64BA3556-5221-4E33-9A10-D6C254E6E866}" destId="{9947CF9E-2B81-469A-A551-4E0C55689119}" srcOrd="0" destOrd="0" presId="urn:microsoft.com/office/officeart/2005/8/layout/list1"/>
    <dgm:cxn modelId="{FFD70245-84F4-42FC-A5D8-AB6AFECD43EF}" type="presParOf" srcId="{64BA3556-5221-4E33-9A10-D6C254E6E866}" destId="{63E28057-697D-4ED7-B94F-A199EFAAA4E7}" srcOrd="1" destOrd="0" presId="urn:microsoft.com/office/officeart/2005/8/layout/list1"/>
    <dgm:cxn modelId="{6E5DD6D6-3CE0-451A-8EDA-5ADCFD9FC64B}" type="presParOf" srcId="{C865AFAC-B58A-4BDE-B912-1867CCA1689D}" destId="{4474F112-4620-4AD0-BDC6-AA41F90F0A36}" srcOrd="5" destOrd="0" presId="urn:microsoft.com/office/officeart/2005/8/layout/list1"/>
    <dgm:cxn modelId="{CB7374AF-8010-4DCE-BD51-4AD1064E006D}" type="presParOf" srcId="{C865AFAC-B58A-4BDE-B912-1867CCA1689D}" destId="{7791612F-75D4-4517-9FB6-7EAA23A287E5}" srcOrd="6" destOrd="0" presId="urn:microsoft.com/office/officeart/2005/8/layout/list1"/>
    <dgm:cxn modelId="{0A671F0C-0D3A-467E-9393-AEBE5ADE5BB3}" type="presParOf" srcId="{C865AFAC-B58A-4BDE-B912-1867CCA1689D}" destId="{AE4E27CC-5BA9-491E-A17B-79499C6CF786}" srcOrd="7" destOrd="0" presId="urn:microsoft.com/office/officeart/2005/8/layout/list1"/>
    <dgm:cxn modelId="{F488A243-14CA-410C-9FF1-4E0C838988F9}" type="presParOf" srcId="{C865AFAC-B58A-4BDE-B912-1867CCA1689D}" destId="{F542E052-469E-4C6F-9A43-E7145B0B92C0}" srcOrd="8" destOrd="0" presId="urn:microsoft.com/office/officeart/2005/8/layout/list1"/>
    <dgm:cxn modelId="{BAD8B2E3-1C67-4DE9-A9D3-B24F1A9C4848}" type="presParOf" srcId="{F542E052-469E-4C6F-9A43-E7145B0B92C0}" destId="{8A9B13C2-10AB-44BF-9CDE-40FBF6C74A74}" srcOrd="0" destOrd="0" presId="urn:microsoft.com/office/officeart/2005/8/layout/list1"/>
    <dgm:cxn modelId="{54F87BE7-C7FF-440E-98F1-055E3447CE2B}" type="presParOf" srcId="{F542E052-469E-4C6F-9A43-E7145B0B92C0}" destId="{497F6166-5A1A-48DE-8372-375FAE0D8092}" srcOrd="1" destOrd="0" presId="urn:microsoft.com/office/officeart/2005/8/layout/list1"/>
    <dgm:cxn modelId="{C52593A9-7831-421D-9C2B-913236C61F17}" type="presParOf" srcId="{C865AFAC-B58A-4BDE-B912-1867CCA1689D}" destId="{41A1C584-1309-4B81-AF72-46180B3E20E5}" srcOrd="9" destOrd="0" presId="urn:microsoft.com/office/officeart/2005/8/layout/list1"/>
    <dgm:cxn modelId="{7F8F9D4D-DF24-4B35-889C-34C60E441348}" type="presParOf" srcId="{C865AFAC-B58A-4BDE-B912-1867CCA1689D}" destId="{33B5C967-C9CA-4470-A566-4DF2DA7FEE0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B45F226-25D8-4846-AB88-C91C665732A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DACC439-DA01-47D9-B25D-F0256AB2D8C0}">
      <dgm:prSet phldrT="[Testo]" custT="1"/>
      <dgm:spPr/>
      <dgm:t>
        <a:bodyPr/>
        <a:lstStyle/>
        <a:p>
          <a:r>
            <a:rPr lang="it-IT" sz="2000" dirty="0" smtClean="0"/>
            <a:t>Il co-</a:t>
          </a:r>
          <a:r>
            <a:rPr lang="it-IT" sz="2000" dirty="0" err="1" smtClean="0"/>
            <a:t>teaching</a:t>
          </a:r>
          <a:r>
            <a:rPr lang="it-IT" sz="2000" dirty="0" smtClean="0"/>
            <a:t> è caratterizzato da 4 elementi chiave:</a:t>
          </a:r>
          <a:endParaRPr lang="it-IT" sz="2000" dirty="0"/>
        </a:p>
      </dgm:t>
    </dgm:pt>
    <dgm:pt modelId="{92BABBB7-AE44-4C92-A678-8E86EB229CCF}" type="parTrans" cxnId="{B6E81406-3A0D-4BDF-BDD9-3C50015C6A45}">
      <dgm:prSet/>
      <dgm:spPr/>
      <dgm:t>
        <a:bodyPr/>
        <a:lstStyle/>
        <a:p>
          <a:endParaRPr lang="it-IT"/>
        </a:p>
      </dgm:t>
    </dgm:pt>
    <dgm:pt modelId="{58EC6DC9-1B47-480F-9C94-4FDF866CA3FD}" type="sibTrans" cxnId="{B6E81406-3A0D-4BDF-BDD9-3C50015C6A45}">
      <dgm:prSet/>
      <dgm:spPr/>
      <dgm:t>
        <a:bodyPr/>
        <a:lstStyle/>
        <a:p>
          <a:endParaRPr lang="it-IT"/>
        </a:p>
      </dgm:t>
    </dgm:pt>
    <dgm:pt modelId="{FD84F972-151E-42D9-827B-A85F3D037634}">
      <dgm:prSet phldrT="[Testo]" custT="1"/>
      <dgm:spPr/>
      <dgm:t>
        <a:bodyPr/>
        <a:lstStyle/>
        <a:p>
          <a:r>
            <a:rPr lang="it-IT" sz="2000" dirty="0" smtClean="0"/>
            <a:t>Coinvolge essenzialmente due insegnanti, uno curricolare e uno di sostegno</a:t>
          </a:r>
          <a:endParaRPr lang="it-IT" sz="2000" dirty="0"/>
        </a:p>
      </dgm:t>
    </dgm:pt>
    <dgm:pt modelId="{CA90CB27-572B-4DCD-B4CB-34A34F449F1C}" type="parTrans" cxnId="{FC6B4E24-98CA-4773-98FF-1F1E5FC73102}">
      <dgm:prSet/>
      <dgm:spPr/>
      <dgm:t>
        <a:bodyPr/>
        <a:lstStyle/>
        <a:p>
          <a:endParaRPr lang="it-IT"/>
        </a:p>
      </dgm:t>
    </dgm:pt>
    <dgm:pt modelId="{B7D94275-8594-49B2-8E87-C32FC5C00786}" type="sibTrans" cxnId="{FC6B4E24-98CA-4773-98FF-1F1E5FC73102}">
      <dgm:prSet/>
      <dgm:spPr/>
      <dgm:t>
        <a:bodyPr/>
        <a:lstStyle/>
        <a:p>
          <a:endParaRPr lang="it-IT"/>
        </a:p>
      </dgm:t>
    </dgm:pt>
    <dgm:pt modelId="{C71C3768-C92A-4372-A5CA-2293D2902AC5}">
      <dgm:prSet phldrT="[Testo]" custT="1"/>
      <dgm:spPr/>
      <dgm:t>
        <a:bodyPr/>
        <a:lstStyle/>
        <a:p>
          <a:r>
            <a:rPr lang="it-IT" sz="2000" dirty="0" smtClean="0"/>
            <a:t>I due docenti lavorano nello stesso spazio fisico, generalmente una classe</a:t>
          </a:r>
          <a:endParaRPr lang="it-IT" sz="2000" dirty="0"/>
        </a:p>
      </dgm:t>
    </dgm:pt>
    <dgm:pt modelId="{DFDA0543-690C-4839-974B-EDFB895A0F37}" type="parTrans" cxnId="{963505DA-147D-4B6A-8FCF-764ACF6E52D4}">
      <dgm:prSet/>
      <dgm:spPr/>
      <dgm:t>
        <a:bodyPr/>
        <a:lstStyle/>
        <a:p>
          <a:endParaRPr lang="it-IT"/>
        </a:p>
      </dgm:t>
    </dgm:pt>
    <dgm:pt modelId="{CEADD22D-0A3F-45E7-AF5C-9322A3647C00}" type="sibTrans" cxnId="{963505DA-147D-4B6A-8FCF-764ACF6E52D4}">
      <dgm:prSet/>
      <dgm:spPr/>
      <dgm:t>
        <a:bodyPr/>
        <a:lstStyle/>
        <a:p>
          <a:endParaRPr lang="it-IT"/>
        </a:p>
      </dgm:t>
    </dgm:pt>
    <dgm:pt modelId="{3E15F0CD-3C66-4594-AA5A-06C7C1283D4B}">
      <dgm:prSet phldrT="[Testo]" custT="1"/>
      <dgm:spPr/>
      <dgm:t>
        <a:bodyPr/>
        <a:lstStyle/>
        <a:p>
          <a:r>
            <a:rPr lang="it-IT" sz="2000" dirty="0" smtClean="0"/>
            <a:t>C’è una responsabilità condivisa  in quanto entrambe le figure partecipano attivamente al processo di insegnamento-apprendimento</a:t>
          </a:r>
          <a:endParaRPr lang="it-IT" sz="2000" dirty="0"/>
        </a:p>
      </dgm:t>
    </dgm:pt>
    <dgm:pt modelId="{9EFED8A0-4E75-4F4E-A385-5FD7350A4F09}" type="parTrans" cxnId="{D5C67AC6-22D4-419D-8E9E-9CCDAD667A05}">
      <dgm:prSet/>
      <dgm:spPr/>
      <dgm:t>
        <a:bodyPr/>
        <a:lstStyle/>
        <a:p>
          <a:endParaRPr lang="it-IT"/>
        </a:p>
      </dgm:t>
    </dgm:pt>
    <dgm:pt modelId="{E98244A7-F8A6-4893-AF3D-2683E0685D03}" type="sibTrans" cxnId="{D5C67AC6-22D4-419D-8E9E-9CCDAD667A05}">
      <dgm:prSet/>
      <dgm:spPr/>
      <dgm:t>
        <a:bodyPr/>
        <a:lstStyle/>
        <a:p>
          <a:endParaRPr lang="it-IT"/>
        </a:p>
      </dgm:t>
    </dgm:pt>
    <dgm:pt modelId="{EE9A33BC-93F3-4D02-84C6-FF699B362D19}" type="pres">
      <dgm:prSet presAssocID="{8B45F226-25D8-4846-AB88-C91C665732A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E0D61700-235F-41AC-9207-816E46914D94}" type="pres">
      <dgm:prSet presAssocID="{1DACC439-DA01-47D9-B25D-F0256AB2D8C0}" presName="thickLine" presStyleLbl="alignNode1" presStyleIdx="0" presStyleCnt="1"/>
      <dgm:spPr/>
    </dgm:pt>
    <dgm:pt modelId="{9E7B0893-168E-4E85-B4B2-33CBF8EF5E54}" type="pres">
      <dgm:prSet presAssocID="{1DACC439-DA01-47D9-B25D-F0256AB2D8C0}" presName="horz1" presStyleCnt="0"/>
      <dgm:spPr/>
    </dgm:pt>
    <dgm:pt modelId="{B645BFEE-7BA0-4735-A812-D88420D02C41}" type="pres">
      <dgm:prSet presAssocID="{1DACC439-DA01-47D9-B25D-F0256AB2D8C0}" presName="tx1" presStyleLbl="revTx" presStyleIdx="0" presStyleCnt="4" custScaleX="183770"/>
      <dgm:spPr/>
      <dgm:t>
        <a:bodyPr/>
        <a:lstStyle/>
        <a:p>
          <a:endParaRPr lang="it-IT"/>
        </a:p>
      </dgm:t>
    </dgm:pt>
    <dgm:pt modelId="{3B388A19-50D8-406A-95FC-8BA25C1CCFE8}" type="pres">
      <dgm:prSet presAssocID="{1DACC439-DA01-47D9-B25D-F0256AB2D8C0}" presName="vert1" presStyleCnt="0"/>
      <dgm:spPr/>
    </dgm:pt>
    <dgm:pt modelId="{358073F3-D134-42E3-B3FA-9FD58F90056F}" type="pres">
      <dgm:prSet presAssocID="{FD84F972-151E-42D9-827B-A85F3D037634}" presName="vertSpace2a" presStyleCnt="0"/>
      <dgm:spPr/>
    </dgm:pt>
    <dgm:pt modelId="{A7972F9D-FD21-4E97-A3F9-D9A11D7432C5}" type="pres">
      <dgm:prSet presAssocID="{FD84F972-151E-42D9-827B-A85F3D037634}" presName="horz2" presStyleCnt="0"/>
      <dgm:spPr/>
    </dgm:pt>
    <dgm:pt modelId="{94637267-AA2E-4A87-88FC-0C3D3103225D}" type="pres">
      <dgm:prSet presAssocID="{FD84F972-151E-42D9-827B-A85F3D037634}" presName="horzSpace2" presStyleCnt="0"/>
      <dgm:spPr/>
    </dgm:pt>
    <dgm:pt modelId="{0DCBF364-EF2D-45B6-A7BD-2DD0D457DFB7}" type="pres">
      <dgm:prSet presAssocID="{FD84F972-151E-42D9-827B-A85F3D037634}" presName="tx2" presStyleLbl="revTx" presStyleIdx="1" presStyleCnt="4" custLinFactNeighborX="-473" custLinFactNeighborY="-3941"/>
      <dgm:spPr/>
      <dgm:t>
        <a:bodyPr/>
        <a:lstStyle/>
        <a:p>
          <a:endParaRPr lang="it-IT"/>
        </a:p>
      </dgm:t>
    </dgm:pt>
    <dgm:pt modelId="{0528FE4B-BB7E-4980-8D2A-AB231F5BA2B3}" type="pres">
      <dgm:prSet presAssocID="{FD84F972-151E-42D9-827B-A85F3D037634}" presName="vert2" presStyleCnt="0"/>
      <dgm:spPr/>
    </dgm:pt>
    <dgm:pt modelId="{18DBD543-3F4F-41D4-A5A3-0300A6DBEE4E}" type="pres">
      <dgm:prSet presAssocID="{FD84F972-151E-42D9-827B-A85F3D037634}" presName="thinLine2b" presStyleLbl="callout" presStyleIdx="0" presStyleCnt="3" custLinFactY="-600000" custLinFactNeighborX="1411" custLinFactNeighborY="-629124"/>
      <dgm:spPr/>
    </dgm:pt>
    <dgm:pt modelId="{4FD3A6C7-A0E3-4B03-ADEB-4ADC8B00100D}" type="pres">
      <dgm:prSet presAssocID="{FD84F972-151E-42D9-827B-A85F3D037634}" presName="vertSpace2b" presStyleCnt="0"/>
      <dgm:spPr/>
    </dgm:pt>
    <dgm:pt modelId="{DF9BCB60-5BEB-469A-9B0B-A1AFF769E2D0}" type="pres">
      <dgm:prSet presAssocID="{C71C3768-C92A-4372-A5CA-2293D2902AC5}" presName="horz2" presStyleCnt="0"/>
      <dgm:spPr/>
    </dgm:pt>
    <dgm:pt modelId="{F4730F00-EE7D-4F96-9993-0A510EC382C1}" type="pres">
      <dgm:prSet presAssocID="{C71C3768-C92A-4372-A5CA-2293D2902AC5}" presName="horzSpace2" presStyleCnt="0"/>
      <dgm:spPr/>
    </dgm:pt>
    <dgm:pt modelId="{51BD3631-A99A-4235-93EC-B9159D3E7A22}" type="pres">
      <dgm:prSet presAssocID="{C71C3768-C92A-4372-A5CA-2293D2902AC5}" presName="tx2" presStyleLbl="revTx" presStyleIdx="2" presStyleCnt="4" custLinFactNeighborX="-473" custLinFactNeighborY="-41287"/>
      <dgm:spPr/>
      <dgm:t>
        <a:bodyPr/>
        <a:lstStyle/>
        <a:p>
          <a:endParaRPr lang="it-IT"/>
        </a:p>
      </dgm:t>
    </dgm:pt>
    <dgm:pt modelId="{6D5BC17C-14EF-4059-B2CB-1153E8C72866}" type="pres">
      <dgm:prSet presAssocID="{C71C3768-C92A-4372-A5CA-2293D2902AC5}" presName="vert2" presStyleCnt="0"/>
      <dgm:spPr/>
    </dgm:pt>
    <dgm:pt modelId="{448D808F-7DB5-4B69-87A3-BE7FB2F2254A}" type="pres">
      <dgm:prSet presAssocID="{C71C3768-C92A-4372-A5CA-2293D2902AC5}" presName="thinLine2b" presStyleLbl="callout" presStyleIdx="1" presStyleCnt="3" custLinFactY="-1100000" custLinFactNeighborX="146" custLinFactNeighborY="-1134444"/>
      <dgm:spPr/>
      <dgm:t>
        <a:bodyPr/>
        <a:lstStyle/>
        <a:p>
          <a:endParaRPr lang="it-IT"/>
        </a:p>
      </dgm:t>
    </dgm:pt>
    <dgm:pt modelId="{2C1D3602-C493-492A-AABC-225D1239AF1C}" type="pres">
      <dgm:prSet presAssocID="{C71C3768-C92A-4372-A5CA-2293D2902AC5}" presName="vertSpace2b" presStyleCnt="0"/>
      <dgm:spPr/>
    </dgm:pt>
    <dgm:pt modelId="{192EAC5D-EA30-4B35-B232-C6A8DF16613D}" type="pres">
      <dgm:prSet presAssocID="{3E15F0CD-3C66-4594-AA5A-06C7C1283D4B}" presName="horz2" presStyleCnt="0"/>
      <dgm:spPr/>
    </dgm:pt>
    <dgm:pt modelId="{D71BB553-26CA-42B6-AAA6-61CA4C51E11D}" type="pres">
      <dgm:prSet presAssocID="{3E15F0CD-3C66-4594-AA5A-06C7C1283D4B}" presName="horzSpace2" presStyleCnt="0"/>
      <dgm:spPr/>
    </dgm:pt>
    <dgm:pt modelId="{1F89B796-B487-4F48-92D8-9F02FAB4AF15}" type="pres">
      <dgm:prSet presAssocID="{3E15F0CD-3C66-4594-AA5A-06C7C1283D4B}" presName="tx2" presStyleLbl="revTx" presStyleIdx="3" presStyleCnt="4" custLinFactNeighborX="957" custLinFactNeighborY="-88298"/>
      <dgm:spPr/>
      <dgm:t>
        <a:bodyPr/>
        <a:lstStyle/>
        <a:p>
          <a:endParaRPr lang="it-IT"/>
        </a:p>
      </dgm:t>
    </dgm:pt>
    <dgm:pt modelId="{2A1C0214-EF09-40D2-9158-C4E494A89F3C}" type="pres">
      <dgm:prSet presAssocID="{3E15F0CD-3C66-4594-AA5A-06C7C1283D4B}" presName="vert2" presStyleCnt="0"/>
      <dgm:spPr/>
    </dgm:pt>
    <dgm:pt modelId="{FC75BB2D-82CC-4E21-A915-6C35DAFDC27E}" type="pres">
      <dgm:prSet presAssocID="{3E15F0CD-3C66-4594-AA5A-06C7C1283D4B}" presName="thinLine2b" presStyleLbl="callout" presStyleIdx="2" presStyleCnt="3" custLinFactY="-1489210" custLinFactNeighborX="1411" custLinFactNeighborY="-1500000"/>
      <dgm:spPr/>
    </dgm:pt>
    <dgm:pt modelId="{0A30FD71-C324-4A41-A0D9-F33738CED859}" type="pres">
      <dgm:prSet presAssocID="{3E15F0CD-3C66-4594-AA5A-06C7C1283D4B}" presName="vertSpace2b" presStyleCnt="0"/>
      <dgm:spPr/>
    </dgm:pt>
  </dgm:ptLst>
  <dgm:cxnLst>
    <dgm:cxn modelId="{DCC0D657-7872-437B-83E9-CAAAB97F1661}" type="presOf" srcId="{C71C3768-C92A-4372-A5CA-2293D2902AC5}" destId="{51BD3631-A99A-4235-93EC-B9159D3E7A22}" srcOrd="0" destOrd="0" presId="urn:microsoft.com/office/officeart/2008/layout/LinedList"/>
    <dgm:cxn modelId="{3438BF6D-32F5-4B1F-AFFD-752AF6CC31B7}" type="presOf" srcId="{1DACC439-DA01-47D9-B25D-F0256AB2D8C0}" destId="{B645BFEE-7BA0-4735-A812-D88420D02C41}" srcOrd="0" destOrd="0" presId="urn:microsoft.com/office/officeart/2008/layout/LinedList"/>
    <dgm:cxn modelId="{FC6B4E24-98CA-4773-98FF-1F1E5FC73102}" srcId="{1DACC439-DA01-47D9-B25D-F0256AB2D8C0}" destId="{FD84F972-151E-42D9-827B-A85F3D037634}" srcOrd="0" destOrd="0" parTransId="{CA90CB27-572B-4DCD-B4CB-34A34F449F1C}" sibTransId="{B7D94275-8594-49B2-8E87-C32FC5C00786}"/>
    <dgm:cxn modelId="{1D93CA24-FA4D-4C6E-A7C4-9A4CC64F87A1}" type="presOf" srcId="{FD84F972-151E-42D9-827B-A85F3D037634}" destId="{0DCBF364-EF2D-45B6-A7BD-2DD0D457DFB7}" srcOrd="0" destOrd="0" presId="urn:microsoft.com/office/officeart/2008/layout/LinedList"/>
    <dgm:cxn modelId="{2931F8E5-B05F-461A-9D4E-DEF12D297E6A}" type="presOf" srcId="{3E15F0CD-3C66-4594-AA5A-06C7C1283D4B}" destId="{1F89B796-B487-4F48-92D8-9F02FAB4AF15}" srcOrd="0" destOrd="0" presId="urn:microsoft.com/office/officeart/2008/layout/LinedList"/>
    <dgm:cxn modelId="{D5C67AC6-22D4-419D-8E9E-9CCDAD667A05}" srcId="{1DACC439-DA01-47D9-B25D-F0256AB2D8C0}" destId="{3E15F0CD-3C66-4594-AA5A-06C7C1283D4B}" srcOrd="2" destOrd="0" parTransId="{9EFED8A0-4E75-4F4E-A385-5FD7350A4F09}" sibTransId="{E98244A7-F8A6-4893-AF3D-2683E0685D03}"/>
    <dgm:cxn modelId="{A97726FE-A020-4DE4-8058-0B9662F41F00}" type="presOf" srcId="{8B45F226-25D8-4846-AB88-C91C665732A6}" destId="{EE9A33BC-93F3-4D02-84C6-FF699B362D19}" srcOrd="0" destOrd="0" presId="urn:microsoft.com/office/officeart/2008/layout/LinedList"/>
    <dgm:cxn modelId="{963505DA-147D-4B6A-8FCF-764ACF6E52D4}" srcId="{1DACC439-DA01-47D9-B25D-F0256AB2D8C0}" destId="{C71C3768-C92A-4372-A5CA-2293D2902AC5}" srcOrd="1" destOrd="0" parTransId="{DFDA0543-690C-4839-974B-EDFB895A0F37}" sibTransId="{CEADD22D-0A3F-45E7-AF5C-9322A3647C00}"/>
    <dgm:cxn modelId="{B6E81406-3A0D-4BDF-BDD9-3C50015C6A45}" srcId="{8B45F226-25D8-4846-AB88-C91C665732A6}" destId="{1DACC439-DA01-47D9-B25D-F0256AB2D8C0}" srcOrd="0" destOrd="0" parTransId="{92BABBB7-AE44-4C92-A678-8E86EB229CCF}" sibTransId="{58EC6DC9-1B47-480F-9C94-4FDF866CA3FD}"/>
    <dgm:cxn modelId="{EB2CD216-D5C4-4288-AC18-36FB87CED5A9}" type="presParOf" srcId="{EE9A33BC-93F3-4D02-84C6-FF699B362D19}" destId="{E0D61700-235F-41AC-9207-816E46914D94}" srcOrd="0" destOrd="0" presId="urn:microsoft.com/office/officeart/2008/layout/LinedList"/>
    <dgm:cxn modelId="{CD584EE8-D662-4A39-88E7-700F8E744230}" type="presParOf" srcId="{EE9A33BC-93F3-4D02-84C6-FF699B362D19}" destId="{9E7B0893-168E-4E85-B4B2-33CBF8EF5E54}" srcOrd="1" destOrd="0" presId="urn:microsoft.com/office/officeart/2008/layout/LinedList"/>
    <dgm:cxn modelId="{6EFF8EC1-A5F8-4A7F-AE0B-8AC401ACDF62}" type="presParOf" srcId="{9E7B0893-168E-4E85-B4B2-33CBF8EF5E54}" destId="{B645BFEE-7BA0-4735-A812-D88420D02C41}" srcOrd="0" destOrd="0" presId="urn:microsoft.com/office/officeart/2008/layout/LinedList"/>
    <dgm:cxn modelId="{A08C18AA-3745-4408-B8E6-1B10293393B7}" type="presParOf" srcId="{9E7B0893-168E-4E85-B4B2-33CBF8EF5E54}" destId="{3B388A19-50D8-406A-95FC-8BA25C1CCFE8}" srcOrd="1" destOrd="0" presId="urn:microsoft.com/office/officeart/2008/layout/LinedList"/>
    <dgm:cxn modelId="{56212941-5937-4C84-872D-66CC266209B4}" type="presParOf" srcId="{3B388A19-50D8-406A-95FC-8BA25C1CCFE8}" destId="{358073F3-D134-42E3-B3FA-9FD58F90056F}" srcOrd="0" destOrd="0" presId="urn:microsoft.com/office/officeart/2008/layout/LinedList"/>
    <dgm:cxn modelId="{B2F7771C-A305-48DD-A1CB-41D3B44D5ACE}" type="presParOf" srcId="{3B388A19-50D8-406A-95FC-8BA25C1CCFE8}" destId="{A7972F9D-FD21-4E97-A3F9-D9A11D7432C5}" srcOrd="1" destOrd="0" presId="urn:microsoft.com/office/officeart/2008/layout/LinedList"/>
    <dgm:cxn modelId="{262F1092-04DD-458C-8F29-6F8C4415B033}" type="presParOf" srcId="{A7972F9D-FD21-4E97-A3F9-D9A11D7432C5}" destId="{94637267-AA2E-4A87-88FC-0C3D3103225D}" srcOrd="0" destOrd="0" presId="urn:microsoft.com/office/officeart/2008/layout/LinedList"/>
    <dgm:cxn modelId="{9A3C0E37-B34F-4673-BECD-5263744E82C6}" type="presParOf" srcId="{A7972F9D-FD21-4E97-A3F9-D9A11D7432C5}" destId="{0DCBF364-EF2D-45B6-A7BD-2DD0D457DFB7}" srcOrd="1" destOrd="0" presId="urn:microsoft.com/office/officeart/2008/layout/LinedList"/>
    <dgm:cxn modelId="{4F0060F1-FB80-4DE6-862F-44AC267184C9}" type="presParOf" srcId="{A7972F9D-FD21-4E97-A3F9-D9A11D7432C5}" destId="{0528FE4B-BB7E-4980-8D2A-AB231F5BA2B3}" srcOrd="2" destOrd="0" presId="urn:microsoft.com/office/officeart/2008/layout/LinedList"/>
    <dgm:cxn modelId="{70A91FA8-F955-4657-B7FD-90C1B9B9212A}" type="presParOf" srcId="{3B388A19-50D8-406A-95FC-8BA25C1CCFE8}" destId="{18DBD543-3F4F-41D4-A5A3-0300A6DBEE4E}" srcOrd="2" destOrd="0" presId="urn:microsoft.com/office/officeart/2008/layout/LinedList"/>
    <dgm:cxn modelId="{B6461733-C8F5-411C-9D3C-3B1BCBAD5D29}" type="presParOf" srcId="{3B388A19-50D8-406A-95FC-8BA25C1CCFE8}" destId="{4FD3A6C7-A0E3-4B03-ADEB-4ADC8B00100D}" srcOrd="3" destOrd="0" presId="urn:microsoft.com/office/officeart/2008/layout/LinedList"/>
    <dgm:cxn modelId="{C18FB3FC-3A18-495D-AF7B-B4231FEEF180}" type="presParOf" srcId="{3B388A19-50D8-406A-95FC-8BA25C1CCFE8}" destId="{DF9BCB60-5BEB-469A-9B0B-A1AFF769E2D0}" srcOrd="4" destOrd="0" presId="urn:microsoft.com/office/officeart/2008/layout/LinedList"/>
    <dgm:cxn modelId="{1048354D-5DA6-4A58-9CF0-FED4DEED3CEF}" type="presParOf" srcId="{DF9BCB60-5BEB-469A-9B0B-A1AFF769E2D0}" destId="{F4730F00-EE7D-4F96-9993-0A510EC382C1}" srcOrd="0" destOrd="0" presId="urn:microsoft.com/office/officeart/2008/layout/LinedList"/>
    <dgm:cxn modelId="{DDC116B8-5442-4ACA-BA72-8E46061D613A}" type="presParOf" srcId="{DF9BCB60-5BEB-469A-9B0B-A1AFF769E2D0}" destId="{51BD3631-A99A-4235-93EC-B9159D3E7A22}" srcOrd="1" destOrd="0" presId="urn:microsoft.com/office/officeart/2008/layout/LinedList"/>
    <dgm:cxn modelId="{1B791410-9FD0-46EC-A24D-81565763C03E}" type="presParOf" srcId="{DF9BCB60-5BEB-469A-9B0B-A1AFF769E2D0}" destId="{6D5BC17C-14EF-4059-B2CB-1153E8C72866}" srcOrd="2" destOrd="0" presId="urn:microsoft.com/office/officeart/2008/layout/LinedList"/>
    <dgm:cxn modelId="{17F4E369-F668-4EC1-AA0E-B577B6DD1FCD}" type="presParOf" srcId="{3B388A19-50D8-406A-95FC-8BA25C1CCFE8}" destId="{448D808F-7DB5-4B69-87A3-BE7FB2F2254A}" srcOrd="5" destOrd="0" presId="urn:microsoft.com/office/officeart/2008/layout/LinedList"/>
    <dgm:cxn modelId="{2348BB59-CAC9-44C1-A045-F1ADD8FE4D2C}" type="presParOf" srcId="{3B388A19-50D8-406A-95FC-8BA25C1CCFE8}" destId="{2C1D3602-C493-492A-AABC-225D1239AF1C}" srcOrd="6" destOrd="0" presId="urn:microsoft.com/office/officeart/2008/layout/LinedList"/>
    <dgm:cxn modelId="{B2FC524F-88AC-4689-93E2-C8A8F87CD2C6}" type="presParOf" srcId="{3B388A19-50D8-406A-95FC-8BA25C1CCFE8}" destId="{192EAC5D-EA30-4B35-B232-C6A8DF16613D}" srcOrd="7" destOrd="0" presId="urn:microsoft.com/office/officeart/2008/layout/LinedList"/>
    <dgm:cxn modelId="{A4671DAA-7946-4049-96B0-1E74F00E7003}" type="presParOf" srcId="{192EAC5D-EA30-4B35-B232-C6A8DF16613D}" destId="{D71BB553-26CA-42B6-AAA6-61CA4C51E11D}" srcOrd="0" destOrd="0" presId="urn:microsoft.com/office/officeart/2008/layout/LinedList"/>
    <dgm:cxn modelId="{0BE20212-8A02-49AF-A574-080A28227FE7}" type="presParOf" srcId="{192EAC5D-EA30-4B35-B232-C6A8DF16613D}" destId="{1F89B796-B487-4F48-92D8-9F02FAB4AF15}" srcOrd="1" destOrd="0" presId="urn:microsoft.com/office/officeart/2008/layout/LinedList"/>
    <dgm:cxn modelId="{D7C9A51C-1580-4352-8C71-1B977611F5DC}" type="presParOf" srcId="{192EAC5D-EA30-4B35-B232-C6A8DF16613D}" destId="{2A1C0214-EF09-40D2-9158-C4E494A89F3C}" srcOrd="2" destOrd="0" presId="urn:microsoft.com/office/officeart/2008/layout/LinedList"/>
    <dgm:cxn modelId="{F97B5625-B02B-40BB-A05D-E70CD973B4ED}" type="presParOf" srcId="{3B388A19-50D8-406A-95FC-8BA25C1CCFE8}" destId="{FC75BB2D-82CC-4E21-A915-6C35DAFDC27E}" srcOrd="8" destOrd="0" presId="urn:microsoft.com/office/officeart/2008/layout/LinedList"/>
    <dgm:cxn modelId="{A51102EE-69F0-4C45-811A-B1FE341193F0}" type="presParOf" srcId="{3B388A19-50D8-406A-95FC-8BA25C1CCFE8}" destId="{0A30FD71-C324-4A41-A0D9-F33738CED85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2ED87D1-8317-4409-9015-358E228C2259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8297A04-08E5-4C4A-9776-D7F00771E90D}">
      <dgm:prSet phldrT="[Testo]" custT="1"/>
      <dgm:spPr/>
      <dgm:t>
        <a:bodyPr/>
        <a:lstStyle/>
        <a:p>
          <a:r>
            <a:rPr lang="it-IT" sz="2000" dirty="0" smtClean="0"/>
            <a:t>Co-progettazione</a:t>
          </a:r>
          <a:endParaRPr lang="it-IT" sz="2000" dirty="0"/>
        </a:p>
      </dgm:t>
    </dgm:pt>
    <dgm:pt modelId="{F87B8410-C8D9-4C90-85AA-2DD5F95DE6EC}" type="parTrans" cxnId="{07B3A55B-3469-4607-AEEC-DA4B7AB69365}">
      <dgm:prSet/>
      <dgm:spPr/>
      <dgm:t>
        <a:bodyPr/>
        <a:lstStyle/>
        <a:p>
          <a:endParaRPr lang="it-IT"/>
        </a:p>
      </dgm:t>
    </dgm:pt>
    <dgm:pt modelId="{96EEF43E-FBD5-4A6D-843C-5A7843A2D7BF}" type="sibTrans" cxnId="{07B3A55B-3469-4607-AEEC-DA4B7AB69365}">
      <dgm:prSet/>
      <dgm:spPr/>
      <dgm:t>
        <a:bodyPr/>
        <a:lstStyle/>
        <a:p>
          <a:endParaRPr lang="it-IT"/>
        </a:p>
      </dgm:t>
    </dgm:pt>
    <dgm:pt modelId="{6B2735ED-7829-4A8C-83A1-C5510D309CE8}">
      <dgm:prSet phldrT="[Testo]" custT="1"/>
      <dgm:spPr/>
      <dgm:t>
        <a:bodyPr/>
        <a:lstStyle/>
        <a:p>
          <a:r>
            <a:rPr lang="it-IT" sz="2000" dirty="0" smtClean="0"/>
            <a:t>Co-insegnamento</a:t>
          </a:r>
          <a:endParaRPr lang="it-IT" sz="2000" dirty="0"/>
        </a:p>
      </dgm:t>
    </dgm:pt>
    <dgm:pt modelId="{6B2E653D-F669-4D58-8A79-C930305EB53C}" type="parTrans" cxnId="{2DDF1A40-C823-4FD1-A6CA-E37B231344B4}">
      <dgm:prSet/>
      <dgm:spPr/>
      <dgm:t>
        <a:bodyPr/>
        <a:lstStyle/>
        <a:p>
          <a:endParaRPr lang="it-IT"/>
        </a:p>
      </dgm:t>
    </dgm:pt>
    <dgm:pt modelId="{46ECA42E-1A0D-4CBA-A3C7-D830D448F0FE}" type="sibTrans" cxnId="{2DDF1A40-C823-4FD1-A6CA-E37B231344B4}">
      <dgm:prSet/>
      <dgm:spPr/>
      <dgm:t>
        <a:bodyPr/>
        <a:lstStyle/>
        <a:p>
          <a:endParaRPr lang="it-IT"/>
        </a:p>
      </dgm:t>
    </dgm:pt>
    <dgm:pt modelId="{E7E85054-B527-45D0-AE22-CA1328A59F72}">
      <dgm:prSet phldrT="[Testo]" custT="1"/>
      <dgm:spPr/>
      <dgm:t>
        <a:bodyPr/>
        <a:lstStyle/>
        <a:p>
          <a:r>
            <a:rPr lang="it-IT" sz="2000" dirty="0" smtClean="0"/>
            <a:t>Co-valutazione</a:t>
          </a:r>
          <a:endParaRPr lang="it-IT" sz="2000" dirty="0"/>
        </a:p>
      </dgm:t>
    </dgm:pt>
    <dgm:pt modelId="{B21D172F-02D7-45C6-B85F-69975DF4887B}" type="parTrans" cxnId="{D9443B45-0E9A-46DA-B5ED-0A19D315077B}">
      <dgm:prSet/>
      <dgm:spPr/>
      <dgm:t>
        <a:bodyPr/>
        <a:lstStyle/>
        <a:p>
          <a:endParaRPr lang="it-IT"/>
        </a:p>
      </dgm:t>
    </dgm:pt>
    <dgm:pt modelId="{32B2D654-09E8-4860-9BA9-DD35305316E1}" type="sibTrans" cxnId="{D9443B45-0E9A-46DA-B5ED-0A19D315077B}">
      <dgm:prSet/>
      <dgm:spPr/>
      <dgm:t>
        <a:bodyPr/>
        <a:lstStyle/>
        <a:p>
          <a:endParaRPr lang="it-IT"/>
        </a:p>
      </dgm:t>
    </dgm:pt>
    <dgm:pt modelId="{3C51B66D-C33D-4BD5-B3E2-43E08832656C}" type="pres">
      <dgm:prSet presAssocID="{D2ED87D1-8317-4409-9015-358E228C225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2A700B4B-AA15-4D78-AAF0-4FB069D399DE}" type="pres">
      <dgm:prSet presAssocID="{58297A04-08E5-4C4A-9776-D7F00771E90D}" presName="Accent1" presStyleCnt="0"/>
      <dgm:spPr/>
    </dgm:pt>
    <dgm:pt modelId="{03E9E6D1-3579-4F45-822D-61A135B185B5}" type="pres">
      <dgm:prSet presAssocID="{58297A04-08E5-4C4A-9776-D7F00771E90D}" presName="Accent" presStyleLbl="node1" presStyleIdx="0" presStyleCnt="3"/>
      <dgm:spPr/>
    </dgm:pt>
    <dgm:pt modelId="{575773ED-ADFF-4547-9A04-487E177FB7BF}" type="pres">
      <dgm:prSet presAssocID="{58297A04-08E5-4C4A-9776-D7F00771E90D}" presName="Parent1" presStyleLbl="revTx" presStyleIdx="0" presStyleCnt="3" custScaleX="149162" custLinFactNeighborX="-7693" custLinFactNeighborY="253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C402D46-70BC-48A2-89F3-75517C286EBA}" type="pres">
      <dgm:prSet presAssocID="{6B2735ED-7829-4A8C-83A1-C5510D309CE8}" presName="Accent2" presStyleCnt="0"/>
      <dgm:spPr/>
    </dgm:pt>
    <dgm:pt modelId="{39F3E5A5-842F-4276-BD88-411610F3EBA6}" type="pres">
      <dgm:prSet presAssocID="{6B2735ED-7829-4A8C-83A1-C5510D309CE8}" presName="Accent" presStyleLbl="node1" presStyleIdx="1" presStyleCnt="3"/>
      <dgm:spPr/>
    </dgm:pt>
    <dgm:pt modelId="{F2F6C24C-A4F2-44A9-8AD6-A45839D0DAC9}" type="pres">
      <dgm:prSet presAssocID="{6B2735ED-7829-4A8C-83A1-C5510D309CE8}" presName="Parent2" presStyleLbl="revTx" presStyleIdx="1" presStyleCnt="3" custScaleX="169227" custLinFactNeighborX="18996" custLinFactNeighborY="649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BE95FEC-D96F-476A-9EC5-F06F9B02E908}" type="pres">
      <dgm:prSet presAssocID="{E7E85054-B527-45D0-AE22-CA1328A59F72}" presName="Accent3" presStyleCnt="0"/>
      <dgm:spPr/>
    </dgm:pt>
    <dgm:pt modelId="{E7F4F3A0-97F6-49FD-8878-FD9F95F34790}" type="pres">
      <dgm:prSet presAssocID="{E7E85054-B527-45D0-AE22-CA1328A59F72}" presName="Accent" presStyleLbl="node1" presStyleIdx="2" presStyleCnt="3"/>
      <dgm:spPr/>
    </dgm:pt>
    <dgm:pt modelId="{0A43974E-CD87-462D-83ED-8E4449FE0478}" type="pres">
      <dgm:prSet presAssocID="{E7E85054-B527-45D0-AE22-CA1328A59F72}" presName="Parent3" presStyleLbl="revTx" presStyleIdx="2" presStyleCnt="3" custScaleX="188436" custLinFactNeighborX="18332" custLinFactNeighborY="-309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CF66100-6FCD-4DA4-A99C-7926482748EF}" type="presOf" srcId="{6B2735ED-7829-4A8C-83A1-C5510D309CE8}" destId="{F2F6C24C-A4F2-44A9-8AD6-A45839D0DAC9}" srcOrd="0" destOrd="0" presId="urn:microsoft.com/office/officeart/2009/layout/CircleArrowProcess"/>
    <dgm:cxn modelId="{841B306E-46D6-489D-B9FC-295A44F84EF2}" type="presOf" srcId="{E7E85054-B527-45D0-AE22-CA1328A59F72}" destId="{0A43974E-CD87-462D-83ED-8E4449FE0478}" srcOrd="0" destOrd="0" presId="urn:microsoft.com/office/officeart/2009/layout/CircleArrowProcess"/>
    <dgm:cxn modelId="{2DDF1A40-C823-4FD1-A6CA-E37B231344B4}" srcId="{D2ED87D1-8317-4409-9015-358E228C2259}" destId="{6B2735ED-7829-4A8C-83A1-C5510D309CE8}" srcOrd="1" destOrd="0" parTransId="{6B2E653D-F669-4D58-8A79-C930305EB53C}" sibTransId="{46ECA42E-1A0D-4CBA-A3C7-D830D448F0FE}"/>
    <dgm:cxn modelId="{C40FFD43-31FA-48FC-8CF4-F3FD9AF44010}" type="presOf" srcId="{D2ED87D1-8317-4409-9015-358E228C2259}" destId="{3C51B66D-C33D-4BD5-B3E2-43E08832656C}" srcOrd="0" destOrd="0" presId="urn:microsoft.com/office/officeart/2009/layout/CircleArrowProcess"/>
    <dgm:cxn modelId="{07B3A55B-3469-4607-AEEC-DA4B7AB69365}" srcId="{D2ED87D1-8317-4409-9015-358E228C2259}" destId="{58297A04-08E5-4C4A-9776-D7F00771E90D}" srcOrd="0" destOrd="0" parTransId="{F87B8410-C8D9-4C90-85AA-2DD5F95DE6EC}" sibTransId="{96EEF43E-FBD5-4A6D-843C-5A7843A2D7BF}"/>
    <dgm:cxn modelId="{D9443B45-0E9A-46DA-B5ED-0A19D315077B}" srcId="{D2ED87D1-8317-4409-9015-358E228C2259}" destId="{E7E85054-B527-45D0-AE22-CA1328A59F72}" srcOrd="2" destOrd="0" parTransId="{B21D172F-02D7-45C6-B85F-69975DF4887B}" sibTransId="{32B2D654-09E8-4860-9BA9-DD35305316E1}"/>
    <dgm:cxn modelId="{B32FB9BB-450A-44E6-B9DA-B41562AB934B}" type="presOf" srcId="{58297A04-08E5-4C4A-9776-D7F00771E90D}" destId="{575773ED-ADFF-4547-9A04-487E177FB7BF}" srcOrd="0" destOrd="0" presId="urn:microsoft.com/office/officeart/2009/layout/CircleArrowProcess"/>
    <dgm:cxn modelId="{DC60E441-5D5B-4442-A8E2-446F966BE34B}" type="presParOf" srcId="{3C51B66D-C33D-4BD5-B3E2-43E08832656C}" destId="{2A700B4B-AA15-4D78-AAF0-4FB069D399DE}" srcOrd="0" destOrd="0" presId="urn:microsoft.com/office/officeart/2009/layout/CircleArrowProcess"/>
    <dgm:cxn modelId="{8921AED3-EF7B-4F58-8424-702BA5F66B10}" type="presParOf" srcId="{2A700B4B-AA15-4D78-AAF0-4FB069D399DE}" destId="{03E9E6D1-3579-4F45-822D-61A135B185B5}" srcOrd="0" destOrd="0" presId="urn:microsoft.com/office/officeart/2009/layout/CircleArrowProcess"/>
    <dgm:cxn modelId="{2A16E251-DC11-4FB4-A579-EFC999DC1EE6}" type="presParOf" srcId="{3C51B66D-C33D-4BD5-B3E2-43E08832656C}" destId="{575773ED-ADFF-4547-9A04-487E177FB7BF}" srcOrd="1" destOrd="0" presId="urn:microsoft.com/office/officeart/2009/layout/CircleArrowProcess"/>
    <dgm:cxn modelId="{3BC0868E-896C-47D0-AD4F-4E0582ADB67A}" type="presParOf" srcId="{3C51B66D-C33D-4BD5-B3E2-43E08832656C}" destId="{EC402D46-70BC-48A2-89F3-75517C286EBA}" srcOrd="2" destOrd="0" presId="urn:microsoft.com/office/officeart/2009/layout/CircleArrowProcess"/>
    <dgm:cxn modelId="{9F489A91-EE19-46C8-BD79-8F3B517A86F1}" type="presParOf" srcId="{EC402D46-70BC-48A2-89F3-75517C286EBA}" destId="{39F3E5A5-842F-4276-BD88-411610F3EBA6}" srcOrd="0" destOrd="0" presId="urn:microsoft.com/office/officeart/2009/layout/CircleArrowProcess"/>
    <dgm:cxn modelId="{F8A82FD5-756D-4ED3-8875-8B6BD624B1AD}" type="presParOf" srcId="{3C51B66D-C33D-4BD5-B3E2-43E08832656C}" destId="{F2F6C24C-A4F2-44A9-8AD6-A45839D0DAC9}" srcOrd="3" destOrd="0" presId="urn:microsoft.com/office/officeart/2009/layout/CircleArrowProcess"/>
    <dgm:cxn modelId="{635CF312-256C-4239-BDC2-A75F8407463F}" type="presParOf" srcId="{3C51B66D-C33D-4BD5-B3E2-43E08832656C}" destId="{1BE95FEC-D96F-476A-9EC5-F06F9B02E908}" srcOrd="4" destOrd="0" presId="urn:microsoft.com/office/officeart/2009/layout/CircleArrowProcess"/>
    <dgm:cxn modelId="{D4D90962-D6E9-4EF2-9319-630B3D5B674A}" type="presParOf" srcId="{1BE95FEC-D96F-476A-9EC5-F06F9B02E908}" destId="{E7F4F3A0-97F6-49FD-8878-FD9F95F34790}" srcOrd="0" destOrd="0" presId="urn:microsoft.com/office/officeart/2009/layout/CircleArrowProcess"/>
    <dgm:cxn modelId="{AABE2788-82D0-406F-B095-D3A2DD1666F4}" type="presParOf" srcId="{3C51B66D-C33D-4BD5-B3E2-43E08832656C}" destId="{0A43974E-CD87-462D-83ED-8E4449FE0478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267C0CC-1114-4A29-95BF-2E6980231451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A2AF999-CF43-4AAA-B97D-129D442D6E62}">
      <dgm:prSet phldrT="[Tes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it-IT" dirty="0" smtClean="0"/>
            <a:t>Docente curricolare</a:t>
          </a:r>
          <a:endParaRPr lang="it-IT" dirty="0"/>
        </a:p>
      </dgm:t>
    </dgm:pt>
    <dgm:pt modelId="{8D1B4DAC-D466-49E3-9340-151E0AB7CCE9}" type="parTrans" cxnId="{D785279A-BE61-46AF-9DF9-5B995E7F79AA}">
      <dgm:prSet/>
      <dgm:spPr/>
      <dgm:t>
        <a:bodyPr/>
        <a:lstStyle/>
        <a:p>
          <a:endParaRPr lang="it-IT"/>
        </a:p>
      </dgm:t>
    </dgm:pt>
    <dgm:pt modelId="{447D09E4-8C5D-469E-AE25-09F8F8E3933D}" type="sibTrans" cxnId="{D785279A-BE61-46AF-9DF9-5B995E7F79AA}">
      <dgm:prSet/>
      <dgm:spPr/>
      <dgm:t>
        <a:bodyPr/>
        <a:lstStyle/>
        <a:p>
          <a:endParaRPr lang="it-IT"/>
        </a:p>
      </dgm:t>
    </dgm:pt>
    <dgm:pt modelId="{052ABBFC-258F-4D2D-811D-CC8F751FB5AD}">
      <dgm:prSet phldrT="[Tes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it-IT" dirty="0" smtClean="0"/>
            <a:t>Docente di sostegno</a:t>
          </a:r>
          <a:endParaRPr lang="it-IT" dirty="0"/>
        </a:p>
      </dgm:t>
    </dgm:pt>
    <dgm:pt modelId="{4304DBB3-1FF6-4617-A2BC-288629533792}" type="parTrans" cxnId="{7DD5EA10-0456-4905-9D1F-DDD50568FCB3}">
      <dgm:prSet/>
      <dgm:spPr/>
      <dgm:t>
        <a:bodyPr/>
        <a:lstStyle/>
        <a:p>
          <a:endParaRPr lang="it-IT"/>
        </a:p>
      </dgm:t>
    </dgm:pt>
    <dgm:pt modelId="{1914DB51-1305-4A10-9BBC-5D370E59D8BD}" type="sibTrans" cxnId="{7DD5EA10-0456-4905-9D1F-DDD50568FCB3}">
      <dgm:prSet/>
      <dgm:spPr/>
      <dgm:t>
        <a:bodyPr/>
        <a:lstStyle/>
        <a:p>
          <a:endParaRPr lang="it-IT"/>
        </a:p>
      </dgm:t>
    </dgm:pt>
    <dgm:pt modelId="{88EC7DD0-543C-47C6-BAFA-8DC20E5A9282}" type="pres">
      <dgm:prSet presAssocID="{B267C0CC-1114-4A29-95BF-2E698023145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A96BA24-D456-4953-AB6A-148B85E72A94}" type="pres">
      <dgm:prSet presAssocID="{2A2AF999-CF43-4AAA-B97D-129D442D6E62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2D8E4B0-2A91-4AEF-ACF8-128D4CF61348}" type="pres">
      <dgm:prSet presAssocID="{052ABBFC-258F-4D2D-811D-CC8F751FB5AD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785279A-BE61-46AF-9DF9-5B995E7F79AA}" srcId="{B267C0CC-1114-4A29-95BF-2E6980231451}" destId="{2A2AF999-CF43-4AAA-B97D-129D442D6E62}" srcOrd="0" destOrd="0" parTransId="{8D1B4DAC-D466-49E3-9340-151E0AB7CCE9}" sibTransId="{447D09E4-8C5D-469E-AE25-09F8F8E3933D}"/>
    <dgm:cxn modelId="{CEE2DA74-5192-4243-96DC-D99924B579FB}" type="presOf" srcId="{2A2AF999-CF43-4AAA-B97D-129D442D6E62}" destId="{0A96BA24-D456-4953-AB6A-148B85E72A94}" srcOrd="0" destOrd="0" presId="urn:microsoft.com/office/officeart/2005/8/layout/arrow5"/>
    <dgm:cxn modelId="{85E35FC5-CE4D-48E5-A652-FA7B0DC05F9C}" type="presOf" srcId="{052ABBFC-258F-4D2D-811D-CC8F751FB5AD}" destId="{E2D8E4B0-2A91-4AEF-ACF8-128D4CF61348}" srcOrd="0" destOrd="0" presId="urn:microsoft.com/office/officeart/2005/8/layout/arrow5"/>
    <dgm:cxn modelId="{9C0A7B37-4451-4FA2-8F4A-789023E5625C}" type="presOf" srcId="{B267C0CC-1114-4A29-95BF-2E6980231451}" destId="{88EC7DD0-543C-47C6-BAFA-8DC20E5A9282}" srcOrd="0" destOrd="0" presId="urn:microsoft.com/office/officeart/2005/8/layout/arrow5"/>
    <dgm:cxn modelId="{7DD5EA10-0456-4905-9D1F-DDD50568FCB3}" srcId="{B267C0CC-1114-4A29-95BF-2E6980231451}" destId="{052ABBFC-258F-4D2D-811D-CC8F751FB5AD}" srcOrd="1" destOrd="0" parTransId="{4304DBB3-1FF6-4617-A2BC-288629533792}" sibTransId="{1914DB51-1305-4A10-9BBC-5D370E59D8BD}"/>
    <dgm:cxn modelId="{B4E6EAAD-6C23-4112-A6C8-8596005BA048}" type="presParOf" srcId="{88EC7DD0-543C-47C6-BAFA-8DC20E5A9282}" destId="{0A96BA24-D456-4953-AB6A-148B85E72A94}" srcOrd="0" destOrd="0" presId="urn:microsoft.com/office/officeart/2005/8/layout/arrow5"/>
    <dgm:cxn modelId="{0D62B0AA-6497-4DFF-8875-CDBD6A529C28}" type="presParOf" srcId="{88EC7DD0-543C-47C6-BAFA-8DC20E5A9282}" destId="{E2D8E4B0-2A91-4AEF-ACF8-128D4CF61348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267C0CC-1114-4A29-95BF-2E6980231451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A2AF999-CF43-4AAA-B97D-129D442D6E62}">
      <dgm:prSet phldrT="[Tes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it-IT" dirty="0" smtClean="0"/>
            <a:t>Docente curricolare</a:t>
          </a:r>
          <a:endParaRPr lang="it-IT" dirty="0"/>
        </a:p>
      </dgm:t>
    </dgm:pt>
    <dgm:pt modelId="{8D1B4DAC-D466-49E3-9340-151E0AB7CCE9}" type="parTrans" cxnId="{D785279A-BE61-46AF-9DF9-5B995E7F79AA}">
      <dgm:prSet/>
      <dgm:spPr/>
      <dgm:t>
        <a:bodyPr/>
        <a:lstStyle/>
        <a:p>
          <a:endParaRPr lang="it-IT"/>
        </a:p>
      </dgm:t>
    </dgm:pt>
    <dgm:pt modelId="{447D09E4-8C5D-469E-AE25-09F8F8E3933D}" type="sibTrans" cxnId="{D785279A-BE61-46AF-9DF9-5B995E7F79AA}">
      <dgm:prSet/>
      <dgm:spPr/>
      <dgm:t>
        <a:bodyPr/>
        <a:lstStyle/>
        <a:p>
          <a:endParaRPr lang="it-IT"/>
        </a:p>
      </dgm:t>
    </dgm:pt>
    <dgm:pt modelId="{052ABBFC-258F-4D2D-811D-CC8F751FB5AD}">
      <dgm:prSet phldrT="[Tes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it-IT" dirty="0" smtClean="0"/>
            <a:t>Docente di sostegno</a:t>
          </a:r>
          <a:endParaRPr lang="it-IT" dirty="0"/>
        </a:p>
      </dgm:t>
    </dgm:pt>
    <dgm:pt modelId="{4304DBB3-1FF6-4617-A2BC-288629533792}" type="parTrans" cxnId="{7DD5EA10-0456-4905-9D1F-DDD50568FCB3}">
      <dgm:prSet/>
      <dgm:spPr/>
      <dgm:t>
        <a:bodyPr/>
        <a:lstStyle/>
        <a:p>
          <a:endParaRPr lang="it-IT"/>
        </a:p>
      </dgm:t>
    </dgm:pt>
    <dgm:pt modelId="{1914DB51-1305-4A10-9BBC-5D370E59D8BD}" type="sibTrans" cxnId="{7DD5EA10-0456-4905-9D1F-DDD50568FCB3}">
      <dgm:prSet/>
      <dgm:spPr/>
      <dgm:t>
        <a:bodyPr/>
        <a:lstStyle/>
        <a:p>
          <a:endParaRPr lang="it-IT"/>
        </a:p>
      </dgm:t>
    </dgm:pt>
    <dgm:pt modelId="{88EC7DD0-543C-47C6-BAFA-8DC20E5A9282}" type="pres">
      <dgm:prSet presAssocID="{B267C0CC-1114-4A29-95BF-2E698023145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A96BA24-D456-4953-AB6A-148B85E72A94}" type="pres">
      <dgm:prSet presAssocID="{2A2AF999-CF43-4AAA-B97D-129D442D6E62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2D8E4B0-2A91-4AEF-ACF8-128D4CF61348}" type="pres">
      <dgm:prSet presAssocID="{052ABBFC-258F-4D2D-811D-CC8F751FB5AD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785279A-BE61-46AF-9DF9-5B995E7F79AA}" srcId="{B267C0CC-1114-4A29-95BF-2E6980231451}" destId="{2A2AF999-CF43-4AAA-B97D-129D442D6E62}" srcOrd="0" destOrd="0" parTransId="{8D1B4DAC-D466-49E3-9340-151E0AB7CCE9}" sibTransId="{447D09E4-8C5D-469E-AE25-09F8F8E3933D}"/>
    <dgm:cxn modelId="{937FCAB2-B9E5-42F4-9E21-2FDA82270E9E}" type="presOf" srcId="{052ABBFC-258F-4D2D-811D-CC8F751FB5AD}" destId="{E2D8E4B0-2A91-4AEF-ACF8-128D4CF61348}" srcOrd="0" destOrd="0" presId="urn:microsoft.com/office/officeart/2005/8/layout/arrow5"/>
    <dgm:cxn modelId="{2BF461E7-45CE-4859-ADFA-20F855321853}" type="presOf" srcId="{2A2AF999-CF43-4AAA-B97D-129D442D6E62}" destId="{0A96BA24-D456-4953-AB6A-148B85E72A94}" srcOrd="0" destOrd="0" presId="urn:microsoft.com/office/officeart/2005/8/layout/arrow5"/>
    <dgm:cxn modelId="{AC00FB80-A6DA-4A24-AE68-DC50C0BE443F}" type="presOf" srcId="{B267C0CC-1114-4A29-95BF-2E6980231451}" destId="{88EC7DD0-543C-47C6-BAFA-8DC20E5A9282}" srcOrd="0" destOrd="0" presId="urn:microsoft.com/office/officeart/2005/8/layout/arrow5"/>
    <dgm:cxn modelId="{7DD5EA10-0456-4905-9D1F-DDD50568FCB3}" srcId="{B267C0CC-1114-4A29-95BF-2E6980231451}" destId="{052ABBFC-258F-4D2D-811D-CC8F751FB5AD}" srcOrd="1" destOrd="0" parTransId="{4304DBB3-1FF6-4617-A2BC-288629533792}" sibTransId="{1914DB51-1305-4A10-9BBC-5D370E59D8BD}"/>
    <dgm:cxn modelId="{54FAF12A-376A-40A0-B319-159B27D595C8}" type="presParOf" srcId="{88EC7DD0-543C-47C6-BAFA-8DC20E5A9282}" destId="{0A96BA24-D456-4953-AB6A-148B85E72A94}" srcOrd="0" destOrd="0" presId="urn:microsoft.com/office/officeart/2005/8/layout/arrow5"/>
    <dgm:cxn modelId="{C5E39085-5C98-42BD-BE38-C05194463E88}" type="presParOf" srcId="{88EC7DD0-543C-47C6-BAFA-8DC20E5A9282}" destId="{E2D8E4B0-2A91-4AEF-ACF8-128D4CF61348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D89EE-7BC2-48B9-A68E-399636BA56E9}">
      <dsp:nvSpPr>
        <dsp:cNvPr id="0" name=""/>
        <dsp:cNvSpPr/>
      </dsp:nvSpPr>
      <dsp:spPr>
        <a:xfrm>
          <a:off x="1980219" y="0"/>
          <a:ext cx="4320480" cy="432048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FE265-D1AA-461D-89C6-ABB71527C4FE}">
      <dsp:nvSpPr>
        <dsp:cNvPr id="0" name=""/>
        <dsp:cNvSpPr/>
      </dsp:nvSpPr>
      <dsp:spPr>
        <a:xfrm>
          <a:off x="2261051" y="280831"/>
          <a:ext cx="1728192" cy="17281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Full</a:t>
          </a:r>
          <a:r>
            <a:rPr lang="it-IT" sz="2000" kern="1200" baseline="0" dirty="0" smtClean="0"/>
            <a:t> </a:t>
          </a:r>
          <a:r>
            <a:rPr lang="it-IT" sz="2000" kern="1200" baseline="0" dirty="0" err="1" smtClean="0"/>
            <a:t>Inclusion</a:t>
          </a:r>
          <a:endParaRPr lang="it-IT" sz="2000" kern="1200" dirty="0"/>
        </a:p>
      </dsp:txBody>
      <dsp:txXfrm>
        <a:off x="2345414" y="365194"/>
        <a:ext cx="1559466" cy="1559466"/>
      </dsp:txXfrm>
    </dsp:sp>
    <dsp:sp modelId="{50450A40-7FB2-4F59-A438-B5588B665CF6}">
      <dsp:nvSpPr>
        <dsp:cNvPr id="0" name=""/>
        <dsp:cNvSpPr/>
      </dsp:nvSpPr>
      <dsp:spPr>
        <a:xfrm>
          <a:off x="4257277" y="280831"/>
          <a:ext cx="1796991" cy="17281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Eterogeneità dei contesti scolastici</a:t>
          </a:r>
          <a:endParaRPr lang="it-IT" sz="2000" kern="1200" dirty="0"/>
        </a:p>
      </dsp:txBody>
      <dsp:txXfrm>
        <a:off x="4341640" y="365194"/>
        <a:ext cx="1628265" cy="1559466"/>
      </dsp:txXfrm>
    </dsp:sp>
    <dsp:sp modelId="{E37FEF78-6DEA-4E1F-87D8-D6BA02F05685}">
      <dsp:nvSpPr>
        <dsp:cNvPr id="0" name=""/>
        <dsp:cNvSpPr/>
      </dsp:nvSpPr>
      <dsp:spPr>
        <a:xfrm>
          <a:off x="2261051" y="2311456"/>
          <a:ext cx="1728192" cy="17281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Formazione docente</a:t>
          </a:r>
          <a:endParaRPr lang="it-IT" sz="2000" kern="1200" dirty="0"/>
        </a:p>
      </dsp:txBody>
      <dsp:txXfrm>
        <a:off x="2345414" y="2395819"/>
        <a:ext cx="1559466" cy="1559466"/>
      </dsp:txXfrm>
    </dsp:sp>
    <dsp:sp modelId="{EB711FBF-9E03-4615-A206-92A12EC73EF5}">
      <dsp:nvSpPr>
        <dsp:cNvPr id="0" name=""/>
        <dsp:cNvSpPr/>
      </dsp:nvSpPr>
      <dsp:spPr>
        <a:xfrm>
          <a:off x="4291676" y="2311456"/>
          <a:ext cx="1728192" cy="17281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Ruolo del docente di sostegno</a:t>
          </a:r>
          <a:endParaRPr lang="it-IT" sz="2000" kern="1200" dirty="0"/>
        </a:p>
      </dsp:txBody>
      <dsp:txXfrm>
        <a:off x="4376039" y="2395819"/>
        <a:ext cx="1559466" cy="15594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EB265-BB25-453D-8097-9E60D3B9A4CC}">
      <dsp:nvSpPr>
        <dsp:cNvPr id="0" name=""/>
        <dsp:cNvSpPr/>
      </dsp:nvSpPr>
      <dsp:spPr>
        <a:xfrm>
          <a:off x="0" y="0"/>
          <a:ext cx="2770425" cy="1728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DC85A-6807-44A5-9901-90E1E3BF8AE6}">
      <dsp:nvSpPr>
        <dsp:cNvPr id="0" name=""/>
        <dsp:cNvSpPr/>
      </dsp:nvSpPr>
      <dsp:spPr>
        <a:xfrm>
          <a:off x="113428" y="360041"/>
          <a:ext cx="2269909" cy="1051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solidFill>
                <a:schemeClr val="bg1"/>
              </a:solidFill>
            </a:rPr>
            <a:t>D.M. 12 dicembre 2012</a:t>
          </a:r>
          <a:endParaRPr lang="it-IT" sz="2000" kern="1200" dirty="0">
            <a:solidFill>
              <a:schemeClr val="bg1"/>
            </a:solidFill>
          </a:endParaRPr>
        </a:p>
      </dsp:txBody>
      <dsp:txXfrm>
        <a:off x="113428" y="360041"/>
        <a:ext cx="2269909" cy="10518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F6DBC-BEBF-4C92-86A4-D353AA3AA174}">
      <dsp:nvSpPr>
        <dsp:cNvPr id="0" name=""/>
        <dsp:cNvSpPr/>
      </dsp:nvSpPr>
      <dsp:spPr>
        <a:xfrm>
          <a:off x="550861" y="0"/>
          <a:ext cx="6243093" cy="462428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5A1EE1-3EEA-4BD2-9FB5-814E2C5DA608}">
      <dsp:nvSpPr>
        <dsp:cNvPr id="0" name=""/>
        <dsp:cNvSpPr/>
      </dsp:nvSpPr>
      <dsp:spPr>
        <a:xfrm>
          <a:off x="993984" y="1167900"/>
          <a:ext cx="5356847" cy="2288486"/>
        </a:xfrm>
        <a:prstGeom prst="roundRect">
          <a:avLst/>
        </a:prstGeom>
        <a:solidFill>
          <a:schemeClr val="accent4">
            <a:tint val="45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Nel 1992 la legge 104</a:t>
          </a:r>
          <a:r>
            <a:rPr lang="it-IT" sz="2000" kern="1200" dirty="0" smtClean="0"/>
            <a:t>, pur definendo una forma sistemica dell’integrazione, </a:t>
          </a:r>
          <a:r>
            <a:rPr lang="it-IT" sz="2000" b="1" kern="1200" dirty="0" smtClean="0"/>
            <a:t>non ha previsto</a:t>
          </a:r>
          <a:r>
            <a:rPr lang="it-IT" sz="2000" kern="1200" dirty="0" smtClean="0"/>
            <a:t> alcuna forma di adeguamento delle </a:t>
          </a:r>
          <a:r>
            <a:rPr lang="it-IT" sz="2000" b="1" kern="1200" dirty="0" smtClean="0"/>
            <a:t>competenze didattiche dei docenti </a:t>
          </a:r>
          <a:r>
            <a:rPr lang="it-IT" sz="2000" kern="1200" dirty="0" smtClean="0"/>
            <a:t>in grado di recepire la funzione reticolare delle attività didattiche </a:t>
          </a:r>
          <a:r>
            <a:rPr lang="it-IT" sz="2000" b="1" kern="1200" dirty="0" smtClean="0"/>
            <a:t>a sostegno della disabilità</a:t>
          </a:r>
          <a:r>
            <a:rPr lang="it-IT" sz="2000" kern="1200" dirty="0" smtClean="0"/>
            <a:t>. </a:t>
          </a:r>
          <a:endParaRPr lang="it-IT" sz="2000" kern="1200" dirty="0"/>
        </a:p>
      </dsp:txBody>
      <dsp:txXfrm>
        <a:off x="1105699" y="1279615"/>
        <a:ext cx="5133417" cy="2065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B0340-4F6B-4B7C-938F-6BDF077EC71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9D312-7500-46AF-9A86-B6943B4475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4342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99E936C-1B76-401C-BA62-80CFA615BBFD}" type="datetimeFigureOut">
              <a:rPr lang="it-IT" smtClean="0"/>
              <a:pPr/>
              <a:t>29/08/2016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1FE7CB0-5DF4-4E68-AD8F-FA2FF3572D6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3648" y="2924944"/>
            <a:ext cx="6400800" cy="1752600"/>
          </a:xfrm>
        </p:spPr>
        <p:txBody>
          <a:bodyPr>
            <a:normAutofit/>
          </a:bodyPr>
          <a:lstStyle/>
          <a:p>
            <a:r>
              <a:rPr lang="it-IT" sz="2800" dirty="0" smtClean="0"/>
              <a:t>Il </a:t>
            </a:r>
            <a:r>
              <a:rPr lang="it-IT" sz="2800" i="1" dirty="0" smtClean="0"/>
              <a:t>co-</a:t>
            </a:r>
            <a:r>
              <a:rPr lang="it-IT" sz="2800" i="1" dirty="0" err="1" smtClean="0"/>
              <a:t>teaching</a:t>
            </a:r>
            <a:r>
              <a:rPr lang="it-IT" sz="2800" dirty="0" smtClean="0"/>
              <a:t>: una pratica didattica inclusiva</a:t>
            </a:r>
            <a:endParaRPr lang="it-IT" sz="280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895872"/>
          </a:xfrm>
        </p:spPr>
        <p:txBody>
          <a:bodyPr>
            <a:noAutofit/>
          </a:bodyPr>
          <a:lstStyle/>
          <a:p>
            <a:r>
              <a:rPr lang="it-IT" sz="6000" dirty="0" smtClean="0"/>
              <a:t/>
            </a:r>
            <a:br>
              <a:rPr lang="it-IT" sz="6000" dirty="0" smtClean="0"/>
            </a:br>
            <a:r>
              <a:rPr lang="it-IT" sz="2000" dirty="0" smtClean="0"/>
              <a:t>Prof. Maurizio </a:t>
            </a:r>
            <a:r>
              <a:rPr lang="it-IT" sz="2000" dirty="0" err="1" smtClean="0"/>
              <a:t>Sibilio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3468906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4207767993"/>
              </p:ext>
            </p:extLst>
          </p:nvPr>
        </p:nvGraphicFramePr>
        <p:xfrm>
          <a:off x="1547664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1841983414"/>
              </p:ext>
            </p:extLst>
          </p:nvPr>
        </p:nvGraphicFramePr>
        <p:xfrm>
          <a:off x="395536" y="1772816"/>
          <a:ext cx="828092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12972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graphicFrame>
        <p:nvGraphicFramePr>
          <p:cNvPr id="7" name="Diagramma 6"/>
          <p:cNvGraphicFramePr/>
          <p:nvPr>
            <p:extLst>
              <p:ext uri="{D42A27DB-BD31-4B8C-83A1-F6EECF244321}">
                <p14:modId xmlns:p14="http://schemas.microsoft.com/office/powerpoint/2010/main" val="1885281425"/>
              </p:ext>
            </p:extLst>
          </p:nvPr>
        </p:nvGraphicFramePr>
        <p:xfrm>
          <a:off x="505430" y="1484784"/>
          <a:ext cx="2770426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Freccia a destra 12"/>
          <p:cNvSpPr/>
          <p:nvPr/>
        </p:nvSpPr>
        <p:spPr>
          <a:xfrm>
            <a:off x="505430" y="3356992"/>
            <a:ext cx="2770426" cy="2232248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it-IT" sz="2000" dirty="0"/>
              <a:t>L</a:t>
            </a:r>
            <a:r>
              <a:rPr lang="it-IT" sz="2000" dirty="0" smtClean="0"/>
              <a:t>egge 170/2010 e successive Linee Guida 2011</a:t>
            </a:r>
            <a:endParaRPr lang="it-IT" sz="2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504161" y="1916832"/>
            <a:ext cx="4896544" cy="3170099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I</a:t>
            </a:r>
            <a:r>
              <a:rPr lang="it-IT" sz="2000" dirty="0" smtClean="0"/>
              <a:t>l </a:t>
            </a:r>
            <a:r>
              <a:rPr lang="it-IT" sz="2000" dirty="0"/>
              <a:t>docente curriculare è </a:t>
            </a:r>
            <a:r>
              <a:rPr lang="it-IT" sz="2000" dirty="0" smtClean="0"/>
              <a:t>chiamato ad operare </a:t>
            </a:r>
            <a:r>
              <a:rPr lang="it-IT" sz="2000" dirty="0"/>
              <a:t>scelte didattico-pedagogiche </a:t>
            </a:r>
            <a:r>
              <a:rPr lang="it-IT" sz="2000" dirty="0" smtClean="0"/>
              <a:t>specifiche per </a:t>
            </a:r>
            <a:r>
              <a:rPr lang="it-IT" sz="2000" dirty="0"/>
              <a:t>rispondere alle pressanti istanze di </a:t>
            </a:r>
            <a:r>
              <a:rPr lang="it-IT" sz="2000" b="1" dirty="0"/>
              <a:t>personalizzazione ed individualizzazione dell’insegnamento </a:t>
            </a:r>
            <a:r>
              <a:rPr lang="it-IT" sz="2000" dirty="0"/>
              <a:t>e, nella maggior parte dei casi,  senza una preparazione sufficiente a </a:t>
            </a:r>
            <a:r>
              <a:rPr lang="it-IT" sz="2000" b="1" dirty="0"/>
              <a:t>fronteggiare l’eterogeneità dei bisogni educativi dei propri studenti</a:t>
            </a:r>
            <a:r>
              <a:rPr lang="it-IT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139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sp>
        <p:nvSpPr>
          <p:cNvPr id="3" name="Callout con freccia in giù 2"/>
          <p:cNvSpPr/>
          <p:nvPr/>
        </p:nvSpPr>
        <p:spPr>
          <a:xfrm>
            <a:off x="2771800" y="1772816"/>
            <a:ext cx="3600400" cy="187220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Quale ruolo per l’insegnante di sostegno?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1043608" y="3861048"/>
            <a:ext cx="7056784" cy="21602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Appare necessaria una riflessione sul riposizionamento </a:t>
            </a:r>
            <a:r>
              <a:rPr lang="it-IT" sz="2200" dirty="0"/>
              <a:t>del docente di sostegno come interprete di una </a:t>
            </a:r>
            <a:r>
              <a:rPr lang="it-IT" sz="2200" b="1" dirty="0"/>
              <a:t>doppia </a:t>
            </a:r>
            <a:r>
              <a:rPr lang="it-IT" sz="2200" b="1" i="1" dirty="0" err="1"/>
              <a:t>mission</a:t>
            </a:r>
            <a:r>
              <a:rPr lang="it-IT" sz="2200" dirty="0"/>
              <a:t> che integra aspetti di didattica e pedagogia speciale e didattica e pedagogia inclusiva</a:t>
            </a:r>
          </a:p>
        </p:txBody>
      </p:sp>
    </p:spTree>
    <p:extLst>
      <p:ext uri="{BB962C8B-B14F-4D97-AF65-F5344CB8AC3E}">
        <p14:creationId xmlns:p14="http://schemas.microsoft.com/office/powerpoint/2010/main" val="23758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1346235280"/>
              </p:ext>
            </p:extLst>
          </p:nvPr>
        </p:nvGraphicFramePr>
        <p:xfrm>
          <a:off x="1547664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tangolo 3"/>
          <p:cNvSpPr/>
          <p:nvPr/>
        </p:nvSpPr>
        <p:spPr>
          <a:xfrm>
            <a:off x="3162734" y="1700808"/>
            <a:ext cx="2808312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Doppia </a:t>
            </a:r>
            <a:r>
              <a:rPr lang="it-IT" sz="2400" i="1" dirty="0" err="1" smtClean="0"/>
              <a:t>mission</a:t>
            </a:r>
            <a:r>
              <a:rPr lang="it-IT" sz="2400" dirty="0" smtClean="0"/>
              <a:t> del docente di sostegno</a:t>
            </a:r>
            <a:endParaRPr lang="it-IT" sz="2400" dirty="0"/>
          </a:p>
        </p:txBody>
      </p:sp>
      <p:cxnSp>
        <p:nvCxnSpPr>
          <p:cNvPr id="6" name="Connettore 2 5"/>
          <p:cNvCxnSpPr/>
          <p:nvPr/>
        </p:nvCxnSpPr>
        <p:spPr>
          <a:xfrm flipH="1">
            <a:off x="3432015" y="3140968"/>
            <a:ext cx="432048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>
            <a:off x="5249576" y="3140968"/>
            <a:ext cx="373101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827584" y="3861048"/>
            <a:ext cx="3384376" cy="20882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Sostegno alla classe nell’ottica dell’integrazione</a:t>
            </a:r>
            <a:endParaRPr lang="it-IT" sz="2400" dirty="0"/>
          </a:p>
        </p:txBody>
      </p:sp>
      <p:sp>
        <p:nvSpPr>
          <p:cNvPr id="11" name="Rettangolo 10"/>
          <p:cNvSpPr/>
          <p:nvPr/>
        </p:nvSpPr>
        <p:spPr>
          <a:xfrm>
            <a:off x="4932040" y="3861048"/>
            <a:ext cx="3384376" cy="20882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 smtClean="0"/>
          </a:p>
          <a:p>
            <a:pPr algn="ctr"/>
            <a:r>
              <a:rPr lang="it-IT" sz="2400" dirty="0" smtClean="0"/>
              <a:t>Sostegno </a:t>
            </a:r>
            <a:r>
              <a:rPr lang="it-IT" sz="2400" dirty="0"/>
              <a:t>alla didattica inclusiva dei propri </a:t>
            </a:r>
            <a:r>
              <a:rPr lang="it-IT" sz="2400" dirty="0" smtClean="0"/>
              <a:t>colleghi</a:t>
            </a:r>
            <a:endParaRPr lang="it-IT" sz="2400" dirty="0"/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836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sp>
        <p:nvSpPr>
          <p:cNvPr id="5" name="Arrotonda angolo diagonale rettangolo 4"/>
          <p:cNvSpPr/>
          <p:nvPr/>
        </p:nvSpPr>
        <p:spPr>
          <a:xfrm>
            <a:off x="899592" y="1615290"/>
            <a:ext cx="3240360" cy="187220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/>
              <a:t>Le aspettative rintracciabili nella </a:t>
            </a:r>
            <a:r>
              <a:rPr lang="it-IT" sz="2000" b="1" dirty="0" smtClean="0"/>
              <a:t>Legge 517/77 </a:t>
            </a:r>
            <a:r>
              <a:rPr lang="it-IT" sz="2000" dirty="0" smtClean="0"/>
              <a:t>in materia di diritto all’educazione e all’integrazione</a:t>
            </a:r>
            <a:endParaRPr lang="it-IT" sz="2000" dirty="0"/>
          </a:p>
        </p:txBody>
      </p:sp>
      <p:sp>
        <p:nvSpPr>
          <p:cNvPr id="6" name="Arrotonda angolo diagonale rettangolo 5"/>
          <p:cNvSpPr/>
          <p:nvPr/>
        </p:nvSpPr>
        <p:spPr>
          <a:xfrm>
            <a:off x="2843808" y="3501008"/>
            <a:ext cx="5616624" cy="2736304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dirty="0"/>
              <a:t>La legge 517, stabilendo la necessità </a:t>
            </a:r>
            <a:r>
              <a:rPr lang="it-IT" sz="2000" dirty="0" smtClean="0"/>
              <a:t>della </a:t>
            </a:r>
            <a:r>
              <a:rPr lang="it-IT" sz="2000" b="1" dirty="0"/>
              <a:t>presenza nella scuola di un docente specializzato </a:t>
            </a:r>
            <a:r>
              <a:rPr lang="it-IT" sz="2000" dirty="0"/>
              <a:t>per  svolgere attività di </a:t>
            </a:r>
            <a:r>
              <a:rPr lang="it-IT" sz="2000" i="1" dirty="0"/>
              <a:t>supporto alla classe, </a:t>
            </a:r>
            <a:r>
              <a:rPr lang="it-IT" sz="2000" dirty="0"/>
              <a:t>non ha risolto i diritti  allo studio e all’apprendimento dello studente disabile nella sola  figura dell’insegnante di sostegno, ma ha  allargato le responsabilità del processo di integrazione a tutto il corpo docente. </a:t>
            </a:r>
          </a:p>
        </p:txBody>
      </p:sp>
      <p:sp>
        <p:nvSpPr>
          <p:cNvPr id="7" name="Freccia angolare in su 6"/>
          <p:cNvSpPr/>
          <p:nvPr/>
        </p:nvSpPr>
        <p:spPr>
          <a:xfrm flipV="1">
            <a:off x="5148064" y="2204864"/>
            <a:ext cx="1008112" cy="936104"/>
          </a:xfrm>
          <a:prstGeom prst="bent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402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sp>
        <p:nvSpPr>
          <p:cNvPr id="3" name="Rettangolo arrotondato 2"/>
          <p:cNvSpPr/>
          <p:nvPr/>
        </p:nvSpPr>
        <p:spPr>
          <a:xfrm>
            <a:off x="1499750" y="1844824"/>
            <a:ext cx="6120680" cy="3528392"/>
          </a:xfrm>
          <a:prstGeom prst="roundRect">
            <a:avLst/>
          </a:prstGeom>
          <a:effectLst>
            <a:outerShdw blurRad="50800" dist="254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200" dirty="0"/>
              <a:t>La successiva </a:t>
            </a:r>
            <a:r>
              <a:rPr lang="it-IT" sz="2200" b="1" dirty="0"/>
              <a:t>legge n.279/82 </a:t>
            </a:r>
            <a:r>
              <a:rPr lang="it-IT" sz="2200" dirty="0"/>
              <a:t>definiva il ruolo del docente di sostegno in termini di </a:t>
            </a:r>
            <a:r>
              <a:rPr lang="it-IT" sz="2200" b="1" dirty="0"/>
              <a:t>sostegno alla classe e non al disabile </a:t>
            </a:r>
            <a:r>
              <a:rPr lang="it-IT" sz="2200" dirty="0"/>
              <a:t>avviando un progressivo  mutamento delle modalità formative sempre più orientate al conseguimento di competenze metodologico-didattiche e relazionali, supportate dalla consapevolezza della diversità dei bisogni formativi e dalla conoscenza dell’alunno disabile. </a:t>
            </a:r>
          </a:p>
        </p:txBody>
      </p:sp>
    </p:spTree>
    <p:extLst>
      <p:ext uri="{BB962C8B-B14F-4D97-AF65-F5344CB8AC3E}">
        <p14:creationId xmlns:p14="http://schemas.microsoft.com/office/powerpoint/2010/main" val="3615412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2201242675"/>
              </p:ext>
            </p:extLst>
          </p:nvPr>
        </p:nvGraphicFramePr>
        <p:xfrm>
          <a:off x="899592" y="1397000"/>
          <a:ext cx="7344816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848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539552" y="3140968"/>
            <a:ext cx="3096344" cy="1008112"/>
          </a:xfrm>
          <a:prstGeom prst="ellipse">
            <a:avLst/>
          </a:prstGeom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Funzioni strumentali</a:t>
            </a:r>
            <a:endParaRPr lang="it-IT" sz="2400" dirty="0"/>
          </a:p>
        </p:txBody>
      </p:sp>
      <p:sp>
        <p:nvSpPr>
          <p:cNvPr id="5" name="Rettangolo 4"/>
          <p:cNvSpPr/>
          <p:nvPr/>
        </p:nvSpPr>
        <p:spPr>
          <a:xfrm>
            <a:off x="4131463" y="1700808"/>
            <a:ext cx="4248472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A seguito dell’approvazione della Legge del 15 marzo 1997 n. 59 che propone una riorganizzazione dell’intero sistema formativo italiano, nel CCNL del 26 maggio  e nel  CCNI del 31 agosto 1999, tra gli istituti programmatori delle scuole, sono state inserite le </a:t>
            </a:r>
            <a:r>
              <a:rPr lang="it-IT" b="1" dirty="0"/>
              <a:t>funzioni strumentali al piano dell’offerta formativa</a:t>
            </a:r>
            <a:r>
              <a:rPr lang="it-IT" dirty="0"/>
              <a:t>, previste dall’articolo 28 del CCNL e dell’articolo 37 del CCNI </a:t>
            </a:r>
            <a:r>
              <a:rPr lang="it-IT" u="sng" dirty="0"/>
              <a:t>per contribuire all'autonomia e per valorizzare la professionalità e l'impegno aggiuntivo degli insegnanti, </a:t>
            </a:r>
            <a:r>
              <a:rPr lang="it-IT" dirty="0"/>
              <a:t>attraverso il conferimento  di quattro funzioni obiettivo. </a:t>
            </a:r>
          </a:p>
        </p:txBody>
      </p:sp>
    </p:spTree>
    <p:extLst>
      <p:ext uri="{BB962C8B-B14F-4D97-AF65-F5344CB8AC3E}">
        <p14:creationId xmlns:p14="http://schemas.microsoft.com/office/powerpoint/2010/main" val="4168109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475656" y="2060848"/>
            <a:ext cx="6192688" cy="3447098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/>
              <a:t>La Circolare Ministeriale 28 agosto 2000 ha successivamente evidenziato la necessità di confermare le  quattro aree di intervento ritenute vincolanti </a:t>
            </a:r>
            <a:r>
              <a:rPr lang="it-IT" sz="2000" dirty="0" smtClean="0"/>
              <a:t>:</a:t>
            </a:r>
          </a:p>
          <a:p>
            <a:endParaRPr lang="it-IT" sz="2000" dirty="0"/>
          </a:p>
          <a:p>
            <a:r>
              <a:rPr lang="it-IT" sz="2000" dirty="0"/>
              <a:t>     a - gestione del P.O.F.;</a:t>
            </a:r>
          </a:p>
          <a:p>
            <a:r>
              <a:rPr lang="it-IT" sz="2000" dirty="0"/>
              <a:t>     b - sostegno al lavoro dei docenti;</a:t>
            </a:r>
          </a:p>
          <a:p>
            <a:r>
              <a:rPr lang="it-IT" sz="2000" dirty="0"/>
              <a:t>     c - interventi e servizi per gli studenti;</a:t>
            </a:r>
          </a:p>
          <a:p>
            <a:r>
              <a:rPr lang="it-IT" sz="2000" dirty="0"/>
              <a:t>     d - realizzazione di progetti formativi d'intesa con enti ed istituzioni esterni  alla scuola.</a:t>
            </a:r>
          </a:p>
          <a:p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901364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755576" y="1827001"/>
            <a:ext cx="6192688" cy="163121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dirty="0"/>
              <a:t>Appare evidente da tale impostazione che </a:t>
            </a:r>
            <a:r>
              <a:rPr lang="it-IT" sz="2000" b="1" dirty="0"/>
              <a:t>il sostegno al lavoro dei docenti è una delle emergenze evidenziate dalla normativa italiana,</a:t>
            </a:r>
            <a:r>
              <a:rPr lang="it-IT" sz="2000" dirty="0"/>
              <a:t> sebbene nella modalità proposta sia ravvisabile una  generica azione macro di supporto.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195736" y="4005064"/>
            <a:ext cx="6192688" cy="193899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dirty="0"/>
              <a:t>Nonostante il riconoscimento della necessità di realizzare nella scuola  un sistema di supporto alla didattica, resta ancora affidata al singolo docente  la risoluzione delle  molteplici complessità  emergenti dal  processo di </a:t>
            </a:r>
            <a:r>
              <a:rPr lang="it-IT" sz="2000" dirty="0" smtClean="0"/>
              <a:t>insegnamento-apprendimento nell’ottica della </a:t>
            </a:r>
            <a:r>
              <a:rPr lang="it-IT" sz="2000" i="1" dirty="0" smtClean="0"/>
              <a:t>full </a:t>
            </a:r>
            <a:r>
              <a:rPr lang="it-IT" sz="2000" i="1" dirty="0" err="1" smtClean="0"/>
              <a:t>inclusion</a:t>
            </a:r>
            <a:r>
              <a:rPr lang="it-IT" sz="2000" i="1" dirty="0" smtClean="0"/>
              <a:t>.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2355760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docente di sostegno</a:t>
            </a:r>
            <a:endParaRPr lang="it-IT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801555155"/>
              </p:ext>
            </p:extLst>
          </p:nvPr>
        </p:nvGraphicFramePr>
        <p:xfrm>
          <a:off x="1547664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969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Cos’è il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984292" y="1916832"/>
            <a:ext cx="5256584" cy="3323987"/>
          </a:xfrm>
          <a:prstGeom prst="rect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2400" dirty="0" smtClean="0">
              <a:latin typeface="Chalkboard" pitchFamily="-16" charset="0"/>
            </a:endParaRPr>
          </a:p>
          <a:p>
            <a:pPr algn="ctr">
              <a:defRPr/>
            </a:pPr>
            <a:r>
              <a:rPr lang="en-US" sz="2400" dirty="0" smtClean="0">
                <a:latin typeface="Chalkboard" pitchFamily="-16" charset="0"/>
              </a:rPr>
              <a:t>Il Co-teaching </a:t>
            </a:r>
            <a:r>
              <a:rPr lang="en-US" sz="2400" dirty="0" err="1" smtClean="0">
                <a:latin typeface="Chalkboard" pitchFamily="-16" charset="0"/>
              </a:rPr>
              <a:t>nasce</a:t>
            </a:r>
            <a:r>
              <a:rPr lang="en-US" sz="2400" dirty="0" smtClean="0">
                <a:latin typeface="Chalkboard" pitchFamily="-16" charset="0"/>
              </a:rPr>
              <a:t> </a:t>
            </a:r>
            <a:r>
              <a:rPr lang="en-US" sz="2400" dirty="0" err="1" smtClean="0">
                <a:latin typeface="Chalkboard" pitchFamily="-16" charset="0"/>
              </a:rPr>
              <a:t>nel</a:t>
            </a:r>
            <a:r>
              <a:rPr lang="en-US" sz="2400" dirty="0" smtClean="0">
                <a:latin typeface="Chalkboard" pitchFamily="-16" charset="0"/>
              </a:rPr>
              <a:t> </a:t>
            </a:r>
            <a:r>
              <a:rPr lang="en-US" sz="2400" dirty="0" err="1" smtClean="0">
                <a:latin typeface="Chalkboard" pitchFamily="-16" charset="0"/>
              </a:rPr>
              <a:t>contesto</a:t>
            </a:r>
            <a:r>
              <a:rPr lang="en-US" sz="2400" dirty="0" smtClean="0">
                <a:latin typeface="Chalkboard" pitchFamily="-16" charset="0"/>
              </a:rPr>
              <a:t> </a:t>
            </a:r>
            <a:r>
              <a:rPr lang="en-US" sz="2400" dirty="0" err="1" smtClean="0">
                <a:latin typeface="Chalkboard" pitchFamily="-16" charset="0"/>
              </a:rPr>
              <a:t>educativo</a:t>
            </a:r>
            <a:r>
              <a:rPr lang="en-US" sz="2400" dirty="0" smtClean="0">
                <a:latin typeface="Chalkboard" pitchFamily="-16" charset="0"/>
              </a:rPr>
              <a:t> </a:t>
            </a:r>
            <a:r>
              <a:rPr lang="en-US" sz="2400" dirty="0" err="1" smtClean="0">
                <a:latin typeface="Chalkboard" pitchFamily="-16" charset="0"/>
              </a:rPr>
              <a:t>americano</a:t>
            </a:r>
            <a:r>
              <a:rPr lang="en-US" sz="2400" dirty="0" smtClean="0">
                <a:latin typeface="Chalkboard" pitchFamily="-16" charset="0"/>
              </a:rPr>
              <a:t> </a:t>
            </a:r>
            <a:r>
              <a:rPr lang="en-US" sz="2400" dirty="0" err="1" smtClean="0">
                <a:latin typeface="Chalkboard" pitchFamily="-16" charset="0"/>
              </a:rPr>
              <a:t>ed</a:t>
            </a:r>
            <a:r>
              <a:rPr lang="en-US" sz="2400" dirty="0" smtClean="0">
                <a:latin typeface="Chalkboard" pitchFamily="-16" charset="0"/>
              </a:rPr>
              <a:t> è </a:t>
            </a:r>
            <a:r>
              <a:rPr lang="en-US" sz="2400" dirty="0" err="1" smtClean="0">
                <a:latin typeface="Chalkboard" pitchFamily="-16" charset="0"/>
              </a:rPr>
              <a:t>definibile</a:t>
            </a:r>
            <a:r>
              <a:rPr lang="en-US" sz="2400" dirty="0" smtClean="0">
                <a:latin typeface="Chalkboard" pitchFamily="-16" charset="0"/>
              </a:rPr>
              <a:t> come “</a:t>
            </a:r>
            <a:r>
              <a:rPr lang="en-US" sz="2400" i="1" dirty="0">
                <a:latin typeface="Chalkboard" pitchFamily="-16" charset="0"/>
              </a:rPr>
              <a:t>two or more professionals delivering substantive instruction to a diverse or blended group of students in a single physical </a:t>
            </a:r>
            <a:r>
              <a:rPr lang="en-US" sz="2400" i="1" dirty="0" smtClean="0">
                <a:latin typeface="Chalkboard" pitchFamily="-16" charset="0"/>
              </a:rPr>
              <a:t>space”.</a:t>
            </a:r>
          </a:p>
          <a:p>
            <a:pPr algn="ctr">
              <a:defRPr/>
            </a:pPr>
            <a:endParaRPr lang="en-US" sz="2400" dirty="0">
              <a:latin typeface="Chalkboard" pitchFamily="-16" charset="0"/>
            </a:endParaRPr>
          </a:p>
          <a:p>
            <a:pPr algn="ctr">
              <a:defRPr/>
            </a:pPr>
            <a:endParaRPr lang="en-US" dirty="0">
              <a:latin typeface="Chalkboard" pitchFamily="-16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907704" y="5743128"/>
            <a:ext cx="50405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dirty="0">
                <a:latin typeface="Chalkboard" pitchFamily="-16" charset="0"/>
              </a:rPr>
              <a:t>Cook &amp; Friend, in </a:t>
            </a:r>
            <a:r>
              <a:rPr lang="en-US" sz="1400" dirty="0" err="1">
                <a:latin typeface="Chalkboard" pitchFamily="-16" charset="0"/>
              </a:rPr>
              <a:t>Murawski</a:t>
            </a:r>
            <a:r>
              <a:rPr lang="en-US" sz="1400" dirty="0">
                <a:latin typeface="Chalkboard" pitchFamily="-16" charset="0"/>
              </a:rPr>
              <a:t> &amp; Swanson, 2001, p. 258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18243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Cos’è il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r>
              <a:rPr lang="it-IT" dirty="0" smtClean="0"/>
              <a:t>?</a:t>
            </a:r>
            <a:endParaRPr lang="it-IT" dirty="0"/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3562396881"/>
              </p:ext>
            </p:extLst>
          </p:nvPr>
        </p:nvGraphicFramePr>
        <p:xfrm>
          <a:off x="971600" y="1412776"/>
          <a:ext cx="25202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4067944" y="2276872"/>
            <a:ext cx="4320480" cy="2462213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200" dirty="0" err="1" smtClean="0"/>
              <a:t>Consentire</a:t>
            </a:r>
            <a:r>
              <a:rPr lang="en-US" sz="2200" dirty="0" smtClean="0"/>
              <a:t> </a:t>
            </a:r>
            <a:r>
              <a:rPr lang="en-US" sz="2200" dirty="0" err="1" smtClean="0"/>
              <a:t>agli</a:t>
            </a:r>
            <a:r>
              <a:rPr lang="en-US" sz="2200" dirty="0" smtClean="0"/>
              <a:t> </a:t>
            </a:r>
            <a:r>
              <a:rPr lang="en-US" sz="2200" dirty="0" err="1" smtClean="0"/>
              <a:t>alunni</a:t>
            </a:r>
            <a:r>
              <a:rPr lang="en-US" sz="2200" dirty="0" smtClean="0"/>
              <a:t> con </a:t>
            </a:r>
            <a:r>
              <a:rPr lang="en-US" sz="2200" dirty="0" err="1" smtClean="0"/>
              <a:t>bisogni</a:t>
            </a:r>
            <a:r>
              <a:rPr lang="en-US" sz="2200" dirty="0" smtClean="0"/>
              <a:t> </a:t>
            </a:r>
            <a:r>
              <a:rPr lang="en-US" sz="2200" dirty="0" err="1" smtClean="0"/>
              <a:t>educativi</a:t>
            </a:r>
            <a:r>
              <a:rPr lang="en-US" sz="2200" dirty="0" smtClean="0"/>
              <a:t> </a:t>
            </a:r>
            <a:r>
              <a:rPr lang="en-US" sz="2200" dirty="0" err="1" smtClean="0"/>
              <a:t>speciali</a:t>
            </a:r>
            <a:r>
              <a:rPr lang="en-US" sz="2200" dirty="0" smtClean="0"/>
              <a:t> di </a:t>
            </a:r>
            <a:r>
              <a:rPr lang="en-US" sz="2200" dirty="0" err="1" smtClean="0"/>
              <a:t>accedere</a:t>
            </a:r>
            <a:r>
              <a:rPr lang="en-US" sz="2200" dirty="0" smtClean="0"/>
              <a:t> </a:t>
            </a:r>
            <a:r>
              <a:rPr lang="en-US" sz="2200" dirty="0" err="1" smtClean="0"/>
              <a:t>all’educazione</a:t>
            </a:r>
            <a:r>
              <a:rPr lang="en-US" sz="2200" dirty="0" smtClean="0"/>
              <a:t> e </a:t>
            </a:r>
            <a:r>
              <a:rPr lang="en-US" sz="2200" dirty="0" err="1" smtClean="0"/>
              <a:t>all’apprendimento</a:t>
            </a:r>
            <a:r>
              <a:rPr lang="en-US" sz="2200" dirty="0" smtClean="0"/>
              <a:t> </a:t>
            </a:r>
            <a:r>
              <a:rPr lang="en-US" sz="2200" dirty="0" err="1" smtClean="0"/>
              <a:t>beneficiando</a:t>
            </a:r>
            <a:r>
              <a:rPr lang="en-US" sz="2200" dirty="0" smtClean="0"/>
              <a:t> di </a:t>
            </a:r>
            <a:r>
              <a:rPr lang="en-US" sz="2200" dirty="0" err="1" smtClean="0"/>
              <a:t>strategie</a:t>
            </a:r>
            <a:r>
              <a:rPr lang="en-US" sz="2200" dirty="0" smtClean="0"/>
              <a:t> </a:t>
            </a:r>
            <a:r>
              <a:rPr lang="en-US" sz="2200" dirty="0" err="1" smtClean="0"/>
              <a:t>didattiche</a:t>
            </a:r>
            <a:r>
              <a:rPr lang="en-US" sz="2200" dirty="0" smtClean="0"/>
              <a:t> </a:t>
            </a:r>
            <a:r>
              <a:rPr lang="en-US" sz="2200" dirty="0" err="1" smtClean="0"/>
              <a:t>specifiche</a:t>
            </a:r>
            <a:r>
              <a:rPr lang="en-US" sz="2200" dirty="0" smtClean="0"/>
              <a:t> </a:t>
            </a:r>
            <a:r>
              <a:rPr lang="en-US" sz="2200" dirty="0" err="1" smtClean="0"/>
              <a:t>che</a:t>
            </a:r>
            <a:r>
              <a:rPr lang="en-US" sz="2200" dirty="0" smtClean="0"/>
              <a:t> ne </a:t>
            </a:r>
            <a:r>
              <a:rPr lang="en-US" sz="2200" dirty="0" err="1" smtClean="0"/>
              <a:t>promuovano</a:t>
            </a:r>
            <a:r>
              <a:rPr lang="en-US" sz="2200" dirty="0" smtClean="0"/>
              <a:t> </a:t>
            </a:r>
            <a:r>
              <a:rPr lang="en-US" sz="2200" dirty="0" err="1" smtClean="0"/>
              <a:t>il</a:t>
            </a:r>
            <a:r>
              <a:rPr lang="en-US" sz="2200" dirty="0" smtClean="0"/>
              <a:t> </a:t>
            </a:r>
            <a:r>
              <a:rPr lang="en-US" sz="2200" dirty="0" err="1" smtClean="0"/>
              <a:t>successo</a:t>
            </a:r>
            <a:r>
              <a:rPr lang="en-US" sz="2200" dirty="0" smtClean="0"/>
              <a:t> </a:t>
            </a:r>
            <a:r>
              <a:rPr lang="en-US" sz="2200" dirty="0" err="1" smtClean="0"/>
              <a:t>scolastico</a:t>
            </a:r>
            <a:r>
              <a:rPr lang="en-US" sz="2200" dirty="0" smtClean="0"/>
              <a:t>.</a:t>
            </a:r>
            <a:endParaRPr lang="it-IT" sz="22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084168" y="59492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Friend et al., 2010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3002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origini del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endParaRPr lang="it-IT" i="1" dirty="0"/>
          </a:p>
        </p:txBody>
      </p:sp>
      <p:sp>
        <p:nvSpPr>
          <p:cNvPr id="3" name="Rettangolo arrotondato 2"/>
          <p:cNvSpPr/>
          <p:nvPr/>
        </p:nvSpPr>
        <p:spPr>
          <a:xfrm>
            <a:off x="1043608" y="2070723"/>
            <a:ext cx="3744416" cy="28083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 smtClean="0">
                <a:solidFill>
                  <a:schemeClr val="tx1"/>
                </a:solidFill>
              </a:rPr>
              <a:t>Negli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anni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Cinquanta</a:t>
            </a:r>
            <a:r>
              <a:rPr lang="en-US" sz="2000" dirty="0" smtClean="0">
                <a:solidFill>
                  <a:schemeClr val="tx1"/>
                </a:solidFill>
              </a:rPr>
              <a:t> del </a:t>
            </a:r>
            <a:r>
              <a:rPr lang="en-US" sz="2000" dirty="0" err="1" smtClean="0">
                <a:solidFill>
                  <a:schemeClr val="tx1"/>
                </a:solidFill>
              </a:rPr>
              <a:t>secolo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scorso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negli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Stati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Uniti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avviò</a:t>
            </a:r>
            <a:r>
              <a:rPr lang="en-US" sz="2000" dirty="0" smtClean="0">
                <a:solidFill>
                  <a:schemeClr val="tx1"/>
                </a:solidFill>
              </a:rPr>
              <a:t> un </a:t>
            </a:r>
            <a:r>
              <a:rPr lang="en-US" sz="2000" dirty="0" err="1" smtClean="0">
                <a:solidFill>
                  <a:schemeClr val="tx1"/>
                </a:solidFill>
              </a:rPr>
              <a:t>dibattito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relativo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alle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strutture</a:t>
            </a:r>
            <a:r>
              <a:rPr lang="en-US" sz="2000" dirty="0" smtClean="0">
                <a:solidFill>
                  <a:schemeClr val="tx1"/>
                </a:solidFill>
              </a:rPr>
              <a:t> e </a:t>
            </a:r>
            <a:r>
              <a:rPr lang="en-US" sz="2000" dirty="0" err="1" smtClean="0">
                <a:solidFill>
                  <a:schemeClr val="tx1"/>
                </a:solidFill>
              </a:rPr>
              <a:t>alle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pratiche</a:t>
            </a:r>
            <a:r>
              <a:rPr lang="en-US" sz="2000" dirty="0" smtClean="0">
                <a:solidFill>
                  <a:schemeClr val="tx1"/>
                </a:solidFill>
              </a:rPr>
              <a:t> educative e </a:t>
            </a:r>
            <a:r>
              <a:rPr lang="en-US" sz="2000" dirty="0" err="1" smtClean="0">
                <a:solidFill>
                  <a:schemeClr val="tx1"/>
                </a:solidFill>
              </a:rPr>
              <a:t>scolastiche</a:t>
            </a:r>
            <a:r>
              <a:rPr lang="en-US" sz="2000" dirty="0" smtClean="0">
                <a:solidFill>
                  <a:schemeClr val="tx1"/>
                </a:solidFill>
              </a:rPr>
              <a:t> e </a:t>
            </a:r>
            <a:r>
              <a:rPr lang="en-US" sz="2000" dirty="0" err="1" smtClean="0">
                <a:solidFill>
                  <a:schemeClr val="tx1"/>
                </a:solidFill>
              </a:rPr>
              <a:t>alla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loro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reale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efficacia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Hanslovsky</a:t>
            </a:r>
            <a:r>
              <a:rPr lang="en-US" sz="1600" dirty="0">
                <a:solidFill>
                  <a:schemeClr val="tx1"/>
                </a:solidFill>
              </a:rPr>
              <a:t>, Moyer, &amp; Wagner, 1969).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4499992" y="2070723"/>
            <a:ext cx="3744416" cy="28083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dirty="0" smtClean="0">
                <a:solidFill>
                  <a:schemeClr val="tx1"/>
                </a:solidFill>
              </a:rPr>
              <a:t>Una delle risposte fu lo sviluppo di modelli di insegnamento alternativi, compreso ciò che venne definito </a:t>
            </a:r>
            <a:r>
              <a:rPr lang="it-IT" sz="2000" i="1" dirty="0" smtClean="0">
                <a:solidFill>
                  <a:schemeClr val="tx1"/>
                </a:solidFill>
              </a:rPr>
              <a:t>team </a:t>
            </a:r>
            <a:r>
              <a:rPr lang="it-IT" sz="2000" i="1" dirty="0" err="1" smtClean="0">
                <a:solidFill>
                  <a:schemeClr val="tx1"/>
                </a:solidFill>
              </a:rPr>
              <a:t>teaching</a:t>
            </a:r>
            <a:r>
              <a:rPr lang="it-IT" sz="2000" i="1" dirty="0" smtClean="0">
                <a:solidFill>
                  <a:schemeClr val="tx1"/>
                </a:solidFill>
              </a:rPr>
              <a:t> </a:t>
            </a:r>
            <a:r>
              <a:rPr lang="it-IT" sz="1600" dirty="0" smtClean="0">
                <a:solidFill>
                  <a:schemeClr val="tx1"/>
                </a:solidFill>
              </a:rPr>
              <a:t>(Friend et al., 2010)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5" name="Freccia circolare in su 4"/>
          <p:cNvSpPr/>
          <p:nvPr/>
        </p:nvSpPr>
        <p:spPr>
          <a:xfrm>
            <a:off x="3995936" y="5085184"/>
            <a:ext cx="1296144" cy="7200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16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origini del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endParaRPr lang="it-IT" i="1" dirty="0"/>
          </a:p>
        </p:txBody>
      </p:sp>
      <p:sp>
        <p:nvSpPr>
          <p:cNvPr id="6" name="Rettangolo 5"/>
          <p:cNvSpPr/>
          <p:nvPr/>
        </p:nvSpPr>
        <p:spPr>
          <a:xfrm>
            <a:off x="323528" y="1628800"/>
            <a:ext cx="4572000" cy="1200329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en-US" dirty="0" smtClean="0"/>
              <a:t>Il </a:t>
            </a:r>
            <a:r>
              <a:rPr lang="en-US" i="1" dirty="0" smtClean="0"/>
              <a:t>team </a:t>
            </a:r>
            <a:r>
              <a:rPr lang="en-US" i="1" dirty="0"/>
              <a:t>teaching </a:t>
            </a:r>
            <a:r>
              <a:rPr lang="en-US" dirty="0" err="1" smtClean="0"/>
              <a:t>presupponeva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un </a:t>
            </a:r>
            <a:r>
              <a:rPr lang="en-US" dirty="0" err="1" smtClean="0"/>
              <a:t>insegnante</a:t>
            </a:r>
            <a:r>
              <a:rPr lang="en-US" dirty="0" smtClean="0"/>
              <a:t> </a:t>
            </a:r>
            <a:r>
              <a:rPr lang="en-US" dirty="0" err="1"/>
              <a:t>r</a:t>
            </a:r>
            <a:r>
              <a:rPr lang="en-US" dirty="0" err="1" smtClean="0"/>
              <a:t>eputato</a:t>
            </a:r>
            <a:r>
              <a:rPr lang="en-US" dirty="0" smtClean="0"/>
              <a:t> </a:t>
            </a:r>
            <a:r>
              <a:rPr lang="en-US" dirty="0" err="1" smtClean="0"/>
              <a:t>maggiormente</a:t>
            </a:r>
            <a:r>
              <a:rPr lang="en-US" dirty="0" smtClean="0"/>
              <a:t> </a:t>
            </a:r>
            <a:r>
              <a:rPr lang="en-US" dirty="0" err="1" smtClean="0"/>
              <a:t>esperto</a:t>
            </a:r>
            <a:r>
              <a:rPr lang="en-US" dirty="0" smtClean="0"/>
              <a:t> di un </a:t>
            </a:r>
            <a:r>
              <a:rPr lang="en-US" dirty="0" err="1" smtClean="0"/>
              <a:t>dato</a:t>
            </a:r>
            <a:r>
              <a:rPr lang="en-US" dirty="0" smtClean="0"/>
              <a:t> </a:t>
            </a:r>
            <a:r>
              <a:rPr lang="en-US" dirty="0" err="1" smtClean="0"/>
              <a:t>argomento</a:t>
            </a:r>
            <a:r>
              <a:rPr lang="en-US" dirty="0" smtClean="0"/>
              <a:t> </a:t>
            </a:r>
            <a:r>
              <a:rPr lang="en-US" dirty="0" err="1" smtClean="0"/>
              <a:t>tenesse</a:t>
            </a:r>
            <a:r>
              <a:rPr lang="en-US" dirty="0" smtClean="0"/>
              <a:t> la </a:t>
            </a:r>
            <a:r>
              <a:rPr lang="en-US" dirty="0" err="1" smtClean="0"/>
              <a:t>lezione</a:t>
            </a:r>
            <a:r>
              <a:rPr lang="en-US" dirty="0" smtClean="0"/>
              <a:t> </a:t>
            </a:r>
            <a:r>
              <a:rPr lang="it-IT" dirty="0" smtClean="0"/>
              <a:t>(</a:t>
            </a:r>
            <a:r>
              <a:rPr lang="it-IT" dirty="0" err="1"/>
              <a:t>Shaplin</a:t>
            </a:r>
            <a:r>
              <a:rPr lang="it-IT" dirty="0"/>
              <a:t>, 1964).</a:t>
            </a:r>
          </a:p>
        </p:txBody>
      </p:sp>
      <p:sp>
        <p:nvSpPr>
          <p:cNvPr id="7" name="Rettangolo 6"/>
          <p:cNvSpPr/>
          <p:nvPr/>
        </p:nvSpPr>
        <p:spPr>
          <a:xfrm>
            <a:off x="323528" y="4581128"/>
            <a:ext cx="4572000" cy="1200329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it-IT" dirty="0" smtClean="0"/>
              <a:t>Dopo la lezione, gli studenti venivano suddivisi in gruppi e sollecitati alla discussione, allo svolgimento di compiti e attività e infine valutati. 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4351607" y="2702630"/>
            <a:ext cx="4572000" cy="2031325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en-US" dirty="0" smtClean="0"/>
              <a:t>Il team </a:t>
            </a:r>
            <a:r>
              <a:rPr lang="en-US" dirty="0"/>
              <a:t>teaching </a:t>
            </a:r>
            <a:r>
              <a:rPr lang="en-US" dirty="0" err="1" smtClean="0"/>
              <a:t>fornì</a:t>
            </a:r>
            <a:r>
              <a:rPr lang="en-US" dirty="0" smtClean="0"/>
              <a:t> un </a:t>
            </a:r>
            <a:r>
              <a:rPr lang="en-US" dirty="0" err="1" smtClean="0"/>
              <a:t>modello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richiedeva</a:t>
            </a:r>
            <a:r>
              <a:rPr lang="en-US" dirty="0" smtClean="0"/>
              <a:t> </a:t>
            </a:r>
            <a:r>
              <a:rPr lang="en-US" dirty="0" err="1" smtClean="0"/>
              <a:t>agli</a:t>
            </a:r>
            <a:r>
              <a:rPr lang="en-US" dirty="0" smtClean="0"/>
              <a:t> </a:t>
            </a:r>
            <a:r>
              <a:rPr lang="en-US" dirty="0" err="1" smtClean="0"/>
              <a:t>insegnanti</a:t>
            </a:r>
            <a:r>
              <a:rPr lang="en-US" dirty="0" smtClean="0"/>
              <a:t> di </a:t>
            </a:r>
            <a:r>
              <a:rPr lang="en-US" dirty="0" err="1" smtClean="0"/>
              <a:t>lavorare</a:t>
            </a:r>
            <a:r>
              <a:rPr lang="en-US" dirty="0" smtClean="0"/>
              <a:t> a </a:t>
            </a:r>
            <a:r>
              <a:rPr lang="en-US" dirty="0" err="1" smtClean="0"/>
              <a:t>stretto</a:t>
            </a:r>
            <a:r>
              <a:rPr lang="en-US" dirty="0" smtClean="0"/>
              <a:t> </a:t>
            </a:r>
            <a:r>
              <a:rPr lang="en-US" dirty="0" err="1" smtClean="0"/>
              <a:t>contatto</a:t>
            </a:r>
            <a:r>
              <a:rPr lang="en-US" dirty="0" smtClean="0"/>
              <a:t> </a:t>
            </a:r>
            <a:r>
              <a:rPr lang="en-US" dirty="0" err="1" smtClean="0"/>
              <a:t>condividendo</a:t>
            </a:r>
            <a:r>
              <a:rPr lang="en-US" dirty="0" smtClean="0"/>
              <a:t> la </a:t>
            </a:r>
            <a:r>
              <a:rPr lang="en-US" dirty="0" err="1" smtClean="0"/>
              <a:t>responsabilità</a:t>
            </a:r>
            <a:r>
              <a:rPr lang="en-US" dirty="0" smtClean="0"/>
              <a:t> </a:t>
            </a:r>
            <a:r>
              <a:rPr lang="en-US" dirty="0" err="1" smtClean="0"/>
              <a:t>ed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carico</a:t>
            </a:r>
            <a:r>
              <a:rPr lang="en-US" dirty="0" smtClean="0"/>
              <a:t> </a:t>
            </a:r>
            <a:r>
              <a:rPr lang="en-US" dirty="0" err="1" smtClean="0"/>
              <a:t>didattico</a:t>
            </a:r>
            <a:r>
              <a:rPr lang="en-US" dirty="0" smtClean="0"/>
              <a:t>, </a:t>
            </a:r>
            <a:r>
              <a:rPr lang="en-US" dirty="0" err="1" smtClean="0"/>
              <a:t>sebbene</a:t>
            </a:r>
            <a:r>
              <a:rPr lang="en-US" dirty="0" smtClean="0"/>
              <a:t> non </a:t>
            </a:r>
            <a:r>
              <a:rPr lang="en-US" dirty="0" err="1" smtClean="0"/>
              <a:t>fossero</a:t>
            </a:r>
            <a:r>
              <a:rPr lang="en-US" dirty="0" smtClean="0"/>
              <a:t> </a:t>
            </a:r>
            <a:r>
              <a:rPr lang="en-US" dirty="0" err="1" smtClean="0"/>
              <a:t>coinvolti</a:t>
            </a:r>
            <a:r>
              <a:rPr lang="en-US" dirty="0" smtClean="0"/>
              <a:t> </a:t>
            </a:r>
            <a:r>
              <a:rPr lang="en-US" dirty="0" err="1" smtClean="0"/>
              <a:t>simultaneamente</a:t>
            </a:r>
            <a:r>
              <a:rPr lang="en-US" dirty="0" smtClean="0"/>
              <a:t> </a:t>
            </a:r>
            <a:r>
              <a:rPr lang="en-US" dirty="0" err="1" smtClean="0"/>
              <a:t>nel</a:t>
            </a:r>
            <a:r>
              <a:rPr lang="en-US" dirty="0" smtClean="0"/>
              <a:t> </a:t>
            </a:r>
            <a:r>
              <a:rPr lang="en-US" dirty="0" err="1" smtClean="0"/>
              <a:t>momento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lezione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Freccia in giù 2"/>
          <p:cNvSpPr/>
          <p:nvPr/>
        </p:nvSpPr>
        <p:spPr>
          <a:xfrm>
            <a:off x="1979712" y="3284984"/>
            <a:ext cx="86409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ngolare in su 3"/>
          <p:cNvSpPr/>
          <p:nvPr/>
        </p:nvSpPr>
        <p:spPr>
          <a:xfrm>
            <a:off x="5580112" y="4857256"/>
            <a:ext cx="1296144" cy="64807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969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669459734"/>
              </p:ext>
            </p:extLst>
          </p:nvPr>
        </p:nvGraphicFramePr>
        <p:xfrm>
          <a:off x="539552" y="1397000"/>
          <a:ext cx="813690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5164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origini del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endParaRPr lang="it-IT" i="1" dirty="0"/>
          </a:p>
        </p:txBody>
      </p:sp>
      <p:sp>
        <p:nvSpPr>
          <p:cNvPr id="3" name="Rettangolo 2"/>
          <p:cNvSpPr/>
          <p:nvPr/>
        </p:nvSpPr>
        <p:spPr>
          <a:xfrm>
            <a:off x="1950975" y="3717032"/>
            <a:ext cx="51845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 err="1" smtClean="0"/>
              <a:t>Mentre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modelli</a:t>
            </a:r>
            <a:r>
              <a:rPr lang="en-US" sz="2000" dirty="0" smtClean="0"/>
              <a:t> di team teaching </a:t>
            </a:r>
            <a:r>
              <a:rPr lang="en-US" sz="2000" dirty="0" err="1" smtClean="0"/>
              <a:t>venivano</a:t>
            </a:r>
            <a:r>
              <a:rPr lang="en-US" sz="2000" dirty="0" smtClean="0"/>
              <a:t> </a:t>
            </a:r>
            <a:r>
              <a:rPr lang="en-US" sz="2000" dirty="0" err="1" smtClean="0"/>
              <a:t>esplorati</a:t>
            </a:r>
            <a:r>
              <a:rPr lang="en-US" sz="2000" dirty="0" smtClean="0"/>
              <a:t> </a:t>
            </a:r>
            <a:r>
              <a:rPr lang="en-US" sz="2000" dirty="0" err="1" smtClean="0"/>
              <a:t>nella</a:t>
            </a:r>
            <a:r>
              <a:rPr lang="en-US" sz="2000" dirty="0" smtClean="0"/>
              <a:t> “general education”, </a:t>
            </a:r>
            <a:r>
              <a:rPr lang="en-US" sz="2000" dirty="0" err="1" smtClean="0"/>
              <a:t>negli</a:t>
            </a:r>
            <a:r>
              <a:rPr lang="en-US" sz="2000" dirty="0" smtClean="0"/>
              <a:t> </a:t>
            </a:r>
            <a:r>
              <a:rPr lang="en-US" sz="2000" dirty="0" err="1" smtClean="0"/>
              <a:t>anni</a:t>
            </a:r>
            <a:r>
              <a:rPr lang="en-US" sz="2000" dirty="0" smtClean="0"/>
              <a:t> 60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accendeva</a:t>
            </a:r>
            <a:r>
              <a:rPr lang="en-US" sz="2000" dirty="0" smtClean="0"/>
              <a:t> </a:t>
            </a:r>
            <a:r>
              <a:rPr lang="en-US" sz="2000" dirty="0" err="1" smtClean="0"/>
              <a:t>il</a:t>
            </a:r>
            <a:r>
              <a:rPr lang="en-US" sz="2000" dirty="0" smtClean="0"/>
              <a:t> </a:t>
            </a:r>
            <a:r>
              <a:rPr lang="en-US" sz="2000" dirty="0" err="1" smtClean="0"/>
              <a:t>dibattito</a:t>
            </a:r>
            <a:r>
              <a:rPr lang="en-US" sz="2000" dirty="0" smtClean="0"/>
              <a:t> </a:t>
            </a:r>
            <a:r>
              <a:rPr lang="en-US" sz="2000" dirty="0" err="1" smtClean="0"/>
              <a:t>sull’efficacia</a:t>
            </a:r>
            <a:r>
              <a:rPr lang="en-US" sz="2000" dirty="0" smtClean="0"/>
              <a:t> </a:t>
            </a:r>
            <a:r>
              <a:rPr lang="en-US" sz="2000" dirty="0" err="1" smtClean="0"/>
              <a:t>delle</a:t>
            </a:r>
            <a:r>
              <a:rPr lang="en-US" sz="2000" dirty="0" smtClean="0"/>
              <a:t> </a:t>
            </a:r>
            <a:r>
              <a:rPr lang="en-US" sz="2000" dirty="0" err="1" smtClean="0"/>
              <a:t>scuole</a:t>
            </a:r>
            <a:r>
              <a:rPr lang="en-US" sz="2000" dirty="0" smtClean="0"/>
              <a:t> </a:t>
            </a:r>
            <a:r>
              <a:rPr lang="en-US" sz="2000" dirty="0" err="1" smtClean="0"/>
              <a:t>speciale</a:t>
            </a:r>
            <a:r>
              <a:rPr lang="en-US" sz="2000" dirty="0"/>
              <a:t> </a:t>
            </a:r>
            <a:r>
              <a:rPr lang="en-US" sz="2000" dirty="0" smtClean="0"/>
              <a:t> (Dunn</a:t>
            </a:r>
            <a:r>
              <a:rPr lang="en-US" sz="2000" dirty="0"/>
              <a:t>, 1968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21090840"/>
              </p:ext>
            </p:extLst>
          </p:nvPr>
        </p:nvGraphicFramePr>
        <p:xfrm>
          <a:off x="1331640" y="1412776"/>
          <a:ext cx="66967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0105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870920"/>
          </a:xfrm>
        </p:spPr>
        <p:txBody>
          <a:bodyPr>
            <a:normAutofit/>
          </a:bodyPr>
          <a:lstStyle/>
          <a:p>
            <a:r>
              <a:rPr lang="it-IT" sz="2800" dirty="0" smtClean="0"/>
              <a:t>Le percezioni degli insegnati rispetto al </a:t>
            </a:r>
            <a:r>
              <a:rPr lang="it-IT" sz="2800" i="1" dirty="0" smtClean="0"/>
              <a:t>Co-</a:t>
            </a:r>
            <a:r>
              <a:rPr lang="it-IT" sz="2800" i="1" dirty="0" err="1" smtClean="0"/>
              <a:t>teaching</a:t>
            </a:r>
            <a:endParaRPr lang="it-IT" sz="2800" i="1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423724205"/>
              </p:ext>
            </p:extLst>
          </p:nvPr>
        </p:nvGraphicFramePr>
        <p:xfrm>
          <a:off x="899592" y="2366269"/>
          <a:ext cx="7272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539552" y="1484784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La letteratura scientifica sul tema mette in evidenza che gli insegnanti individuano tre elementi critici nella pratica del co-</a:t>
            </a:r>
            <a:r>
              <a:rPr lang="it-IT" sz="2000" dirty="0" err="1" smtClean="0"/>
              <a:t>teaching</a:t>
            </a:r>
            <a:r>
              <a:rPr lang="it-IT" sz="2000" dirty="0" smtClean="0"/>
              <a:t> :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516216" y="597327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Keefe</a:t>
            </a:r>
            <a:r>
              <a:rPr lang="it-IT" dirty="0" smtClean="0"/>
              <a:t> &amp; Moore, 2004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2998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870920"/>
          </a:xfrm>
        </p:spPr>
        <p:txBody>
          <a:bodyPr>
            <a:normAutofit/>
          </a:bodyPr>
          <a:lstStyle/>
          <a:p>
            <a:r>
              <a:rPr lang="it-IT" sz="2800" dirty="0" smtClean="0"/>
              <a:t>Le percezioni degli insegnati rispetto al </a:t>
            </a:r>
            <a:r>
              <a:rPr lang="it-IT" sz="2800" i="1" dirty="0" smtClean="0"/>
              <a:t>Co-</a:t>
            </a:r>
            <a:r>
              <a:rPr lang="it-IT" sz="2800" i="1" dirty="0" err="1" smtClean="0"/>
              <a:t>teaching</a:t>
            </a:r>
            <a:endParaRPr lang="it-IT" sz="2800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91580" y="1749086"/>
            <a:ext cx="7776864" cy="1600438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Alcune</a:t>
            </a:r>
            <a:r>
              <a:rPr lang="en-US" sz="2000" dirty="0" smtClean="0"/>
              <a:t> </a:t>
            </a:r>
            <a:r>
              <a:rPr lang="en-US" sz="2000" dirty="0" err="1" smtClean="0"/>
              <a:t>ricerche</a:t>
            </a:r>
            <a:r>
              <a:rPr lang="en-US" sz="2000" dirty="0" smtClean="0"/>
              <a:t> </a:t>
            </a:r>
            <a:r>
              <a:rPr lang="en-US" sz="2000" dirty="0" err="1" smtClean="0"/>
              <a:t>evidenziano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co-teachers  </a:t>
            </a:r>
            <a:r>
              <a:rPr lang="en-US" sz="2000" dirty="0" err="1" smtClean="0"/>
              <a:t>credono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le </a:t>
            </a:r>
            <a:r>
              <a:rPr lang="en-US" sz="2000" dirty="0" err="1" smtClean="0"/>
              <a:t>loro</a:t>
            </a:r>
            <a:r>
              <a:rPr lang="en-US" sz="2000" dirty="0" smtClean="0"/>
              <a:t> </a:t>
            </a:r>
            <a:r>
              <a:rPr lang="en-US" sz="2000" dirty="0" err="1" smtClean="0"/>
              <a:t>pratiche</a:t>
            </a:r>
            <a:r>
              <a:rPr lang="en-US" sz="2000" dirty="0" smtClean="0"/>
              <a:t> </a:t>
            </a:r>
            <a:r>
              <a:rPr lang="en-US" sz="2000" dirty="0" err="1" smtClean="0"/>
              <a:t>siano</a:t>
            </a:r>
            <a:r>
              <a:rPr lang="en-US" sz="2000" dirty="0" smtClean="0"/>
              <a:t> </a:t>
            </a:r>
            <a:r>
              <a:rPr lang="en-US" sz="2000" dirty="0" err="1" smtClean="0"/>
              <a:t>efficaci</a:t>
            </a:r>
            <a:r>
              <a:rPr lang="en-US" sz="2000" dirty="0" smtClean="0"/>
              <a:t> per </a:t>
            </a:r>
            <a:r>
              <a:rPr lang="en-US" sz="2000" dirty="0" err="1" smtClean="0"/>
              <a:t>gli</a:t>
            </a:r>
            <a:r>
              <a:rPr lang="en-US" sz="2000" dirty="0" smtClean="0"/>
              <a:t> </a:t>
            </a:r>
            <a:r>
              <a:rPr lang="en-US" sz="2000" dirty="0" err="1" smtClean="0"/>
              <a:t>studenti</a:t>
            </a:r>
            <a:r>
              <a:rPr lang="en-US" sz="2000" dirty="0" smtClean="0"/>
              <a:t> ma </a:t>
            </a:r>
            <a:r>
              <a:rPr lang="en-US" sz="2000" dirty="0" err="1" smtClean="0"/>
              <a:t>allo</a:t>
            </a:r>
            <a:r>
              <a:rPr lang="en-US" sz="2000" dirty="0" smtClean="0"/>
              <a:t> </a:t>
            </a:r>
            <a:r>
              <a:rPr lang="en-US" sz="2000" dirty="0" err="1" smtClean="0"/>
              <a:t>stesso</a:t>
            </a:r>
            <a:r>
              <a:rPr lang="en-US" sz="2000" dirty="0" smtClean="0"/>
              <a:t> tempo </a:t>
            </a:r>
            <a:r>
              <a:rPr lang="en-US" sz="2000" dirty="0" err="1" smtClean="0"/>
              <a:t>suggeriscono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</a:t>
            </a:r>
            <a:r>
              <a:rPr lang="en-US" sz="2000" dirty="0" err="1" smtClean="0"/>
              <a:t>il</a:t>
            </a:r>
            <a:r>
              <a:rPr lang="en-US" sz="2000" dirty="0" smtClean="0"/>
              <a:t> co-teaching </a:t>
            </a:r>
            <a:r>
              <a:rPr lang="en-US" sz="2000" dirty="0" err="1" smtClean="0"/>
              <a:t>dovrebbe</a:t>
            </a:r>
            <a:r>
              <a:rPr lang="en-US" sz="2000" dirty="0" smtClean="0"/>
              <a:t> </a:t>
            </a:r>
            <a:r>
              <a:rPr lang="en-US" sz="2000" dirty="0" err="1" smtClean="0"/>
              <a:t>essere</a:t>
            </a:r>
            <a:r>
              <a:rPr lang="en-US" sz="2000" dirty="0" smtClean="0"/>
              <a:t> </a:t>
            </a:r>
            <a:r>
              <a:rPr lang="en-US" sz="2000" dirty="0" err="1" smtClean="0"/>
              <a:t>volontario</a:t>
            </a:r>
            <a:r>
              <a:rPr lang="en-US" sz="2000" dirty="0" smtClean="0"/>
              <a:t> e non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pratica</a:t>
            </a:r>
            <a:r>
              <a:rPr lang="en-US" sz="2000" dirty="0" smtClean="0"/>
              <a:t> </a:t>
            </a:r>
            <a:r>
              <a:rPr lang="en-US" sz="2000" dirty="0" err="1" smtClean="0"/>
              <a:t>imposta</a:t>
            </a:r>
            <a:r>
              <a:rPr lang="en-US" sz="2000" dirty="0" smtClean="0"/>
              <a:t> a </a:t>
            </a:r>
            <a:r>
              <a:rPr lang="en-US" sz="2000" dirty="0" err="1" smtClean="0"/>
              <a:t>docenti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non </a:t>
            </a:r>
            <a:r>
              <a:rPr lang="en-US" sz="2000" dirty="0" err="1" smtClean="0"/>
              <a:t>vogliono</a:t>
            </a:r>
            <a:r>
              <a:rPr lang="en-US" sz="2000" dirty="0" smtClean="0"/>
              <a:t> </a:t>
            </a:r>
            <a:r>
              <a:rPr lang="en-US" sz="2000" dirty="0" err="1" smtClean="0"/>
              <a:t>partecipare</a:t>
            </a:r>
            <a:r>
              <a:rPr lang="en-US" dirty="0" smtClean="0"/>
              <a:t> </a:t>
            </a:r>
            <a:r>
              <a:rPr lang="en-US" sz="1600" dirty="0" smtClean="0"/>
              <a:t>(Scruggs et al., 2007) 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2668" y="3861048"/>
            <a:ext cx="7560840" cy="129266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Altre ricerche attestano che gli insegnanti curricolari trascorrono meno tempo interagendo con gli studenti con disabilità nel momento in cui è presente l’insegnante di sostegno </a:t>
            </a:r>
            <a:r>
              <a:rPr lang="it-IT" sz="1600" dirty="0" smtClean="0"/>
              <a:t>(Magiera et al., 2005)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529629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Aspetti positivi del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r>
              <a:rPr lang="it-IT" dirty="0" smtClean="0"/>
              <a:t> per gli studenti</a:t>
            </a:r>
            <a:endParaRPr lang="it-IT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887564570"/>
              </p:ext>
            </p:extLst>
          </p:nvPr>
        </p:nvGraphicFramePr>
        <p:xfrm>
          <a:off x="827584" y="1397000"/>
          <a:ext cx="7632848" cy="347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395536" y="5013176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Le ricerche condotte attestano che gli studenti che hanno fatto esperienza del Co-</a:t>
            </a:r>
            <a:r>
              <a:rPr lang="it-IT" sz="2000" dirty="0" err="1" smtClean="0"/>
              <a:t>teaching</a:t>
            </a:r>
            <a:r>
              <a:rPr lang="it-IT" sz="2000" dirty="0" smtClean="0"/>
              <a:t> ne riconoscono i benefici in termini di apprendimento e partecipazione, sebbene non in termini di risultati raggiunti. </a:t>
            </a:r>
          </a:p>
          <a:p>
            <a:r>
              <a:rPr lang="it-IT" sz="2000" dirty="0"/>
              <a:t> </a:t>
            </a:r>
            <a:r>
              <a:rPr lang="it-IT" sz="2000" dirty="0" smtClean="0"/>
              <a:t>                                                                                           </a:t>
            </a:r>
            <a:r>
              <a:rPr lang="it-IT" sz="1600" dirty="0" smtClean="0"/>
              <a:t>(</a:t>
            </a:r>
            <a:r>
              <a:rPr lang="it-IT" sz="1600" dirty="0"/>
              <a:t>Wilson </a:t>
            </a:r>
            <a:r>
              <a:rPr lang="it-IT" sz="1600" dirty="0" smtClean="0"/>
              <a:t>&amp; </a:t>
            </a:r>
            <a:r>
              <a:rPr lang="it-IT" sz="1600" dirty="0" err="1" smtClean="0"/>
              <a:t>Michaels</a:t>
            </a:r>
            <a:r>
              <a:rPr lang="it-IT" sz="1600" dirty="0" smtClean="0"/>
              <a:t>, 2006</a:t>
            </a:r>
            <a:r>
              <a:rPr lang="it-IT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112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Cos’è il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r>
              <a:rPr lang="it-IT" dirty="0" smtClean="0"/>
              <a:t>?</a:t>
            </a:r>
            <a:endParaRPr lang="it-IT" dirty="0"/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2024173024"/>
              </p:ext>
            </p:extLst>
          </p:nvPr>
        </p:nvGraphicFramePr>
        <p:xfrm>
          <a:off x="539552" y="1397000"/>
          <a:ext cx="7992888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3203848" y="4571783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I due docenti lavorano con un gruppo eterogeneo di studenti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585276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Cos’è il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Arrotonda angolo diagonale rettangolo 2"/>
          <p:cNvSpPr/>
          <p:nvPr/>
        </p:nvSpPr>
        <p:spPr>
          <a:xfrm>
            <a:off x="1691680" y="1916832"/>
            <a:ext cx="5688632" cy="338437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tx1"/>
                </a:solidFill>
              </a:rPr>
              <a:t>La </a:t>
            </a:r>
            <a:r>
              <a:rPr lang="it-IT" sz="2400" dirty="0" err="1" smtClean="0">
                <a:solidFill>
                  <a:schemeClr val="tx1"/>
                </a:solidFill>
              </a:rPr>
              <a:t>European</a:t>
            </a:r>
            <a:r>
              <a:rPr lang="it-IT" sz="2400" dirty="0" smtClean="0">
                <a:solidFill>
                  <a:schemeClr val="tx1"/>
                </a:solidFill>
              </a:rPr>
              <a:t> Agency for Development in Special </a:t>
            </a:r>
            <a:r>
              <a:rPr lang="it-IT" sz="2400" dirty="0" err="1" smtClean="0">
                <a:solidFill>
                  <a:schemeClr val="tx1"/>
                </a:solidFill>
              </a:rPr>
              <a:t>Needs</a:t>
            </a:r>
            <a:r>
              <a:rPr lang="it-IT" sz="2400" dirty="0" smtClean="0">
                <a:solidFill>
                  <a:schemeClr val="tx1"/>
                </a:solidFill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</a:rPr>
              <a:t>Education</a:t>
            </a:r>
            <a:r>
              <a:rPr lang="it-IT" sz="2400" dirty="0" smtClean="0">
                <a:solidFill>
                  <a:schemeClr val="tx1"/>
                </a:solidFill>
              </a:rPr>
              <a:t> definisce il </a:t>
            </a:r>
            <a:r>
              <a:rPr lang="it-IT" sz="2400" i="1" dirty="0" smtClean="0">
                <a:solidFill>
                  <a:schemeClr val="tx1"/>
                </a:solidFill>
              </a:rPr>
              <a:t>co-operative </a:t>
            </a:r>
            <a:r>
              <a:rPr lang="it-IT" sz="2400" i="1" dirty="0" err="1" smtClean="0">
                <a:solidFill>
                  <a:schemeClr val="tx1"/>
                </a:solidFill>
              </a:rPr>
              <a:t>teaching</a:t>
            </a:r>
            <a:r>
              <a:rPr lang="it-IT" sz="2400" i="1" dirty="0" smtClean="0">
                <a:solidFill>
                  <a:schemeClr val="tx1"/>
                </a:solidFill>
              </a:rPr>
              <a:t> </a:t>
            </a:r>
            <a:r>
              <a:rPr lang="it-IT" sz="2400" dirty="0" smtClean="0">
                <a:solidFill>
                  <a:schemeClr val="tx1"/>
                </a:solidFill>
              </a:rPr>
              <a:t>come uno dei cinque approcci che risultano maggiormente efficaci nell’ottica dell’educazione inclusiva</a:t>
            </a:r>
            <a:endParaRPr lang="it-IT" sz="2400" dirty="0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419872" y="587727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EADSNE, 2003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9206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Cos’è il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835696" y="2132856"/>
            <a:ext cx="547260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/>
              <a:t>In </a:t>
            </a:r>
            <a:r>
              <a:rPr lang="en-US" sz="2200" dirty="0" err="1" smtClean="0"/>
              <a:t>quanto</a:t>
            </a:r>
            <a:r>
              <a:rPr lang="en-US" sz="2200" dirty="0" smtClean="0"/>
              <a:t> </a:t>
            </a:r>
            <a:r>
              <a:rPr lang="en-US" sz="2200" dirty="0" err="1" smtClean="0"/>
              <a:t>collaborazione</a:t>
            </a:r>
            <a:r>
              <a:rPr lang="en-US" sz="2200" dirty="0" smtClean="0"/>
              <a:t> </a:t>
            </a:r>
            <a:r>
              <a:rPr lang="en-US" sz="2200" dirty="0" err="1" smtClean="0"/>
              <a:t>tra</a:t>
            </a:r>
            <a:r>
              <a:rPr lang="en-US" sz="2200" dirty="0" smtClean="0"/>
              <a:t> figure </a:t>
            </a:r>
            <a:r>
              <a:rPr lang="en-US" sz="2200" dirty="0" err="1" smtClean="0"/>
              <a:t>professionali</a:t>
            </a:r>
            <a:r>
              <a:rPr lang="en-US" sz="2200" dirty="0" smtClean="0"/>
              <a:t> con </a:t>
            </a:r>
            <a:r>
              <a:rPr lang="en-US" sz="2200" dirty="0" err="1" smtClean="0"/>
              <a:t>differenti</a:t>
            </a:r>
            <a:r>
              <a:rPr lang="en-US" sz="2200" dirty="0" smtClean="0"/>
              <a:t> </a:t>
            </a:r>
            <a:r>
              <a:rPr lang="en-US" sz="2200" dirty="0" err="1" smtClean="0"/>
              <a:t>exepertise</a:t>
            </a:r>
            <a:r>
              <a:rPr lang="en-US" sz="2200" dirty="0" smtClean="0"/>
              <a:t>, </a:t>
            </a:r>
            <a:r>
              <a:rPr lang="en-US" sz="2200" dirty="0" err="1" smtClean="0"/>
              <a:t>il</a:t>
            </a:r>
            <a:r>
              <a:rPr lang="en-US" sz="2200" dirty="0" smtClean="0"/>
              <a:t> co-teaching </a:t>
            </a:r>
            <a:r>
              <a:rPr lang="en-US" sz="2200" dirty="0" err="1" smtClean="0"/>
              <a:t>può</a:t>
            </a:r>
            <a:r>
              <a:rPr lang="en-US" sz="2200" dirty="0" smtClean="0"/>
              <a:t> </a:t>
            </a:r>
            <a:r>
              <a:rPr lang="en-US" sz="2200" dirty="0" err="1" smtClean="0"/>
              <a:t>essere</a:t>
            </a:r>
            <a:r>
              <a:rPr lang="en-US" sz="2200" dirty="0" smtClean="0"/>
              <a:t> </a:t>
            </a:r>
            <a:r>
              <a:rPr lang="en-US" sz="2200" dirty="0" err="1" smtClean="0"/>
              <a:t>considerato</a:t>
            </a:r>
            <a:r>
              <a:rPr lang="en-US" sz="2200" dirty="0" smtClean="0"/>
              <a:t> come </a:t>
            </a:r>
            <a:r>
              <a:rPr lang="en-US" sz="2200" dirty="0" err="1" smtClean="0"/>
              <a:t>naturale</a:t>
            </a:r>
            <a:r>
              <a:rPr lang="en-US" sz="2200" dirty="0" smtClean="0"/>
              <a:t> </a:t>
            </a:r>
            <a:r>
              <a:rPr lang="en-US" sz="2200" dirty="0" err="1" smtClean="0"/>
              <a:t>risposta</a:t>
            </a:r>
            <a:r>
              <a:rPr lang="en-US" sz="2200" dirty="0" smtClean="0"/>
              <a:t> </a:t>
            </a:r>
            <a:r>
              <a:rPr lang="en-US" sz="2200" dirty="0" err="1" smtClean="0"/>
              <a:t>alla</a:t>
            </a:r>
            <a:r>
              <a:rPr lang="en-US" sz="2200" dirty="0" smtClean="0"/>
              <a:t> </a:t>
            </a:r>
            <a:r>
              <a:rPr lang="en-US" sz="2200" dirty="0" err="1" smtClean="0"/>
              <a:t>crescente</a:t>
            </a:r>
            <a:r>
              <a:rPr lang="en-US" sz="2200" dirty="0" smtClean="0"/>
              <a:t> </a:t>
            </a:r>
            <a:r>
              <a:rPr lang="en-US" sz="2200" dirty="0" err="1" smtClean="0"/>
              <a:t>difficoltà</a:t>
            </a:r>
            <a:r>
              <a:rPr lang="en-US" sz="2200" dirty="0" smtClean="0"/>
              <a:t> </a:t>
            </a:r>
            <a:r>
              <a:rPr lang="en-US" sz="2200" dirty="0" err="1" smtClean="0"/>
              <a:t>che</a:t>
            </a:r>
            <a:r>
              <a:rPr lang="en-US" sz="2200" dirty="0" smtClean="0"/>
              <a:t> un </a:t>
            </a:r>
            <a:r>
              <a:rPr lang="en-US" sz="2200" dirty="0" err="1" smtClean="0"/>
              <a:t>singolo</a:t>
            </a:r>
            <a:r>
              <a:rPr lang="en-US" sz="2200" dirty="0" smtClean="0"/>
              <a:t> </a:t>
            </a:r>
            <a:r>
              <a:rPr lang="en-US" sz="2200" dirty="0" err="1" smtClean="0"/>
              <a:t>docente</a:t>
            </a:r>
            <a:r>
              <a:rPr lang="en-US" sz="2200" dirty="0" smtClean="0"/>
              <a:t> </a:t>
            </a:r>
            <a:r>
              <a:rPr lang="en-US" sz="2200" dirty="0" err="1" smtClean="0"/>
              <a:t>incontra</a:t>
            </a:r>
            <a:r>
              <a:rPr lang="en-US" sz="2200" dirty="0" smtClean="0"/>
              <a:t> </a:t>
            </a:r>
            <a:r>
              <a:rPr lang="en-US" sz="2200" dirty="0" err="1" smtClean="0"/>
              <a:t>nel</a:t>
            </a:r>
            <a:r>
              <a:rPr lang="en-US" sz="2200" dirty="0" smtClean="0"/>
              <a:t> </a:t>
            </a:r>
            <a:r>
              <a:rPr lang="en-US" sz="2200" dirty="0" err="1" smtClean="0"/>
              <a:t>fronteggiare</a:t>
            </a:r>
            <a:r>
              <a:rPr lang="en-US" sz="2200" dirty="0" smtClean="0"/>
              <a:t> la </a:t>
            </a:r>
            <a:r>
              <a:rPr lang="en-US" sz="2200" dirty="0" err="1" smtClean="0"/>
              <a:t>complessità</a:t>
            </a:r>
            <a:r>
              <a:rPr lang="en-US" sz="2200" dirty="0" smtClean="0"/>
              <a:t> </a:t>
            </a:r>
            <a:r>
              <a:rPr lang="en-US" sz="2200" dirty="0" err="1" smtClean="0"/>
              <a:t>dei</a:t>
            </a:r>
            <a:r>
              <a:rPr lang="en-US" sz="2200" dirty="0" smtClean="0"/>
              <a:t> </a:t>
            </a:r>
            <a:r>
              <a:rPr lang="en-US" sz="2200" dirty="0" err="1" smtClean="0"/>
              <a:t>contesti</a:t>
            </a:r>
            <a:r>
              <a:rPr lang="en-US" sz="2200" dirty="0" smtClean="0"/>
              <a:t> </a:t>
            </a:r>
            <a:r>
              <a:rPr lang="en-US" sz="2200" dirty="0" err="1" smtClean="0"/>
              <a:t>scolastici</a:t>
            </a:r>
            <a:r>
              <a:rPr lang="en-US" sz="2200" dirty="0" smtClean="0"/>
              <a:t> </a:t>
            </a:r>
            <a:r>
              <a:rPr lang="en-US" sz="2200" dirty="0" err="1" smtClean="0"/>
              <a:t>odierni</a:t>
            </a:r>
            <a:r>
              <a:rPr lang="en-US" sz="2200" dirty="0" smtClean="0"/>
              <a:t> (Friend et al. 2010)</a:t>
            </a:r>
            <a:endParaRPr lang="it-IT" sz="2200" dirty="0"/>
          </a:p>
        </p:txBody>
      </p:sp>
      <p:sp>
        <p:nvSpPr>
          <p:cNvPr id="3" name="Parentesi graffa aperta 2"/>
          <p:cNvSpPr/>
          <p:nvPr/>
        </p:nvSpPr>
        <p:spPr>
          <a:xfrm>
            <a:off x="1187624" y="1916832"/>
            <a:ext cx="792088" cy="3024336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Parentesi graffa chiusa 3"/>
          <p:cNvSpPr/>
          <p:nvPr/>
        </p:nvSpPr>
        <p:spPr>
          <a:xfrm>
            <a:off x="7020272" y="1916832"/>
            <a:ext cx="1008112" cy="2952328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5545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Benefici per gli studenti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475656" y="1683652"/>
            <a:ext cx="6336704" cy="43088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r>
              <a:rPr lang="en-US" sz="2000" dirty="0" err="1" smtClean="0">
                <a:latin typeface="Chalkboard" pitchFamily="-16" charset="0"/>
              </a:rPr>
              <a:t>Accesso</a:t>
            </a:r>
            <a:r>
              <a:rPr lang="en-US" sz="2000" dirty="0" smtClean="0">
                <a:latin typeface="Chalkboard" pitchFamily="-16" charset="0"/>
              </a:rPr>
              <a:t> al </a:t>
            </a:r>
            <a:r>
              <a:rPr lang="en-US" sz="2000" dirty="0" err="1" smtClean="0">
                <a:latin typeface="Chalkboard" pitchFamily="-16" charset="0"/>
              </a:rPr>
              <a:t>curricolo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didattico</a:t>
            </a: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r>
              <a:rPr lang="en-US" sz="2000" dirty="0" err="1" smtClean="0">
                <a:latin typeface="Chalkboard" pitchFamily="-16" charset="0"/>
              </a:rPr>
              <a:t>Riduzione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dello</a:t>
            </a:r>
            <a:r>
              <a:rPr lang="en-US" sz="2000" dirty="0" smtClean="0">
                <a:latin typeface="Chalkboard" pitchFamily="-16" charset="0"/>
              </a:rPr>
              <a:t> stigma </a:t>
            </a:r>
            <a:r>
              <a:rPr lang="en-US" sz="2000" dirty="0" err="1" smtClean="0">
                <a:latin typeface="Chalkboard" pitchFamily="-16" charset="0"/>
              </a:rPr>
              <a:t>sociale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associato</a:t>
            </a:r>
            <a:r>
              <a:rPr lang="en-US" sz="2000" dirty="0" smtClean="0">
                <a:latin typeface="Chalkboard" pitchFamily="-16" charset="0"/>
              </a:rPr>
              <a:t> al </a:t>
            </a:r>
            <a:r>
              <a:rPr lang="en-US" sz="2000" dirty="0" err="1" smtClean="0">
                <a:latin typeface="Chalkboard" pitchFamily="-16" charset="0"/>
              </a:rPr>
              <a:t>modello</a:t>
            </a:r>
            <a:r>
              <a:rPr lang="en-US" sz="2000" dirty="0" smtClean="0">
                <a:latin typeface="Chalkboard" pitchFamily="-16" charset="0"/>
              </a:rPr>
              <a:t> “</a:t>
            </a:r>
            <a:r>
              <a:rPr lang="en-US" sz="2000" dirty="0">
                <a:latin typeface="Chalkboard" pitchFamily="-16" charset="0"/>
              </a:rPr>
              <a:t>pull-out</a:t>
            </a:r>
            <a:r>
              <a:rPr lang="en-US" sz="2000" dirty="0" smtClean="0">
                <a:latin typeface="Chalkboard" pitchFamily="-16" charset="0"/>
              </a:rPr>
              <a:t>”</a:t>
            </a: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r>
              <a:rPr lang="en-US" sz="2000" dirty="0" err="1" smtClean="0">
                <a:latin typeface="Chalkboard" pitchFamily="-16" charset="0"/>
              </a:rPr>
              <a:t>Effetti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positivi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sull’autostima</a:t>
            </a: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r>
              <a:rPr lang="en-US" sz="2000" dirty="0" err="1" smtClean="0">
                <a:latin typeface="Chalkboard" pitchFamily="-16" charset="0"/>
              </a:rPr>
              <a:t>Miglioramento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della</a:t>
            </a:r>
            <a:r>
              <a:rPr lang="en-US" sz="2000" dirty="0" smtClean="0">
                <a:latin typeface="Chalkboard" pitchFamily="-16" charset="0"/>
              </a:rPr>
              <a:t> performance </a:t>
            </a:r>
            <a:r>
              <a:rPr lang="en-US" sz="2000" dirty="0" err="1" smtClean="0">
                <a:latin typeface="Chalkboard" pitchFamily="-16" charset="0"/>
              </a:rPr>
              <a:t>accademica</a:t>
            </a: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r>
              <a:rPr lang="en-US" sz="2000" dirty="0" err="1" smtClean="0">
                <a:latin typeface="Chalkboard" pitchFamily="-16" charset="0"/>
              </a:rPr>
              <a:t>Aumento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relazioni</a:t>
            </a:r>
            <a:r>
              <a:rPr lang="en-US" sz="2000" dirty="0" smtClean="0">
                <a:latin typeface="Chalkboard" pitchFamily="-16" charset="0"/>
              </a:rPr>
              <a:t>  </a:t>
            </a:r>
            <a:r>
              <a:rPr lang="en-US" sz="2000" dirty="0" err="1" smtClean="0">
                <a:latin typeface="Chalkboard" pitchFamily="-16" charset="0"/>
              </a:rPr>
              <a:t>interpersonali</a:t>
            </a: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v"/>
              <a:defRPr/>
            </a:pPr>
            <a:r>
              <a:rPr lang="en-US" sz="2000" dirty="0" err="1" smtClean="0">
                <a:latin typeface="Chalkboard" pitchFamily="-16" charset="0"/>
              </a:rPr>
              <a:t>Potenziamento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miglioramento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didattica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individualizzata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personalizzata</a:t>
            </a:r>
            <a:endParaRPr lang="en-US" sz="2000" dirty="0">
              <a:latin typeface="Chalkboard" pitchFamily="-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268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Benefici per gli insegnanti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395536" y="1510223"/>
            <a:ext cx="8352927" cy="52629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Chalkboard" pitchFamily="-16" charset="0"/>
              </a:rPr>
              <a:t>Opportunità</a:t>
            </a:r>
            <a:r>
              <a:rPr lang="en-US" sz="2000" dirty="0" smtClean="0">
                <a:latin typeface="Chalkboard" pitchFamily="-16" charset="0"/>
              </a:rPr>
              <a:t> di </a:t>
            </a:r>
            <a:r>
              <a:rPr lang="en-US" sz="2000" dirty="0" err="1" smtClean="0">
                <a:latin typeface="Chalkboard" pitchFamily="-16" charset="0"/>
              </a:rPr>
              <a:t>crescita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professionale</a:t>
            </a:r>
            <a:r>
              <a:rPr lang="en-US" sz="2000" dirty="0" smtClean="0">
                <a:latin typeface="Chalkboard" pitchFamily="-16" charset="0"/>
              </a:rPr>
              <a:t> </a:t>
            </a: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Chalkboard" pitchFamily="-16" charset="0"/>
              </a:rPr>
              <a:t>Aumento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i="1" dirty="0" smtClean="0">
                <a:latin typeface="Chalkboard" pitchFamily="-16" charset="0"/>
              </a:rPr>
              <a:t>job satisfaction</a:t>
            </a: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Chalkboard" pitchFamily="-16" charset="0"/>
              </a:rPr>
              <a:t>Condivisione</a:t>
            </a:r>
            <a:r>
              <a:rPr lang="en-US" sz="2000" dirty="0" smtClean="0">
                <a:latin typeface="Chalkboard" pitchFamily="-16" charset="0"/>
              </a:rPr>
              <a:t> di </a:t>
            </a:r>
            <a:r>
              <a:rPr lang="en-US" sz="2000" dirty="0" err="1" smtClean="0">
                <a:latin typeface="Chalkboard" pitchFamily="-16" charset="0"/>
              </a:rPr>
              <a:t>conoscenze</a:t>
            </a:r>
            <a:r>
              <a:rPr lang="en-US" sz="2000" dirty="0" smtClean="0">
                <a:latin typeface="Chalkboard" pitchFamily="-16" charset="0"/>
              </a:rPr>
              <a:t>, </a:t>
            </a:r>
            <a:r>
              <a:rPr lang="en-US" sz="2000" dirty="0" err="1" smtClean="0">
                <a:latin typeface="Chalkboard" pitchFamily="-16" charset="0"/>
              </a:rPr>
              <a:t>competenze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risorse</a:t>
            </a:r>
            <a:r>
              <a:rPr lang="en-US" sz="2000" dirty="0" smtClean="0">
                <a:latin typeface="Chalkboard" pitchFamily="-16" charset="0"/>
              </a:rPr>
              <a:t> </a:t>
            </a: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Chalkboard" pitchFamily="-16" charset="0"/>
              </a:rPr>
              <a:t>Riduzione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distanza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tra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docente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discente</a:t>
            </a: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Chalkboard" pitchFamily="-16" charset="0"/>
              </a:rPr>
              <a:t>Gli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insegnanti</a:t>
            </a:r>
            <a:r>
              <a:rPr lang="en-US" sz="2000" dirty="0" smtClean="0">
                <a:latin typeface="Chalkboard" pitchFamily="-16" charset="0"/>
              </a:rPr>
              <a:t> di </a:t>
            </a:r>
            <a:r>
              <a:rPr lang="en-US" sz="2000" dirty="0" err="1" smtClean="0">
                <a:latin typeface="Chalkboard" pitchFamily="-16" charset="0"/>
              </a:rPr>
              <a:t>sostegno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approfondiscono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alcuni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aspetti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didattica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curricolare</a:t>
            </a: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Chalkboard" pitchFamily="-16" charset="0"/>
              </a:rPr>
              <a:t>Gli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insegnanti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curricolari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approfondiscono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alcuni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aspetti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didattica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speciale</a:t>
            </a:r>
            <a:r>
              <a:rPr lang="en-US" sz="2000" dirty="0" smtClean="0">
                <a:latin typeface="Chalkboard" pitchFamily="-16" charset="0"/>
              </a:rPr>
              <a:t>, </a:t>
            </a:r>
            <a:r>
              <a:rPr lang="en-US" sz="2000" dirty="0" err="1" smtClean="0">
                <a:latin typeface="Chalkboard" pitchFamily="-16" charset="0"/>
              </a:rPr>
              <a:t>diventando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maggiormente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flessibili</a:t>
            </a: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000" dirty="0"/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Chalkboard" pitchFamily="-16" charset="0"/>
              </a:rPr>
              <a:t>Aumento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della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comunicazione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tra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insegnate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curricolare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insegnante</a:t>
            </a:r>
            <a:r>
              <a:rPr lang="en-US" sz="2000" dirty="0" smtClean="0">
                <a:latin typeface="Chalkboard" pitchFamily="-16" charset="0"/>
              </a:rPr>
              <a:t> di </a:t>
            </a:r>
            <a:r>
              <a:rPr lang="en-US" sz="2000" dirty="0" err="1" smtClean="0">
                <a:latin typeface="Chalkboard" pitchFamily="-16" charset="0"/>
              </a:rPr>
              <a:t>sostegno</a:t>
            </a:r>
            <a:endParaRPr lang="en-US" sz="2000" dirty="0">
              <a:latin typeface="Chalkboard" pitchFamily="-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210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Benefici per la scuola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881755" y="1772816"/>
            <a:ext cx="7488832" cy="36625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000" dirty="0" err="1" smtClean="0">
                <a:latin typeface="Chalkboard" pitchFamily="-16" charset="0"/>
              </a:rPr>
              <a:t>Favorisce</a:t>
            </a:r>
            <a:r>
              <a:rPr lang="en-US" sz="2000" dirty="0" smtClean="0">
                <a:latin typeface="Chalkboard" pitchFamily="-16" charset="0"/>
              </a:rPr>
              <a:t> le </a:t>
            </a:r>
            <a:r>
              <a:rPr lang="en-US" sz="2000" dirty="0" err="1" smtClean="0">
                <a:latin typeface="Chalkboard" pitchFamily="-16" charset="0"/>
              </a:rPr>
              <a:t>pratiche</a:t>
            </a:r>
            <a:r>
              <a:rPr lang="en-US" sz="2000" dirty="0" smtClean="0">
                <a:latin typeface="Chalkboard" pitchFamily="-16" charset="0"/>
              </a:rPr>
              <a:t> inclusive </a:t>
            </a: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Chalkboard" pitchFamily="-16" charset="0"/>
              </a:rPr>
              <a:t> </a:t>
            </a: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000" dirty="0" err="1" smtClean="0">
                <a:latin typeface="Chalkboard" pitchFamily="-16" charset="0"/>
              </a:rPr>
              <a:t>Promuove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il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senso</a:t>
            </a:r>
            <a:r>
              <a:rPr lang="en-US" sz="2000" dirty="0" smtClean="0">
                <a:latin typeface="Chalkboard" pitchFamily="-16" charset="0"/>
              </a:rPr>
              <a:t> di </a:t>
            </a:r>
            <a:r>
              <a:rPr lang="en-US" sz="2000" dirty="0" err="1" smtClean="0">
                <a:latin typeface="Chalkboard" pitchFamily="-16" charset="0"/>
              </a:rPr>
              <a:t>comunità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collaborazione</a:t>
            </a:r>
            <a:r>
              <a:rPr lang="en-US" sz="2000" dirty="0" smtClean="0">
                <a:latin typeface="Chalkboard" pitchFamily="-16" charset="0"/>
              </a:rPr>
              <a:t> </a:t>
            </a: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000" dirty="0" err="1" smtClean="0">
                <a:latin typeface="Chalkboard" pitchFamily="-16" charset="0"/>
              </a:rPr>
              <a:t>Riduce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il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ricorso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ai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servizi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alle</a:t>
            </a:r>
            <a:r>
              <a:rPr lang="en-US" sz="2000" dirty="0" smtClean="0">
                <a:latin typeface="Chalkboard" pitchFamily="-16" charset="0"/>
              </a:rPr>
              <a:t> figure </a:t>
            </a:r>
            <a:r>
              <a:rPr lang="en-US" sz="2000" dirty="0" err="1" smtClean="0">
                <a:latin typeface="Chalkboard" pitchFamily="-16" charset="0"/>
              </a:rPr>
              <a:t>professionali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esterni</a:t>
            </a:r>
            <a:endParaRPr lang="en-US" sz="2000" dirty="0" smtClean="0">
              <a:latin typeface="Chalkboard" pitchFamily="-16" charset="0"/>
            </a:endParaRP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Chalkboard" pitchFamily="-16" charset="0"/>
              </a:rPr>
              <a:t>Si </a:t>
            </a:r>
            <a:r>
              <a:rPr lang="en-US" sz="2000" dirty="0" err="1" smtClean="0">
                <a:latin typeface="Chalkboard" pitchFamily="-16" charset="0"/>
              </a:rPr>
              <a:t>rivela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soddisfacente</a:t>
            </a:r>
            <a:r>
              <a:rPr lang="en-US" sz="2000" dirty="0" smtClean="0">
                <a:latin typeface="Chalkboard" pitchFamily="-16" charset="0"/>
              </a:rPr>
              <a:t> per i </a:t>
            </a:r>
            <a:r>
              <a:rPr lang="en-US" sz="2000" dirty="0" err="1" smtClean="0">
                <a:latin typeface="Chalkboard" pitchFamily="-16" charset="0"/>
              </a:rPr>
              <a:t>genitori</a:t>
            </a:r>
            <a:r>
              <a:rPr lang="en-US" sz="2000" dirty="0" smtClean="0">
                <a:latin typeface="Chalkboard" pitchFamily="-16" charset="0"/>
              </a:rPr>
              <a:t> </a:t>
            </a: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endParaRPr lang="en-US" sz="2000" dirty="0">
              <a:latin typeface="Chalkboard" pitchFamily="-16" charset="0"/>
            </a:endParaRPr>
          </a:p>
          <a:p>
            <a:pPr marL="342900" indent="-342900">
              <a:spcAft>
                <a:spcPct val="20000"/>
              </a:spcAft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000" dirty="0" err="1" smtClean="0">
                <a:latin typeface="Chalkboard" pitchFamily="-16" charset="0"/>
              </a:rPr>
              <a:t>Crea</a:t>
            </a:r>
            <a:r>
              <a:rPr lang="en-US" sz="2000" dirty="0" smtClean="0">
                <a:latin typeface="Chalkboard" pitchFamily="-16" charset="0"/>
              </a:rPr>
              <a:t> le </a:t>
            </a:r>
            <a:r>
              <a:rPr lang="en-US" sz="2000" dirty="0" err="1" smtClean="0">
                <a:latin typeface="Chalkboard" pitchFamily="-16" charset="0"/>
              </a:rPr>
              <a:t>condizioni</a:t>
            </a:r>
            <a:r>
              <a:rPr lang="en-US" sz="2000" dirty="0" smtClean="0">
                <a:latin typeface="Chalkboard" pitchFamily="-16" charset="0"/>
              </a:rPr>
              <a:t> per la </a:t>
            </a:r>
            <a:r>
              <a:rPr lang="en-US" sz="2000" dirty="0" err="1" smtClean="0">
                <a:latin typeface="Chalkboard" pitchFamily="-16" charset="0"/>
              </a:rPr>
              <a:t>formazione</a:t>
            </a:r>
            <a:r>
              <a:rPr lang="en-US" sz="2000" dirty="0" smtClean="0">
                <a:latin typeface="Chalkboard" pitchFamily="-16" charset="0"/>
              </a:rPr>
              <a:t> di un </a:t>
            </a:r>
            <a:r>
              <a:rPr lang="en-US" sz="2000" dirty="0" err="1" smtClean="0">
                <a:latin typeface="Chalkboard" pitchFamily="-16" charset="0"/>
              </a:rPr>
              <a:t>corpo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docente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più</a:t>
            </a:r>
            <a:r>
              <a:rPr lang="en-US" sz="2000" dirty="0" smtClean="0">
                <a:latin typeface="Chalkboard" pitchFamily="-16" charset="0"/>
              </a:rPr>
              <a:t> </a:t>
            </a:r>
            <a:r>
              <a:rPr lang="en-US" sz="2000" dirty="0" err="1" smtClean="0">
                <a:latin typeface="Chalkboard" pitchFamily="-16" charset="0"/>
              </a:rPr>
              <a:t>unito</a:t>
            </a:r>
            <a:r>
              <a:rPr lang="en-US" sz="2000" dirty="0" smtClean="0">
                <a:latin typeface="Chalkboard" pitchFamily="-16" charset="0"/>
              </a:rPr>
              <a:t> e </a:t>
            </a:r>
            <a:r>
              <a:rPr lang="en-US" sz="2000" dirty="0" err="1" smtClean="0">
                <a:latin typeface="Chalkboard" pitchFamily="-16" charset="0"/>
              </a:rPr>
              <a:t>compatto</a:t>
            </a:r>
            <a:endParaRPr lang="en-US" sz="2000" dirty="0">
              <a:latin typeface="Chalkboard" pitchFamily="-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24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709963879"/>
              </p:ext>
            </p:extLst>
          </p:nvPr>
        </p:nvGraphicFramePr>
        <p:xfrm>
          <a:off x="-1548680" y="1844824"/>
          <a:ext cx="67687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3779912" y="1700808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È possibile individuare tre dimensioni fondamentali nel co-</a:t>
            </a:r>
            <a:r>
              <a:rPr lang="it-IT" sz="2000" dirty="0" err="1" smtClean="0"/>
              <a:t>teaching</a:t>
            </a:r>
            <a:r>
              <a:rPr lang="it-IT" sz="2000" dirty="0" smtClean="0"/>
              <a:t> (</a:t>
            </a:r>
            <a:r>
              <a:rPr lang="it-IT" sz="2000" dirty="0" err="1" smtClean="0"/>
              <a:t>Murawski</a:t>
            </a:r>
            <a:r>
              <a:rPr lang="it-IT" sz="2000" dirty="0" smtClean="0"/>
              <a:t>, 2003)</a:t>
            </a:r>
            <a:endParaRPr lang="it-IT" sz="2000" dirty="0"/>
          </a:p>
        </p:txBody>
      </p:sp>
      <p:sp>
        <p:nvSpPr>
          <p:cNvPr id="6" name="Freccia in giù 5"/>
          <p:cNvSpPr/>
          <p:nvPr/>
        </p:nvSpPr>
        <p:spPr>
          <a:xfrm>
            <a:off x="5512486" y="3083095"/>
            <a:ext cx="9993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3851920" y="4005064"/>
            <a:ext cx="43924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L’obiettivo è quello di proporre un modello integrato di pratica didattica accessibile a tutti gli attori coinvolti nei processi di insegnamento-apprendimento </a:t>
            </a:r>
            <a:endParaRPr lang="it-IT" sz="2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020272" y="598063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Ghedin</a:t>
            </a:r>
            <a:r>
              <a:rPr lang="it-IT" dirty="0" smtClean="0"/>
              <a:t>, 2013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9120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Co-progettazione </a:t>
            </a:r>
            <a:endParaRPr lang="it-IT" sz="2200" dirty="0"/>
          </a:p>
        </p:txBody>
      </p:sp>
      <p:sp>
        <p:nvSpPr>
          <p:cNvPr id="7" name="Rettangolo 6"/>
          <p:cNvSpPr/>
          <p:nvPr/>
        </p:nvSpPr>
        <p:spPr>
          <a:xfrm>
            <a:off x="1691680" y="2708920"/>
            <a:ext cx="5760640" cy="31683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La progettazione collaborativa consente agli insegnati di definire obiettivi, strumenti, modalità, approcci di lavoro e ruoli di ciascun soggetto coinvolto (Bryant et al., 1996).</a:t>
            </a:r>
          </a:p>
          <a:p>
            <a:pPr algn="ctr"/>
            <a:endParaRPr lang="it-IT" sz="2000" dirty="0" smtClean="0">
              <a:solidFill>
                <a:schemeClr val="tx1"/>
              </a:solidFill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Si articola su tre livelli:</a:t>
            </a:r>
          </a:p>
          <a:p>
            <a:pPr algn="ctr"/>
            <a:r>
              <a:rPr lang="it-IT" sz="2000" u="sng" dirty="0" smtClean="0">
                <a:solidFill>
                  <a:schemeClr val="tx1"/>
                </a:solidFill>
              </a:rPr>
              <a:t>Comunità</a:t>
            </a:r>
          </a:p>
          <a:p>
            <a:pPr algn="ctr"/>
            <a:r>
              <a:rPr lang="it-IT" sz="2000" u="sng" dirty="0" smtClean="0">
                <a:solidFill>
                  <a:schemeClr val="tx1"/>
                </a:solidFill>
              </a:rPr>
              <a:t>Scuola </a:t>
            </a:r>
          </a:p>
          <a:p>
            <a:pPr algn="ctr"/>
            <a:r>
              <a:rPr lang="it-IT" sz="2000" u="sng" dirty="0" smtClean="0">
                <a:solidFill>
                  <a:schemeClr val="tx1"/>
                </a:solidFill>
              </a:rPr>
              <a:t>Classe</a:t>
            </a:r>
          </a:p>
          <a:p>
            <a:pPr algn="ctr"/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876256" y="5983299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Ghedin</a:t>
            </a:r>
            <a:r>
              <a:rPr lang="it-IT" dirty="0" smtClean="0"/>
              <a:t>, 2013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3774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Co-progettazione </a:t>
            </a:r>
            <a:endParaRPr lang="it-IT" sz="2200" dirty="0"/>
          </a:p>
        </p:txBody>
      </p:sp>
      <p:sp>
        <p:nvSpPr>
          <p:cNvPr id="4" name="Rettangolo 3"/>
          <p:cNvSpPr/>
          <p:nvPr/>
        </p:nvSpPr>
        <p:spPr>
          <a:xfrm>
            <a:off x="1187624" y="2996952"/>
            <a:ext cx="2736304" cy="26642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Nel primo livello della co-progettazione sono coinvolte le istituzioni pubbliche e le famiglie </a:t>
            </a:r>
            <a:r>
              <a:rPr lang="it-IT" sz="2000" dirty="0">
                <a:solidFill>
                  <a:schemeClr val="tx1"/>
                </a:solidFill>
              </a:rPr>
              <a:t>in una prospettiva di medio e lungo termine</a:t>
            </a:r>
            <a:r>
              <a:rPr lang="it-IT" sz="2000" dirty="0" smtClean="0">
                <a:solidFill>
                  <a:schemeClr val="tx1"/>
                </a:solidFill>
              </a:rPr>
              <a:t> 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4355976" y="4041068"/>
            <a:ext cx="61206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5364088" y="2996952"/>
            <a:ext cx="2736304" cy="26642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L’obiettivo è coordinare gli interventi, facilitare la comunicazione e assicurare il sostegno economico e culturale necessario 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293858" y="5838759"/>
            <a:ext cx="2736304" cy="430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/>
              <a:t>Livello Comunità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717276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Co-progettazione </a:t>
            </a:r>
            <a:endParaRPr lang="it-IT" sz="2200" dirty="0"/>
          </a:p>
        </p:txBody>
      </p:sp>
      <p:sp>
        <p:nvSpPr>
          <p:cNvPr id="4" name="Rettangolo 3"/>
          <p:cNvSpPr/>
          <p:nvPr/>
        </p:nvSpPr>
        <p:spPr>
          <a:xfrm>
            <a:off x="827584" y="2996952"/>
            <a:ext cx="3096344" cy="26642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Nel secondo livello della co-progettazione sono coinvolti dirigenti scolastici, personale amministrativo, docenti curricolari, insegnanti di sostegno, personale ATA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4355976" y="4041068"/>
            <a:ext cx="61206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5364088" y="2996952"/>
            <a:ext cx="2736304" cy="26642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L’obiettivo è quello di delineare strategie organizzative di medio e breve termine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37874" y="5842700"/>
            <a:ext cx="2448272" cy="430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/>
              <a:t>Livello Scuola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087386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Co-progettazione </a:t>
            </a:r>
            <a:endParaRPr lang="it-IT" sz="2200" dirty="0"/>
          </a:p>
        </p:txBody>
      </p:sp>
      <p:sp>
        <p:nvSpPr>
          <p:cNvPr id="4" name="Rettangolo 3"/>
          <p:cNvSpPr/>
          <p:nvPr/>
        </p:nvSpPr>
        <p:spPr>
          <a:xfrm>
            <a:off x="827584" y="2996952"/>
            <a:ext cx="3096344" cy="26642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Nel terzo livello della co-progettazione sono coinvolti gli insegnanti curricolari e di sostegno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4355976" y="4041068"/>
            <a:ext cx="61206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5364088" y="2996952"/>
            <a:ext cx="2736304" cy="26642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L’obiettivo è quello di costruire un partenariato di tipo partecipativo (Bastiani, 1987)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37874" y="5842700"/>
            <a:ext cx="2448272" cy="430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/>
              <a:t>Livello Classe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43151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Co-progettazione </a:t>
            </a:r>
            <a:endParaRPr lang="it-IT" sz="2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437874" y="5842700"/>
            <a:ext cx="2448272" cy="430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/>
              <a:t>Livello Classe</a:t>
            </a:r>
            <a:endParaRPr lang="it-IT" sz="2200" dirty="0"/>
          </a:p>
        </p:txBody>
      </p:sp>
      <p:graphicFrame>
        <p:nvGraphicFramePr>
          <p:cNvPr id="9" name="Diagramma 8"/>
          <p:cNvGraphicFramePr/>
          <p:nvPr>
            <p:extLst>
              <p:ext uri="{D42A27DB-BD31-4B8C-83A1-F6EECF244321}">
                <p14:modId xmlns:p14="http://schemas.microsoft.com/office/powerpoint/2010/main" val="3886890671"/>
              </p:ext>
            </p:extLst>
          </p:nvPr>
        </p:nvGraphicFramePr>
        <p:xfrm>
          <a:off x="467544" y="2852936"/>
          <a:ext cx="3816424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Arrotonda angolo diagonale rettangolo 9"/>
          <p:cNvSpPr/>
          <p:nvPr/>
        </p:nvSpPr>
        <p:spPr>
          <a:xfrm>
            <a:off x="4662010" y="3068960"/>
            <a:ext cx="4014446" cy="2376264"/>
          </a:xfrm>
          <a:prstGeom prst="round2Diag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Conoscenza preliminare e reciproca attraverso la condivisione di modelli, tecniche, aspettative, approcci educativi al fine di costruire una </a:t>
            </a:r>
            <a:r>
              <a:rPr lang="it-IT" sz="2000" b="1" dirty="0" smtClean="0">
                <a:solidFill>
                  <a:schemeClr val="tx1"/>
                </a:solidFill>
              </a:rPr>
              <a:t>relazione autentica</a:t>
            </a:r>
            <a:endParaRPr lang="it-IT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76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Co-progettazione </a:t>
            </a:r>
            <a:endParaRPr lang="it-IT" sz="2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437874" y="5842700"/>
            <a:ext cx="2448272" cy="430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/>
              <a:t>Livello Classe</a:t>
            </a:r>
            <a:endParaRPr lang="it-IT" sz="2200" dirty="0"/>
          </a:p>
        </p:txBody>
      </p:sp>
      <p:graphicFrame>
        <p:nvGraphicFramePr>
          <p:cNvPr id="9" name="Diagramma 8"/>
          <p:cNvGraphicFramePr/>
          <p:nvPr>
            <p:extLst>
              <p:ext uri="{D42A27DB-BD31-4B8C-83A1-F6EECF244321}">
                <p14:modId xmlns:p14="http://schemas.microsoft.com/office/powerpoint/2010/main" val="1178970171"/>
              </p:ext>
            </p:extLst>
          </p:nvPr>
        </p:nvGraphicFramePr>
        <p:xfrm>
          <a:off x="467544" y="2852936"/>
          <a:ext cx="3816424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4860032" y="2924944"/>
            <a:ext cx="41764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Il </a:t>
            </a:r>
            <a:r>
              <a:rPr lang="it-IT" sz="2000" b="1" dirty="0" smtClean="0"/>
              <a:t>dialogo</a:t>
            </a:r>
            <a:r>
              <a:rPr lang="it-IT" sz="2000" dirty="0" smtClean="0"/>
              <a:t> rappresenta lo strumento di conoscenza reciproca più efficace per stabilire insieme:</a:t>
            </a:r>
          </a:p>
          <a:p>
            <a:endParaRPr lang="it-IT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it-IT" sz="2000" dirty="0" smtClean="0"/>
              <a:t>Obiettivi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2000" dirty="0" smtClean="0"/>
              <a:t>Bisogni degli studenti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2000" dirty="0" smtClean="0"/>
              <a:t>Tecniche di insegnamento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834770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Co-insegnamento </a:t>
            </a:r>
            <a:endParaRPr lang="it-IT" sz="2200" dirty="0"/>
          </a:p>
        </p:txBody>
      </p:sp>
      <p:sp>
        <p:nvSpPr>
          <p:cNvPr id="7" name="Rettangolo 6"/>
          <p:cNvSpPr/>
          <p:nvPr/>
        </p:nvSpPr>
        <p:spPr>
          <a:xfrm>
            <a:off x="1619672" y="2708920"/>
            <a:ext cx="5976664" cy="33843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Costituisce una relazione autentica tra pari.</a:t>
            </a:r>
          </a:p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Friend e Cook (2007) individuano sei approcci al co-</a:t>
            </a:r>
            <a:r>
              <a:rPr lang="it-IT" sz="2000" dirty="0" err="1" smtClean="0">
                <a:solidFill>
                  <a:schemeClr val="tx1"/>
                </a:solidFill>
              </a:rPr>
              <a:t>teaching</a:t>
            </a:r>
            <a:r>
              <a:rPr lang="it-IT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it-IT" sz="20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it-IT" sz="2000" i="1" dirty="0" err="1" smtClean="0">
                <a:solidFill>
                  <a:schemeClr val="tx1"/>
                </a:solidFill>
              </a:rPr>
              <a:t>One</a:t>
            </a:r>
            <a:r>
              <a:rPr lang="it-IT" sz="2000" i="1" dirty="0" smtClean="0">
                <a:solidFill>
                  <a:schemeClr val="tx1"/>
                </a:solidFill>
              </a:rPr>
              <a:t> </a:t>
            </a:r>
            <a:r>
              <a:rPr lang="it-IT" sz="2000" i="1" dirty="0" err="1" smtClean="0">
                <a:solidFill>
                  <a:schemeClr val="tx1"/>
                </a:solidFill>
              </a:rPr>
              <a:t>teaching</a:t>
            </a:r>
            <a:r>
              <a:rPr lang="it-IT" sz="2000" i="1" dirty="0" smtClean="0">
                <a:solidFill>
                  <a:schemeClr val="tx1"/>
                </a:solidFill>
              </a:rPr>
              <a:t> and </a:t>
            </a:r>
            <a:r>
              <a:rPr lang="it-IT" sz="2000" i="1" dirty="0" err="1" smtClean="0">
                <a:solidFill>
                  <a:schemeClr val="tx1"/>
                </a:solidFill>
              </a:rPr>
              <a:t>one</a:t>
            </a:r>
            <a:r>
              <a:rPr lang="it-IT" sz="2000" i="1" dirty="0" smtClean="0">
                <a:solidFill>
                  <a:schemeClr val="tx1"/>
                </a:solidFill>
              </a:rPr>
              <a:t> </a:t>
            </a:r>
            <a:r>
              <a:rPr lang="it-IT" sz="2000" i="1" dirty="0" err="1" smtClean="0">
                <a:solidFill>
                  <a:schemeClr val="tx1"/>
                </a:solidFill>
              </a:rPr>
              <a:t>observing</a:t>
            </a:r>
            <a:endParaRPr lang="it-IT" sz="2000" i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it-IT" sz="2000" i="1" dirty="0" err="1" smtClean="0">
                <a:solidFill>
                  <a:schemeClr val="tx1"/>
                </a:solidFill>
              </a:rPr>
              <a:t>One</a:t>
            </a:r>
            <a:r>
              <a:rPr lang="it-IT" sz="2000" i="1" dirty="0" smtClean="0">
                <a:solidFill>
                  <a:schemeClr val="tx1"/>
                </a:solidFill>
              </a:rPr>
              <a:t> </a:t>
            </a:r>
            <a:r>
              <a:rPr lang="it-IT" sz="2000" i="1" dirty="0" err="1" smtClean="0">
                <a:solidFill>
                  <a:schemeClr val="tx1"/>
                </a:solidFill>
              </a:rPr>
              <a:t>teaching</a:t>
            </a:r>
            <a:r>
              <a:rPr lang="it-IT" sz="2000" i="1" dirty="0" smtClean="0">
                <a:solidFill>
                  <a:schemeClr val="tx1"/>
                </a:solidFill>
              </a:rPr>
              <a:t> and </a:t>
            </a:r>
            <a:r>
              <a:rPr lang="it-IT" sz="2000" i="1" dirty="0" err="1" smtClean="0">
                <a:solidFill>
                  <a:schemeClr val="tx1"/>
                </a:solidFill>
              </a:rPr>
              <a:t>one</a:t>
            </a:r>
            <a:r>
              <a:rPr lang="it-IT" sz="2000" i="1" dirty="0" smtClean="0">
                <a:solidFill>
                  <a:schemeClr val="tx1"/>
                </a:solidFill>
              </a:rPr>
              <a:t> </a:t>
            </a:r>
            <a:r>
              <a:rPr lang="it-IT" sz="2000" i="1" dirty="0" err="1" smtClean="0">
                <a:solidFill>
                  <a:schemeClr val="tx1"/>
                </a:solidFill>
              </a:rPr>
              <a:t>assisting</a:t>
            </a:r>
            <a:endParaRPr lang="it-IT" sz="2000" i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it-IT" sz="2000" i="1" dirty="0" smtClean="0">
                <a:solidFill>
                  <a:schemeClr val="tx1"/>
                </a:solidFill>
              </a:rPr>
              <a:t>Alternative </a:t>
            </a:r>
            <a:r>
              <a:rPr lang="it-IT" sz="2000" i="1" dirty="0" err="1" smtClean="0">
                <a:solidFill>
                  <a:schemeClr val="tx1"/>
                </a:solidFill>
              </a:rPr>
              <a:t>teaching</a:t>
            </a:r>
            <a:endParaRPr lang="it-IT" sz="2000" i="1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it-IT" sz="2000" i="1" dirty="0" err="1" smtClean="0">
                <a:solidFill>
                  <a:schemeClr val="tx1"/>
                </a:solidFill>
              </a:rPr>
              <a:t>Parallel</a:t>
            </a:r>
            <a:r>
              <a:rPr lang="it-IT" sz="2000" i="1" dirty="0" smtClean="0">
                <a:solidFill>
                  <a:schemeClr val="tx1"/>
                </a:solidFill>
              </a:rPr>
              <a:t> </a:t>
            </a:r>
            <a:r>
              <a:rPr lang="it-IT" sz="2000" i="1" dirty="0" err="1" smtClean="0">
                <a:solidFill>
                  <a:schemeClr val="tx1"/>
                </a:solidFill>
              </a:rPr>
              <a:t>teaching</a:t>
            </a:r>
            <a:endParaRPr lang="it-IT" sz="2000" i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it-IT" sz="2000" i="1" dirty="0" smtClean="0">
                <a:solidFill>
                  <a:schemeClr val="tx1"/>
                </a:solidFill>
              </a:rPr>
              <a:t>Station </a:t>
            </a:r>
            <a:r>
              <a:rPr lang="it-IT" sz="2000" i="1" dirty="0" err="1" smtClean="0">
                <a:solidFill>
                  <a:schemeClr val="tx1"/>
                </a:solidFill>
              </a:rPr>
              <a:t>teaching</a:t>
            </a:r>
            <a:endParaRPr lang="it-IT" sz="2000" i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it-IT" sz="2000" i="1" dirty="0" smtClean="0">
                <a:solidFill>
                  <a:schemeClr val="tx1"/>
                </a:solidFill>
              </a:rPr>
              <a:t>Team </a:t>
            </a:r>
            <a:r>
              <a:rPr lang="it-IT" sz="2000" i="1" dirty="0" err="1" smtClean="0">
                <a:solidFill>
                  <a:schemeClr val="tx1"/>
                </a:solidFill>
              </a:rPr>
              <a:t>teaching</a:t>
            </a:r>
            <a:endParaRPr lang="it-IT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553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34400" cy="758952"/>
          </a:xfrm>
        </p:spPr>
        <p:txBody>
          <a:bodyPr/>
          <a:lstStyle/>
          <a:p>
            <a:r>
              <a:rPr lang="it-IT" dirty="0" smtClean="0"/>
              <a:t>Approcci al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9"/>
            <a:ext cx="6768752" cy="541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44205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 al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endParaRPr lang="it-IT" i="1" dirty="0"/>
          </a:p>
        </p:txBody>
      </p:sp>
      <p:sp>
        <p:nvSpPr>
          <p:cNvPr id="3" name="Rettangolo 2"/>
          <p:cNvSpPr/>
          <p:nvPr/>
        </p:nvSpPr>
        <p:spPr>
          <a:xfrm>
            <a:off x="251520" y="1615290"/>
            <a:ext cx="8640960" cy="4647426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dirty="0" smtClean="0"/>
              <a:t>One </a:t>
            </a:r>
            <a:r>
              <a:rPr lang="en-US" sz="2000" b="1" dirty="0"/>
              <a:t>teach, one </a:t>
            </a:r>
            <a:r>
              <a:rPr lang="en-US" sz="2000" b="1" dirty="0" smtClean="0"/>
              <a:t>observe</a:t>
            </a:r>
            <a:endParaRPr lang="en-US" sz="2000" dirty="0"/>
          </a:p>
          <a:p>
            <a:r>
              <a:rPr lang="en-US" sz="2000" dirty="0" smtClean="0"/>
              <a:t>Un </a:t>
            </a:r>
            <a:r>
              <a:rPr lang="en-US" sz="2000" dirty="0" err="1" smtClean="0"/>
              <a:t>insegnante</a:t>
            </a:r>
            <a:r>
              <a:rPr lang="en-US" sz="2000" dirty="0" smtClean="0"/>
              <a:t> conduce la </a:t>
            </a:r>
            <a:r>
              <a:rPr lang="en-US" sz="2000" dirty="0" err="1" smtClean="0"/>
              <a:t>lezione</a:t>
            </a:r>
            <a:r>
              <a:rPr lang="en-US" sz="2000" dirty="0" smtClean="0"/>
              <a:t>, </a:t>
            </a:r>
            <a:r>
              <a:rPr lang="en-US" sz="2000" dirty="0" err="1" smtClean="0"/>
              <a:t>mentre</a:t>
            </a:r>
            <a:r>
              <a:rPr lang="en-US" sz="2000" dirty="0" smtClean="0"/>
              <a:t> </a:t>
            </a:r>
            <a:r>
              <a:rPr lang="en-US" sz="2000" dirty="0" err="1" smtClean="0"/>
              <a:t>l’altro</a:t>
            </a:r>
            <a:r>
              <a:rPr lang="en-US" sz="2000" dirty="0" smtClean="0"/>
              <a:t> </a:t>
            </a:r>
            <a:r>
              <a:rPr lang="en-US" sz="2000" dirty="0" err="1" smtClean="0"/>
              <a:t>raccoglie</a:t>
            </a:r>
            <a:r>
              <a:rPr lang="en-US" sz="2000" dirty="0" smtClean="0"/>
              <a:t> </a:t>
            </a:r>
            <a:r>
              <a:rPr lang="en-US" sz="2000" dirty="0" err="1" smtClean="0"/>
              <a:t>dati</a:t>
            </a:r>
            <a:r>
              <a:rPr lang="en-US" sz="2000" dirty="0" smtClean="0"/>
              <a:t> di </a:t>
            </a:r>
            <a:r>
              <a:rPr lang="en-US" sz="2000" dirty="0" err="1" smtClean="0"/>
              <a:t>osservazione</a:t>
            </a:r>
            <a:r>
              <a:rPr lang="en-US" sz="2000" dirty="0" smtClean="0"/>
              <a:t> </a:t>
            </a:r>
            <a:r>
              <a:rPr lang="en-US" sz="2000" dirty="0" err="1" smtClean="0"/>
              <a:t>specifica</a:t>
            </a:r>
            <a:r>
              <a:rPr lang="en-US" sz="2000" dirty="0" smtClean="0"/>
              <a:t> </a:t>
            </a:r>
            <a:r>
              <a:rPr lang="en-US" sz="2000" dirty="0" err="1" smtClean="0"/>
              <a:t>relativi</a:t>
            </a:r>
            <a:r>
              <a:rPr lang="en-US" sz="2000" dirty="0" smtClean="0"/>
              <a:t> </a:t>
            </a:r>
            <a:r>
              <a:rPr lang="en-US" sz="2000" dirty="0" err="1" smtClean="0"/>
              <a:t>agli</a:t>
            </a:r>
            <a:r>
              <a:rPr lang="en-US" sz="2000" dirty="0" smtClean="0"/>
              <a:t> </a:t>
            </a:r>
            <a:r>
              <a:rPr lang="en-US" sz="2000" dirty="0" err="1" smtClean="0"/>
              <a:t>aspetti</a:t>
            </a:r>
            <a:r>
              <a:rPr lang="en-US" sz="2000" dirty="0" smtClean="0"/>
              <a:t> </a:t>
            </a:r>
            <a:r>
              <a:rPr lang="en-US" sz="2000" dirty="0" err="1" smtClean="0"/>
              <a:t>didattici</a:t>
            </a:r>
            <a:r>
              <a:rPr lang="en-US" sz="2000" dirty="0" smtClean="0"/>
              <a:t>, </a:t>
            </a:r>
            <a:r>
              <a:rPr lang="en-US" sz="2000" dirty="0" err="1" smtClean="0"/>
              <a:t>comportamentali</a:t>
            </a:r>
            <a:r>
              <a:rPr lang="en-US" sz="2000" dirty="0" smtClean="0"/>
              <a:t>, </a:t>
            </a:r>
            <a:r>
              <a:rPr lang="en-US" sz="2000" dirty="0" err="1" smtClean="0"/>
              <a:t>sociali</a:t>
            </a:r>
            <a:r>
              <a:rPr lang="en-US" sz="2000" dirty="0" smtClean="0"/>
              <a:t> di </a:t>
            </a:r>
            <a:r>
              <a:rPr lang="en-US" sz="2000" dirty="0" err="1" smtClean="0"/>
              <a:t>specifici</a:t>
            </a:r>
            <a:r>
              <a:rPr lang="en-US" sz="2000" dirty="0" smtClean="0"/>
              <a:t> </a:t>
            </a:r>
            <a:r>
              <a:rPr lang="en-US" sz="2000" dirty="0" err="1" smtClean="0"/>
              <a:t>studenti</a:t>
            </a:r>
            <a:r>
              <a:rPr lang="en-US" sz="2000" dirty="0" smtClean="0"/>
              <a:t> o </a:t>
            </a:r>
            <a:r>
              <a:rPr lang="en-US" sz="2000" dirty="0" err="1" smtClean="0"/>
              <a:t>gruppi</a:t>
            </a:r>
            <a:r>
              <a:rPr lang="en-US" sz="2000" dirty="0" smtClean="0"/>
              <a:t> di </a:t>
            </a:r>
            <a:r>
              <a:rPr lang="en-US" sz="2000" dirty="0" err="1" smtClean="0"/>
              <a:t>studenti</a:t>
            </a:r>
            <a:r>
              <a:rPr lang="en-US" sz="2000" dirty="0" smtClean="0"/>
              <a:t>. </a:t>
            </a:r>
          </a:p>
          <a:p>
            <a:r>
              <a:rPr lang="en-US" dirty="0" err="1" smtClean="0"/>
              <a:t>Chiave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strategia</a:t>
            </a:r>
            <a:r>
              <a:rPr lang="en-US" dirty="0" smtClean="0"/>
              <a:t>                       </a:t>
            </a:r>
            <a:r>
              <a:rPr lang="en-US" dirty="0" err="1" smtClean="0"/>
              <a:t>Focalizzare</a:t>
            </a:r>
            <a:r>
              <a:rPr lang="en-US" dirty="0" smtClean="0"/>
              <a:t> </a:t>
            </a:r>
            <a:r>
              <a:rPr lang="en-US" dirty="0" err="1" smtClean="0"/>
              <a:t>l’osservazione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2</a:t>
            </a:r>
            <a:r>
              <a:rPr lang="en-US" b="1" dirty="0"/>
              <a:t>.</a:t>
            </a:r>
            <a:r>
              <a:rPr lang="en-US" dirty="0"/>
              <a:t> </a:t>
            </a:r>
            <a:r>
              <a:rPr lang="en-US" sz="2000" b="1" dirty="0"/>
              <a:t>Station </a:t>
            </a:r>
            <a:r>
              <a:rPr lang="en-US" sz="2000" b="1" dirty="0" smtClean="0"/>
              <a:t>teaching (</a:t>
            </a:r>
            <a:r>
              <a:rPr lang="en-US" sz="2000" b="1" dirty="0" err="1" smtClean="0"/>
              <a:t>insegnamento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tappe</a:t>
            </a:r>
            <a:r>
              <a:rPr lang="en-US" sz="2000" b="1" dirty="0" smtClean="0"/>
              <a:t>)</a:t>
            </a:r>
            <a:endParaRPr lang="en-US" sz="2000" dirty="0" smtClean="0"/>
          </a:p>
          <a:p>
            <a:r>
              <a:rPr lang="en-US" sz="2000" dirty="0" err="1" smtClean="0"/>
              <a:t>Gli</a:t>
            </a:r>
            <a:r>
              <a:rPr lang="en-US" sz="2000" dirty="0" smtClean="0"/>
              <a:t> </a:t>
            </a:r>
            <a:r>
              <a:rPr lang="en-US" sz="2000" dirty="0" err="1" smtClean="0"/>
              <a:t>insegnanti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dividono</a:t>
            </a:r>
            <a:r>
              <a:rPr lang="en-US" sz="2000" dirty="0" smtClean="0"/>
              <a:t> </a:t>
            </a:r>
            <a:r>
              <a:rPr lang="en-US" sz="2000" dirty="0" err="1" smtClean="0"/>
              <a:t>il</a:t>
            </a:r>
            <a:r>
              <a:rPr lang="en-US" sz="2000" dirty="0" smtClean="0"/>
              <a:t> </a:t>
            </a:r>
            <a:r>
              <a:rPr lang="en-US" sz="2000" dirty="0" err="1" smtClean="0"/>
              <a:t>contenuto</a:t>
            </a:r>
            <a:r>
              <a:rPr lang="en-US" sz="2000" dirty="0" smtClean="0"/>
              <a:t> </a:t>
            </a:r>
            <a:r>
              <a:rPr lang="en-US" sz="2000" dirty="0" err="1" smtClean="0"/>
              <a:t>delle</a:t>
            </a:r>
            <a:r>
              <a:rPr lang="en-US" sz="2000" dirty="0" smtClean="0"/>
              <a:t> </a:t>
            </a:r>
            <a:r>
              <a:rPr lang="en-US" sz="2000" dirty="0" err="1" smtClean="0"/>
              <a:t>lezioni</a:t>
            </a:r>
            <a:r>
              <a:rPr lang="en-US" sz="2000" dirty="0" smtClean="0"/>
              <a:t> e </a:t>
            </a:r>
            <a:r>
              <a:rPr lang="en-US" sz="2000" dirty="0" err="1" smtClean="0"/>
              <a:t>gli</a:t>
            </a:r>
            <a:r>
              <a:rPr lang="en-US" sz="2000" dirty="0" smtClean="0"/>
              <a:t> </a:t>
            </a:r>
            <a:r>
              <a:rPr lang="en-US" sz="2000" dirty="0" err="1" smtClean="0"/>
              <a:t>studenti</a:t>
            </a:r>
            <a:r>
              <a:rPr lang="en-US" sz="2000" dirty="0" smtClean="0"/>
              <a:t>,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quali</a:t>
            </a:r>
            <a:r>
              <a:rPr lang="en-US" sz="2000" dirty="0" smtClean="0"/>
              <a:t> </a:t>
            </a:r>
            <a:r>
              <a:rPr lang="en-US" sz="2000" dirty="0" err="1" smtClean="0"/>
              <a:t>ruotano</a:t>
            </a:r>
            <a:r>
              <a:rPr lang="en-US" sz="2000" dirty="0" smtClean="0"/>
              <a:t> da </a:t>
            </a:r>
            <a:r>
              <a:rPr lang="en-US" sz="2000" dirty="0" err="1" smtClean="0"/>
              <a:t>una</a:t>
            </a:r>
            <a:r>
              <a:rPr lang="en-US" sz="2000" dirty="0" smtClean="0"/>
              <a:t> “</a:t>
            </a:r>
            <a:r>
              <a:rPr lang="en-US" sz="2000" dirty="0" err="1" smtClean="0"/>
              <a:t>stazione”all’altra</a:t>
            </a:r>
            <a:r>
              <a:rPr lang="en-US" sz="2000" dirty="0" smtClean="0"/>
              <a:t>, </a:t>
            </a:r>
            <a:r>
              <a:rPr lang="en-US" sz="2000" dirty="0" err="1" smtClean="0"/>
              <a:t>lavorando</a:t>
            </a:r>
            <a:r>
              <a:rPr lang="en-US" sz="2000" dirty="0" smtClean="0"/>
              <a:t> con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docenti</a:t>
            </a:r>
            <a:r>
              <a:rPr lang="en-US" sz="2000" dirty="0" smtClean="0"/>
              <a:t> in due </a:t>
            </a:r>
            <a:r>
              <a:rPr lang="en-US" sz="2000" dirty="0" err="1" smtClean="0"/>
              <a:t>stazioni</a:t>
            </a:r>
            <a:r>
              <a:rPr lang="en-US" sz="2000" dirty="0" smtClean="0"/>
              <a:t> e </a:t>
            </a:r>
            <a:r>
              <a:rPr lang="en-US" sz="2000" dirty="0" err="1" smtClean="0"/>
              <a:t>proseguendo</a:t>
            </a:r>
            <a:r>
              <a:rPr lang="en-US" sz="2000" dirty="0" smtClean="0"/>
              <a:t> da soli </a:t>
            </a:r>
            <a:r>
              <a:rPr lang="en-US" sz="2000" dirty="0" err="1" smtClean="0"/>
              <a:t>alla</a:t>
            </a:r>
            <a:r>
              <a:rPr lang="en-US" sz="2000" dirty="0" smtClean="0"/>
              <a:t> </a:t>
            </a:r>
            <a:r>
              <a:rPr lang="en-US" sz="2000" dirty="0" err="1" smtClean="0"/>
              <a:t>terza</a:t>
            </a:r>
            <a:r>
              <a:rPr lang="en-US" sz="2000" dirty="0" smtClean="0"/>
              <a:t>. </a:t>
            </a:r>
          </a:p>
          <a:p>
            <a:endParaRPr lang="it-IT" sz="2000" dirty="0"/>
          </a:p>
          <a:p>
            <a:r>
              <a:rPr lang="en-US" b="1" dirty="0"/>
              <a:t>3. </a:t>
            </a:r>
            <a:r>
              <a:rPr lang="en-US" sz="2000" b="1" dirty="0"/>
              <a:t>Parallel </a:t>
            </a:r>
            <a:r>
              <a:rPr lang="en-US" sz="2000" b="1" dirty="0" smtClean="0"/>
              <a:t>teaching</a:t>
            </a:r>
          </a:p>
          <a:p>
            <a:r>
              <a:rPr lang="en-US" sz="2000" dirty="0" smtClean="0"/>
              <a:t>I due </a:t>
            </a:r>
            <a:r>
              <a:rPr lang="en-US" sz="2000" dirty="0" err="1" smtClean="0"/>
              <a:t>insegnanti</a:t>
            </a:r>
            <a:r>
              <a:rPr lang="en-US" sz="2000" dirty="0" smtClean="0"/>
              <a:t>, </a:t>
            </a:r>
            <a:r>
              <a:rPr lang="en-US" sz="2000" dirty="0" err="1" smtClean="0"/>
              <a:t>ciascuno</a:t>
            </a:r>
            <a:r>
              <a:rPr lang="en-US" sz="2000" dirty="0" smtClean="0"/>
              <a:t> con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metà</a:t>
            </a:r>
            <a:r>
              <a:rPr lang="en-US" sz="2000" dirty="0" smtClean="0"/>
              <a:t> del </a:t>
            </a:r>
            <a:r>
              <a:rPr lang="en-US" sz="2000" dirty="0" err="1" smtClean="0"/>
              <a:t>gruppo</a:t>
            </a:r>
            <a:r>
              <a:rPr lang="en-US" sz="2000" dirty="0" smtClean="0"/>
              <a:t> </a:t>
            </a:r>
            <a:r>
              <a:rPr lang="en-US" sz="2000" dirty="0" err="1" smtClean="0"/>
              <a:t>classe</a:t>
            </a:r>
            <a:r>
              <a:rPr lang="en-US" sz="2000" dirty="0" smtClean="0"/>
              <a:t>, </a:t>
            </a:r>
            <a:r>
              <a:rPr lang="en-US" sz="2000" dirty="0" err="1" smtClean="0"/>
              <a:t>insegnano</a:t>
            </a:r>
            <a:r>
              <a:rPr lang="en-US" sz="2000" dirty="0" smtClean="0"/>
              <a:t> la </a:t>
            </a:r>
            <a:r>
              <a:rPr lang="en-US" sz="2000" dirty="0" err="1" smtClean="0"/>
              <a:t>stessa</a:t>
            </a:r>
            <a:r>
              <a:rPr lang="en-US" sz="2000" dirty="0" smtClean="0"/>
              <a:t> </a:t>
            </a:r>
            <a:r>
              <a:rPr lang="en-US" sz="2000" dirty="0" err="1" smtClean="0"/>
              <a:t>cosa</a:t>
            </a:r>
            <a:r>
              <a:rPr lang="en-US" sz="2000" dirty="0" smtClean="0"/>
              <a:t> </a:t>
            </a:r>
            <a:r>
              <a:rPr lang="en-US" sz="2000" dirty="0" err="1" smtClean="0"/>
              <a:t>simultaneamente</a:t>
            </a:r>
            <a:r>
              <a:rPr lang="en-US" sz="2000" dirty="0" smtClean="0"/>
              <a:t> con </a:t>
            </a:r>
            <a:r>
              <a:rPr lang="en-US" sz="2000" dirty="0" err="1" smtClean="0"/>
              <a:t>l’obiettivo</a:t>
            </a:r>
            <a:r>
              <a:rPr lang="en-US" sz="2000" dirty="0" smtClean="0"/>
              <a:t> di </a:t>
            </a:r>
            <a:r>
              <a:rPr lang="en-US" sz="2000" dirty="0" err="1" smtClean="0"/>
              <a:t>favorire</a:t>
            </a:r>
            <a:r>
              <a:rPr lang="en-US" sz="2000" dirty="0" smtClean="0"/>
              <a:t> </a:t>
            </a:r>
            <a:r>
              <a:rPr lang="en-US" sz="2000" dirty="0" err="1" smtClean="0"/>
              <a:t>l’interazione</a:t>
            </a:r>
            <a:r>
              <a:rPr lang="en-US" sz="2000" dirty="0" smtClean="0"/>
              <a:t> </a:t>
            </a:r>
            <a:r>
              <a:rPr lang="en-US" sz="2000" dirty="0" err="1" smtClean="0"/>
              <a:t>tra</a:t>
            </a:r>
            <a:r>
              <a:rPr lang="en-US" sz="2000" dirty="0" smtClean="0"/>
              <a:t> </a:t>
            </a:r>
            <a:r>
              <a:rPr lang="en-US" sz="2000" dirty="0" err="1" smtClean="0"/>
              <a:t>docente</a:t>
            </a:r>
            <a:r>
              <a:rPr lang="en-US" sz="2000" dirty="0" smtClean="0"/>
              <a:t> e </a:t>
            </a:r>
            <a:r>
              <a:rPr lang="en-US" sz="2000" dirty="0" err="1" smtClean="0"/>
              <a:t>discente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cxnSp>
        <p:nvCxnSpPr>
          <p:cNvPr id="5" name="Connettore 2 4"/>
          <p:cNvCxnSpPr/>
          <p:nvPr/>
        </p:nvCxnSpPr>
        <p:spPr>
          <a:xfrm>
            <a:off x="2771800" y="306896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549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 al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endParaRPr lang="it-IT" i="1" dirty="0"/>
          </a:p>
        </p:txBody>
      </p:sp>
      <p:sp>
        <p:nvSpPr>
          <p:cNvPr id="3" name="Rettangolo 2"/>
          <p:cNvSpPr/>
          <p:nvPr/>
        </p:nvSpPr>
        <p:spPr>
          <a:xfrm>
            <a:off x="302621" y="1593256"/>
            <a:ext cx="8496944" cy="464742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4</a:t>
            </a:r>
            <a:r>
              <a:rPr lang="en-US" b="1" dirty="0"/>
              <a:t>. </a:t>
            </a:r>
            <a:r>
              <a:rPr lang="en-US" sz="2000" b="1" dirty="0" smtClean="0"/>
              <a:t>Alternative teaching</a:t>
            </a:r>
          </a:p>
          <a:p>
            <a:r>
              <a:rPr lang="en-US" sz="2000" dirty="0" smtClean="0"/>
              <a:t>Un </a:t>
            </a:r>
            <a:r>
              <a:rPr lang="en-US" sz="2000" dirty="0" err="1" smtClean="0"/>
              <a:t>insegnante</a:t>
            </a:r>
            <a:r>
              <a:rPr lang="en-US" sz="2000" dirty="0" smtClean="0"/>
              <a:t> </a:t>
            </a:r>
            <a:r>
              <a:rPr lang="en-US" sz="2000" dirty="0" err="1" smtClean="0"/>
              <a:t>lavora</a:t>
            </a:r>
            <a:r>
              <a:rPr lang="en-US" sz="2000" dirty="0" smtClean="0"/>
              <a:t> con la </a:t>
            </a:r>
            <a:r>
              <a:rPr lang="en-US" sz="2000" dirty="0" err="1" smtClean="0"/>
              <a:t>maggior</a:t>
            </a:r>
            <a:r>
              <a:rPr lang="en-US" sz="2000" dirty="0" smtClean="0"/>
              <a:t> parte </a:t>
            </a:r>
            <a:r>
              <a:rPr lang="en-US" sz="2000" dirty="0" err="1" smtClean="0"/>
              <a:t>degli</a:t>
            </a:r>
            <a:r>
              <a:rPr lang="en-US" sz="2000" dirty="0" smtClean="0"/>
              <a:t> </a:t>
            </a:r>
            <a:r>
              <a:rPr lang="en-US" sz="2000" dirty="0" err="1" smtClean="0"/>
              <a:t>studenti</a:t>
            </a:r>
            <a:r>
              <a:rPr lang="en-US" sz="2000" dirty="0" smtClean="0"/>
              <a:t> </a:t>
            </a:r>
            <a:r>
              <a:rPr lang="en-US" sz="2000" dirty="0" err="1" smtClean="0"/>
              <a:t>mentre</a:t>
            </a:r>
            <a:r>
              <a:rPr lang="en-US" sz="2000" dirty="0" smtClean="0"/>
              <a:t> </a:t>
            </a:r>
            <a:r>
              <a:rPr lang="en-US" sz="2000" dirty="0" err="1" smtClean="0"/>
              <a:t>l’altro</a:t>
            </a:r>
            <a:r>
              <a:rPr lang="en-US" sz="2000" dirty="0" smtClean="0"/>
              <a:t> </a:t>
            </a:r>
            <a:r>
              <a:rPr lang="en-US" sz="2000" dirty="0" err="1" smtClean="0"/>
              <a:t>lavora</a:t>
            </a:r>
            <a:r>
              <a:rPr lang="en-US" sz="2000" dirty="0" smtClean="0"/>
              <a:t> con un piccolo </a:t>
            </a:r>
            <a:r>
              <a:rPr lang="en-US" sz="2000" dirty="0" err="1" smtClean="0"/>
              <a:t>gruppo</a:t>
            </a:r>
            <a:r>
              <a:rPr lang="en-US" sz="2000" dirty="0" smtClean="0"/>
              <a:t> per </a:t>
            </a:r>
            <a:r>
              <a:rPr lang="en-US" sz="2000" dirty="0" err="1" smtClean="0"/>
              <a:t>ripetere</a:t>
            </a:r>
            <a:r>
              <a:rPr lang="en-US" sz="2000" dirty="0" smtClean="0"/>
              <a:t> </a:t>
            </a:r>
            <a:r>
              <a:rPr lang="en-US" sz="2000" dirty="0" err="1" smtClean="0"/>
              <a:t>dei</a:t>
            </a:r>
            <a:r>
              <a:rPr lang="en-US" sz="2000" dirty="0" smtClean="0"/>
              <a:t> </a:t>
            </a:r>
            <a:r>
              <a:rPr lang="en-US" sz="2000" dirty="0" err="1" smtClean="0"/>
              <a:t>contenuti</a:t>
            </a:r>
            <a:r>
              <a:rPr lang="en-US" sz="2000" dirty="0" smtClean="0"/>
              <a:t>, </a:t>
            </a:r>
            <a:r>
              <a:rPr lang="en-US" sz="2000" dirty="0" err="1" smtClean="0"/>
              <a:t>arricchirli</a:t>
            </a:r>
            <a:r>
              <a:rPr lang="en-US" sz="2000" dirty="0" smtClean="0"/>
              <a:t>, </a:t>
            </a:r>
            <a:r>
              <a:rPr lang="en-US" sz="2000" dirty="0" err="1" smtClean="0"/>
              <a:t>attuare</a:t>
            </a:r>
            <a:r>
              <a:rPr lang="en-US" sz="2000" dirty="0" smtClean="0"/>
              <a:t> </a:t>
            </a:r>
            <a:r>
              <a:rPr lang="en-US" sz="2000" dirty="0" err="1" smtClean="0"/>
              <a:t>forme</a:t>
            </a:r>
            <a:r>
              <a:rPr lang="en-US" sz="2000" dirty="0" smtClean="0"/>
              <a:t> di </a:t>
            </a:r>
            <a:r>
              <a:rPr lang="en-US" sz="2000" dirty="0" err="1" smtClean="0"/>
              <a:t>valutazione</a:t>
            </a:r>
            <a:r>
              <a:rPr lang="en-US" sz="2000" dirty="0" smtClean="0"/>
              <a:t> o per </a:t>
            </a:r>
            <a:r>
              <a:rPr lang="en-US" sz="2000" dirty="0" err="1" smtClean="0"/>
              <a:t>altri</a:t>
            </a:r>
            <a:r>
              <a:rPr lang="en-US" sz="2000" dirty="0" smtClean="0"/>
              <a:t> </a:t>
            </a:r>
            <a:r>
              <a:rPr lang="en-US" sz="2000" dirty="0" err="1" smtClean="0"/>
              <a:t>scopi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Il </a:t>
            </a:r>
            <a:r>
              <a:rPr lang="en-US" sz="2000" dirty="0" err="1" smtClean="0"/>
              <a:t>risultato</a:t>
            </a:r>
            <a:r>
              <a:rPr lang="en-US" sz="2000" dirty="0" smtClean="0"/>
              <a:t> di </a:t>
            </a:r>
            <a:r>
              <a:rPr lang="en-US" sz="2000" dirty="0" err="1" smtClean="0"/>
              <a:t>apprendimento</a:t>
            </a:r>
            <a:r>
              <a:rPr lang="en-US" sz="2000" dirty="0" smtClean="0"/>
              <a:t> è lo </a:t>
            </a:r>
            <a:r>
              <a:rPr lang="en-US" sz="2000" dirty="0" err="1" smtClean="0"/>
              <a:t>stesso</a:t>
            </a:r>
            <a:r>
              <a:rPr lang="en-US" sz="2000" dirty="0" smtClean="0"/>
              <a:t> per </a:t>
            </a:r>
            <a:r>
              <a:rPr lang="en-US" sz="2000" dirty="0" err="1" smtClean="0"/>
              <a:t>tutti</a:t>
            </a:r>
            <a:r>
              <a:rPr lang="en-US" sz="2000" dirty="0" smtClean="0"/>
              <a:t> </a:t>
            </a:r>
            <a:r>
              <a:rPr lang="en-US" sz="2000" dirty="0" err="1" smtClean="0"/>
              <a:t>gli</a:t>
            </a:r>
            <a:r>
              <a:rPr lang="en-US" sz="2000" dirty="0" smtClean="0"/>
              <a:t> </a:t>
            </a:r>
            <a:r>
              <a:rPr lang="en-US" sz="2000" dirty="0" err="1" smtClean="0"/>
              <a:t>studenti</a:t>
            </a:r>
            <a:r>
              <a:rPr lang="en-US" sz="2000" dirty="0" smtClean="0"/>
              <a:t> ma </a:t>
            </a:r>
            <a:r>
              <a:rPr lang="en-US" sz="2000" dirty="0" err="1" smtClean="0"/>
              <a:t>il</a:t>
            </a:r>
            <a:r>
              <a:rPr lang="en-US" sz="2000" dirty="0" smtClean="0"/>
              <a:t> </a:t>
            </a:r>
            <a:r>
              <a:rPr lang="en-US" sz="2000" dirty="0" err="1" smtClean="0"/>
              <a:t>percorso</a:t>
            </a:r>
            <a:r>
              <a:rPr lang="en-US" sz="2000" dirty="0" smtClean="0"/>
              <a:t> è </a:t>
            </a:r>
            <a:r>
              <a:rPr lang="en-US" sz="2000" dirty="0" err="1" smtClean="0"/>
              <a:t>diverso</a:t>
            </a:r>
            <a:r>
              <a:rPr lang="en-US" sz="2000" dirty="0"/>
              <a:t> </a:t>
            </a:r>
            <a:r>
              <a:rPr lang="en-US" sz="2000" dirty="0" smtClean="0"/>
              <a:t>                 </a:t>
            </a:r>
            <a:r>
              <a:rPr lang="en-US" sz="2000" dirty="0" err="1" smtClean="0"/>
              <a:t>differenziazione</a:t>
            </a:r>
            <a:r>
              <a:rPr lang="en-US" sz="2000" dirty="0" smtClean="0"/>
              <a:t> </a:t>
            </a:r>
          </a:p>
          <a:p>
            <a:endParaRPr lang="en-US" dirty="0"/>
          </a:p>
          <a:p>
            <a:r>
              <a:rPr lang="en-US" b="1" dirty="0"/>
              <a:t>5. </a:t>
            </a:r>
            <a:r>
              <a:rPr lang="en-US" sz="2000" b="1" dirty="0" smtClean="0"/>
              <a:t>Team teaching</a:t>
            </a:r>
          </a:p>
          <a:p>
            <a:r>
              <a:rPr lang="en-US" sz="2000" dirty="0" err="1" smtClean="0"/>
              <a:t>Entrambi</a:t>
            </a:r>
            <a:r>
              <a:rPr lang="en-US" sz="2000" dirty="0" smtClean="0"/>
              <a:t> i </a:t>
            </a:r>
            <a:r>
              <a:rPr lang="en-US" sz="2000" dirty="0" err="1" smtClean="0"/>
              <a:t>docenti</a:t>
            </a:r>
            <a:r>
              <a:rPr lang="en-US" sz="2000" dirty="0" smtClean="0"/>
              <a:t> </a:t>
            </a:r>
            <a:r>
              <a:rPr lang="en-US" sz="2000" dirty="0" err="1" smtClean="0"/>
              <a:t>conducono</a:t>
            </a:r>
            <a:r>
              <a:rPr lang="en-US" sz="2000" dirty="0" smtClean="0"/>
              <a:t> la </a:t>
            </a:r>
            <a:r>
              <a:rPr lang="en-US" sz="2000" dirty="0" err="1" smtClean="0"/>
              <a:t>lezione</a:t>
            </a:r>
            <a:r>
              <a:rPr lang="en-US" sz="2000" dirty="0" smtClean="0"/>
              <a:t> </a:t>
            </a:r>
            <a:r>
              <a:rPr lang="en-US" sz="2000" dirty="0" err="1" smtClean="0"/>
              <a:t>spiegando</a:t>
            </a:r>
            <a:r>
              <a:rPr lang="en-US" sz="2000" dirty="0" smtClean="0"/>
              <a:t>, </a:t>
            </a:r>
            <a:r>
              <a:rPr lang="en-US" sz="2000" dirty="0" err="1" smtClean="0"/>
              <a:t>offrendo</a:t>
            </a:r>
            <a:r>
              <a:rPr lang="en-US" sz="2000" dirty="0" smtClean="0"/>
              <a:t> </a:t>
            </a:r>
            <a:r>
              <a:rPr lang="en-US" sz="2000" dirty="0" err="1" smtClean="0"/>
              <a:t>punti</a:t>
            </a:r>
            <a:r>
              <a:rPr lang="en-US" sz="2000" dirty="0" smtClean="0"/>
              <a:t> di vista </a:t>
            </a:r>
            <a:r>
              <a:rPr lang="en-US" sz="2000" dirty="0" err="1" smtClean="0"/>
              <a:t>differenti</a:t>
            </a:r>
            <a:r>
              <a:rPr lang="en-US" sz="2000" dirty="0" smtClean="0"/>
              <a:t>, </a:t>
            </a:r>
            <a:r>
              <a:rPr lang="en-US" sz="2000" dirty="0" err="1" smtClean="0"/>
              <a:t>illustrando</a:t>
            </a:r>
            <a:r>
              <a:rPr lang="en-US" sz="2000" dirty="0" smtClean="0"/>
              <a:t> </a:t>
            </a:r>
            <a:r>
              <a:rPr lang="en-US" sz="2000" dirty="0" err="1" smtClean="0"/>
              <a:t>svariate</a:t>
            </a:r>
            <a:r>
              <a:rPr lang="en-US" sz="2000" dirty="0" smtClean="0"/>
              <a:t> </a:t>
            </a:r>
            <a:r>
              <a:rPr lang="en-US" sz="2000" dirty="0" err="1" smtClean="0"/>
              <a:t>modalità</a:t>
            </a:r>
            <a:r>
              <a:rPr lang="en-US" sz="2000" dirty="0" smtClean="0"/>
              <a:t> di </a:t>
            </a:r>
            <a:r>
              <a:rPr lang="en-US" sz="2000" dirty="0" err="1" smtClean="0"/>
              <a:t>risolvere</a:t>
            </a:r>
            <a:r>
              <a:rPr lang="en-US" sz="2000" dirty="0" smtClean="0"/>
              <a:t> un </a:t>
            </a:r>
            <a:r>
              <a:rPr lang="en-US" sz="2000" dirty="0" err="1" smtClean="0"/>
              <a:t>problema</a:t>
            </a:r>
            <a:r>
              <a:rPr lang="en-US" sz="2000" dirty="0" smtClean="0"/>
              <a:t>, etc.</a:t>
            </a:r>
          </a:p>
          <a:p>
            <a:endParaRPr lang="en-US" dirty="0"/>
          </a:p>
          <a:p>
            <a:r>
              <a:rPr lang="en-US" b="1" dirty="0"/>
              <a:t>6. </a:t>
            </a:r>
            <a:r>
              <a:rPr lang="en-US" sz="2000" b="1" dirty="0"/>
              <a:t>One teach, one </a:t>
            </a:r>
            <a:r>
              <a:rPr lang="en-US" sz="2000" b="1" dirty="0" smtClean="0"/>
              <a:t>assist</a:t>
            </a:r>
          </a:p>
          <a:p>
            <a:r>
              <a:rPr lang="en-US" sz="2000" dirty="0" smtClean="0"/>
              <a:t>Un </a:t>
            </a:r>
            <a:r>
              <a:rPr lang="en-US" sz="2000" dirty="0" err="1" smtClean="0"/>
              <a:t>docente</a:t>
            </a:r>
            <a:r>
              <a:rPr lang="en-US" sz="2000" dirty="0" smtClean="0"/>
              <a:t> </a:t>
            </a:r>
            <a:r>
              <a:rPr lang="en-US" sz="2000" dirty="0" err="1" smtClean="0"/>
              <a:t>tiene</a:t>
            </a:r>
            <a:r>
              <a:rPr lang="en-US" sz="2000" dirty="0" smtClean="0"/>
              <a:t> la </a:t>
            </a:r>
            <a:r>
              <a:rPr lang="en-US" sz="2000" dirty="0" err="1" smtClean="0"/>
              <a:t>lezione</a:t>
            </a:r>
            <a:r>
              <a:rPr lang="en-US" sz="2000" dirty="0" smtClean="0"/>
              <a:t> </a:t>
            </a:r>
            <a:r>
              <a:rPr lang="en-US" sz="2000" dirty="0" err="1" smtClean="0"/>
              <a:t>mentre</a:t>
            </a:r>
            <a:r>
              <a:rPr lang="en-US" sz="2000" dirty="0" smtClean="0"/>
              <a:t> </a:t>
            </a:r>
            <a:r>
              <a:rPr lang="en-US" sz="2000" dirty="0" err="1" smtClean="0"/>
              <a:t>l’altro</a:t>
            </a:r>
            <a:r>
              <a:rPr lang="en-US" sz="2000" dirty="0" smtClean="0"/>
              <a:t> </a:t>
            </a:r>
            <a:r>
              <a:rPr lang="en-US" sz="2000" dirty="0" err="1" smtClean="0"/>
              <a:t>circola</a:t>
            </a:r>
            <a:r>
              <a:rPr lang="en-US" sz="2000" dirty="0" smtClean="0"/>
              <a:t> </a:t>
            </a:r>
            <a:r>
              <a:rPr lang="en-US" sz="2000" dirty="0" err="1" smtClean="0"/>
              <a:t>tra</a:t>
            </a:r>
            <a:r>
              <a:rPr lang="en-US" sz="2000" dirty="0" smtClean="0"/>
              <a:t> </a:t>
            </a:r>
            <a:r>
              <a:rPr lang="en-US" sz="2000" dirty="0" err="1" smtClean="0"/>
              <a:t>gli</a:t>
            </a:r>
            <a:r>
              <a:rPr lang="en-US" sz="2000" dirty="0" smtClean="0"/>
              <a:t> </a:t>
            </a:r>
            <a:r>
              <a:rPr lang="en-US" sz="2000" dirty="0" err="1" smtClean="0"/>
              <a:t>studenti</a:t>
            </a:r>
            <a:r>
              <a:rPr lang="en-US" sz="2000" dirty="0" smtClean="0"/>
              <a:t> </a:t>
            </a:r>
            <a:r>
              <a:rPr lang="en-US" sz="2000" dirty="0" err="1" smtClean="0"/>
              <a:t>offrendo</a:t>
            </a:r>
            <a:r>
              <a:rPr lang="en-US" sz="2000" dirty="0" smtClean="0"/>
              <a:t> </a:t>
            </a:r>
            <a:r>
              <a:rPr lang="en-US" sz="2000" dirty="0" err="1" smtClean="0"/>
              <a:t>supporto</a:t>
            </a:r>
            <a:r>
              <a:rPr lang="en-US" sz="2000" dirty="0" smtClean="0"/>
              <a:t> </a:t>
            </a:r>
            <a:r>
              <a:rPr lang="en-US" sz="2000" dirty="0" err="1" smtClean="0"/>
              <a:t>individuale</a:t>
            </a:r>
            <a:r>
              <a:rPr lang="en-US" sz="2000" dirty="0" smtClean="0"/>
              <a:t>. </a:t>
            </a:r>
            <a:endParaRPr lang="it-IT" sz="2000" dirty="0"/>
          </a:p>
        </p:txBody>
      </p:sp>
      <p:cxnSp>
        <p:nvCxnSpPr>
          <p:cNvPr id="5" name="Connettore 2 4"/>
          <p:cNvCxnSpPr/>
          <p:nvPr/>
        </p:nvCxnSpPr>
        <p:spPr>
          <a:xfrm>
            <a:off x="2627784" y="335699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662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 al </a:t>
            </a:r>
            <a:r>
              <a:rPr lang="it-IT" i="1" dirty="0" smtClean="0"/>
              <a:t>co-</a:t>
            </a:r>
            <a:r>
              <a:rPr lang="it-IT" i="1" dirty="0" err="1" smtClean="0"/>
              <a:t>teaching</a:t>
            </a:r>
            <a:endParaRPr lang="it-IT" i="1" dirty="0"/>
          </a:p>
        </p:txBody>
      </p:sp>
      <p:sp>
        <p:nvSpPr>
          <p:cNvPr id="3" name="Callout con freccia in su 2"/>
          <p:cNvSpPr/>
          <p:nvPr/>
        </p:nvSpPr>
        <p:spPr>
          <a:xfrm>
            <a:off x="1323343" y="1916729"/>
            <a:ext cx="6552728" cy="3312368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/>
              <a:t>Attraverso questi sei diversi approcci, gli insegnanti possono perseguire gli obiettivi stabiliti nel Piano Educativo Individualizzato per gli studenti con disabilità e allo stesso tempo far fronte ai bisogni educativi degli altri studenti.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516216" y="595446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Friend et al., 2010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076560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Co-valutazione </a:t>
            </a:r>
            <a:endParaRPr lang="it-IT" sz="2200" dirty="0"/>
          </a:p>
        </p:txBody>
      </p:sp>
      <p:sp>
        <p:nvSpPr>
          <p:cNvPr id="7" name="Rettangolo 6"/>
          <p:cNvSpPr/>
          <p:nvPr/>
        </p:nvSpPr>
        <p:spPr>
          <a:xfrm>
            <a:off x="1691680" y="2852936"/>
            <a:ext cx="5760640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Per i docenti che utilizzano il co-</a:t>
            </a:r>
            <a:r>
              <a:rPr lang="it-IT" sz="2000" dirty="0" err="1" smtClean="0">
                <a:solidFill>
                  <a:schemeClr val="tx1"/>
                </a:solidFill>
              </a:rPr>
              <a:t>teaching</a:t>
            </a:r>
            <a:r>
              <a:rPr lang="it-IT" sz="2000" dirty="0" smtClean="0">
                <a:solidFill>
                  <a:schemeClr val="tx1"/>
                </a:solidFill>
              </a:rPr>
              <a:t>, la co-valutazione rappresenta lo strumento attraverso il quale entrambi possono essere attivamente coinvolti nella condivisione e discussione delle loro concezioni e delle relative pratiche di valutazione.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084168" y="6005333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/>
              <a:t>Conderman</a:t>
            </a:r>
            <a:r>
              <a:rPr lang="it-IT" sz="1600" dirty="0" smtClean="0"/>
              <a:t> &amp; </a:t>
            </a:r>
            <a:r>
              <a:rPr lang="it-IT" sz="1600" dirty="0" err="1" smtClean="0"/>
              <a:t>Hedin</a:t>
            </a:r>
            <a:r>
              <a:rPr lang="it-IT" sz="1600" dirty="0" smtClean="0"/>
              <a:t>, 2012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707935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dimensioni del Co-</a:t>
            </a:r>
            <a:r>
              <a:rPr lang="it-IT" dirty="0" err="1" smtClean="0"/>
              <a:t>teaching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2771800" y="1628800"/>
            <a:ext cx="35283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/>
              <a:t>Co-valutazione </a:t>
            </a:r>
            <a:endParaRPr lang="it-IT" sz="2200" dirty="0"/>
          </a:p>
        </p:txBody>
      </p:sp>
      <p:sp>
        <p:nvSpPr>
          <p:cNvPr id="5" name="Freccia in giù 4"/>
          <p:cNvSpPr/>
          <p:nvPr/>
        </p:nvSpPr>
        <p:spPr>
          <a:xfrm>
            <a:off x="4264091" y="2720301"/>
            <a:ext cx="651822" cy="360040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2753798" y="3268163"/>
            <a:ext cx="3672408" cy="1167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/>
              <a:t>Importanza della dimensione riflessiva</a:t>
            </a:r>
            <a:endParaRPr lang="it-IT" sz="2000" dirty="0"/>
          </a:p>
        </p:txBody>
      </p:sp>
      <p:cxnSp>
        <p:nvCxnSpPr>
          <p:cNvPr id="12" name="Connettore 2 11"/>
          <p:cNvCxnSpPr/>
          <p:nvPr/>
        </p:nvCxnSpPr>
        <p:spPr>
          <a:xfrm>
            <a:off x="4921490" y="4430910"/>
            <a:ext cx="86409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 flipH="1">
            <a:off x="3400604" y="4435587"/>
            <a:ext cx="77221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/>
          <p:cNvSpPr/>
          <p:nvPr/>
        </p:nvSpPr>
        <p:spPr>
          <a:xfrm>
            <a:off x="1416496" y="5157192"/>
            <a:ext cx="2808312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/>
              <a:t>Valutazione degli studenti </a:t>
            </a:r>
            <a:endParaRPr lang="it-IT" sz="2000" dirty="0"/>
          </a:p>
        </p:txBody>
      </p:sp>
      <p:sp>
        <p:nvSpPr>
          <p:cNvPr id="19" name="Rettangolo 18"/>
          <p:cNvSpPr/>
          <p:nvPr/>
        </p:nvSpPr>
        <p:spPr>
          <a:xfrm>
            <a:off x="5148064" y="5157192"/>
            <a:ext cx="2808312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/>
              <a:t>Autovalutazione da parte dei docenti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8098515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719</TotalTime>
  <Words>2049</Words>
  <Application>Microsoft Office PowerPoint</Application>
  <PresentationFormat>Presentazione su schermo (4:3)</PresentationFormat>
  <Paragraphs>220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2" baseType="lpstr">
      <vt:lpstr>Città</vt:lpstr>
      <vt:lpstr> Prof. Maurizio Sibilio</vt:lpstr>
      <vt:lpstr>Il ruolo del docente di sostegno</vt:lpstr>
      <vt:lpstr>Il ruolo del docente di sostegno</vt:lpstr>
      <vt:lpstr>Il ruolo del docente di sostegno</vt:lpstr>
      <vt:lpstr>Il ruolo del docente di sostegno</vt:lpstr>
      <vt:lpstr>Il ruolo del docente di sostegno</vt:lpstr>
      <vt:lpstr>Il ruolo del docente di sostegno</vt:lpstr>
      <vt:lpstr>Il ruolo del docente di sostegno</vt:lpstr>
      <vt:lpstr>Il ruolo del docente di sostegno</vt:lpstr>
      <vt:lpstr>Il ruolo del docente di sostegno</vt:lpstr>
      <vt:lpstr>Il ruolo del docente di sostegno</vt:lpstr>
      <vt:lpstr>Il ruolo del docente di sostegno</vt:lpstr>
      <vt:lpstr>Cos’è il co-teaching?</vt:lpstr>
      <vt:lpstr>Cos’è il co-teaching?</vt:lpstr>
      <vt:lpstr>Le origini del Co-teaching</vt:lpstr>
      <vt:lpstr>Le origini del Co-teaching</vt:lpstr>
      <vt:lpstr>Presentazione standard di PowerPoint</vt:lpstr>
      <vt:lpstr>Le origini del Co-teaching</vt:lpstr>
      <vt:lpstr>Le percezioni degli insegnati rispetto al Co-teaching</vt:lpstr>
      <vt:lpstr>Le percezioni degli insegnati rispetto al Co-teaching</vt:lpstr>
      <vt:lpstr>Aspetti positivi del Co-teaching per gli studenti</vt:lpstr>
      <vt:lpstr>Cos’è il co-teaching?</vt:lpstr>
      <vt:lpstr>Cos’è il co-teaching?</vt:lpstr>
      <vt:lpstr>Cos’è il co-teaching?</vt:lpstr>
      <vt:lpstr>Benefici per gli studenti</vt:lpstr>
      <vt:lpstr>Benefici per gli insegnanti</vt:lpstr>
      <vt:lpstr>Benefici per la scuola</vt:lpstr>
      <vt:lpstr>Le dimensioni del Co-teaching</vt:lpstr>
      <vt:lpstr>Le dimensioni del Co-teaching</vt:lpstr>
      <vt:lpstr>Le dimensioni del Co-teaching</vt:lpstr>
      <vt:lpstr>Le dimensioni del Co-teaching</vt:lpstr>
      <vt:lpstr>Le dimensioni del Co-teaching</vt:lpstr>
      <vt:lpstr>Le dimensioni del Co-teaching</vt:lpstr>
      <vt:lpstr>Le dimensioni del Co-teaching</vt:lpstr>
      <vt:lpstr>Le dimensioni del Co-teaching</vt:lpstr>
      <vt:lpstr>Approcci al co-teaching</vt:lpstr>
      <vt:lpstr>Approcci al co-teaching</vt:lpstr>
      <vt:lpstr>Approcci al co-teaching</vt:lpstr>
      <vt:lpstr>Approcci al co-teaching</vt:lpstr>
      <vt:lpstr>Le dimensioni del Co-teaching</vt:lpstr>
      <vt:lpstr>Le dimensioni del Co-teaching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  Prof.ssa Paola Aiello</dc:title>
  <dc:creator>hand</dc:creator>
  <cp:lastModifiedBy>Sonia</cp:lastModifiedBy>
  <cp:revision>84</cp:revision>
  <dcterms:created xsi:type="dcterms:W3CDTF">2014-11-17T16:37:39Z</dcterms:created>
  <dcterms:modified xsi:type="dcterms:W3CDTF">2016-08-29T08:44:18Z</dcterms:modified>
</cp:coreProperties>
</file>