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2.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3.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8" r:id="rId2"/>
    <p:sldMasterId id="2147484167" r:id="rId3"/>
    <p:sldMasterId id="2147484179" r:id="rId4"/>
    <p:sldMasterId id="2147484191" r:id="rId5"/>
  </p:sldMasterIdLst>
  <p:notesMasterIdLst>
    <p:notesMasterId r:id="rId77"/>
  </p:notesMasterIdLst>
  <p:sldIdLst>
    <p:sldId id="257" r:id="rId6"/>
    <p:sldId id="261" r:id="rId7"/>
    <p:sldId id="269" r:id="rId8"/>
    <p:sldId id="262" r:id="rId9"/>
    <p:sldId id="263" r:id="rId10"/>
    <p:sldId id="265" r:id="rId11"/>
    <p:sldId id="266" r:id="rId12"/>
    <p:sldId id="264" r:id="rId13"/>
    <p:sldId id="268" r:id="rId14"/>
    <p:sldId id="278" r:id="rId15"/>
    <p:sldId id="270" r:id="rId16"/>
    <p:sldId id="271" r:id="rId17"/>
    <p:sldId id="272" r:id="rId18"/>
    <p:sldId id="273" r:id="rId19"/>
    <p:sldId id="274" r:id="rId20"/>
    <p:sldId id="279" r:id="rId21"/>
    <p:sldId id="280" r:id="rId22"/>
    <p:sldId id="281" r:id="rId23"/>
    <p:sldId id="275" r:id="rId24"/>
    <p:sldId id="326" r:id="rId25"/>
    <p:sldId id="327" r:id="rId26"/>
    <p:sldId id="331" r:id="rId27"/>
    <p:sldId id="317" r:id="rId28"/>
    <p:sldId id="318" r:id="rId29"/>
    <p:sldId id="346" r:id="rId30"/>
    <p:sldId id="312" r:id="rId31"/>
    <p:sldId id="314" r:id="rId32"/>
    <p:sldId id="315" r:id="rId33"/>
    <p:sldId id="316" r:id="rId34"/>
    <p:sldId id="319" r:id="rId35"/>
    <p:sldId id="320" r:id="rId36"/>
    <p:sldId id="321" r:id="rId37"/>
    <p:sldId id="322" r:id="rId38"/>
    <p:sldId id="323" r:id="rId39"/>
    <p:sldId id="324" r:id="rId40"/>
    <p:sldId id="325" r:id="rId41"/>
    <p:sldId id="336" r:id="rId42"/>
    <p:sldId id="304" r:id="rId43"/>
    <p:sldId id="338" r:id="rId44"/>
    <p:sldId id="339" r:id="rId45"/>
    <p:sldId id="340" r:id="rId46"/>
    <p:sldId id="341" r:id="rId47"/>
    <p:sldId id="342" r:id="rId48"/>
    <p:sldId id="343" r:id="rId49"/>
    <p:sldId id="344" r:id="rId50"/>
    <p:sldId id="337" r:id="rId51"/>
    <p:sldId id="289" r:id="rId52"/>
    <p:sldId id="290" r:id="rId53"/>
    <p:sldId id="291" r:id="rId54"/>
    <p:sldId id="292" r:id="rId55"/>
    <p:sldId id="293" r:id="rId56"/>
    <p:sldId id="294" r:id="rId57"/>
    <p:sldId id="295" r:id="rId58"/>
    <p:sldId id="332" r:id="rId59"/>
    <p:sldId id="297" r:id="rId60"/>
    <p:sldId id="296" r:id="rId61"/>
    <p:sldId id="333" r:id="rId62"/>
    <p:sldId id="334" r:id="rId63"/>
    <p:sldId id="335" r:id="rId64"/>
    <p:sldId id="301" r:id="rId65"/>
    <p:sldId id="302" r:id="rId66"/>
    <p:sldId id="303" r:id="rId67"/>
    <p:sldId id="347" r:id="rId68"/>
    <p:sldId id="348" r:id="rId69"/>
    <p:sldId id="349" r:id="rId70"/>
    <p:sldId id="350" r:id="rId71"/>
    <p:sldId id="351" r:id="rId72"/>
    <p:sldId id="352" r:id="rId73"/>
    <p:sldId id="353" r:id="rId74"/>
    <p:sldId id="355" r:id="rId75"/>
    <p:sldId id="310" r:id="rId7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224" y="-1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0E7E3F-1FF4-410F-A3A1-65C67D9B72B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it-IT"/>
        </a:p>
      </dgm:t>
    </dgm:pt>
    <dgm:pt modelId="{B79F851D-DDBD-4D25-B22D-069CB12CCFC9}">
      <dgm:prSet phldrT="[Testo]"/>
      <dgm:spPr/>
      <dgm:t>
        <a:bodyPr/>
        <a:lstStyle/>
        <a:p>
          <a:r>
            <a:rPr lang="it-IT" dirty="0" smtClean="0"/>
            <a:t>Svolgere </a:t>
          </a:r>
          <a:r>
            <a:rPr lang="it-IT" b="1" dirty="0" smtClean="0">
              <a:solidFill>
                <a:srgbClr val="FFFF00"/>
              </a:solidFill>
            </a:rPr>
            <a:t>funzioni di coordinamento pedagogico ed organizzativo</a:t>
          </a:r>
          <a:r>
            <a:rPr lang="it-IT" b="1" dirty="0" smtClean="0"/>
            <a:t> </a:t>
          </a:r>
          <a:r>
            <a:rPr lang="it-IT" dirty="0" smtClean="0"/>
            <a:t>e di supervisione professionale</a:t>
          </a:r>
          <a:endParaRPr lang="it-IT" dirty="0"/>
        </a:p>
      </dgm:t>
    </dgm:pt>
    <dgm:pt modelId="{5A8B9EBE-06E4-40BF-AD3F-4D99271D76B0}" type="parTrans" cxnId="{21581684-3037-410C-AA41-B8BFF1CDD966}">
      <dgm:prSet/>
      <dgm:spPr/>
      <dgm:t>
        <a:bodyPr/>
        <a:lstStyle/>
        <a:p>
          <a:endParaRPr lang="it-IT"/>
        </a:p>
      </dgm:t>
    </dgm:pt>
    <dgm:pt modelId="{B2BDB053-4518-473F-8226-8DBEDB63E1C7}" type="sibTrans" cxnId="{21581684-3037-410C-AA41-B8BFF1CDD966}">
      <dgm:prSet/>
      <dgm:spPr/>
      <dgm:t>
        <a:bodyPr/>
        <a:lstStyle/>
        <a:p>
          <a:endParaRPr lang="it-IT"/>
        </a:p>
      </dgm:t>
    </dgm:pt>
    <dgm:pt modelId="{ABE1DDB7-2D29-4FA4-9C9E-B6D0B34F3F59}">
      <dgm:prSet phldrT="[Testo]"/>
      <dgm:spPr/>
      <dgm:t>
        <a:bodyPr/>
        <a:lstStyle/>
        <a:p>
          <a:r>
            <a:rPr lang="it-IT" dirty="0" smtClean="0">
              <a:solidFill>
                <a:schemeClr val="tx1"/>
              </a:solidFill>
            </a:rPr>
            <a:t>Gestire </a:t>
          </a:r>
          <a:r>
            <a:rPr lang="it-IT" b="1" dirty="0" smtClean="0">
              <a:solidFill>
                <a:srgbClr val="FFFF00"/>
              </a:solidFill>
            </a:rPr>
            <a:t>dinamiche relazionali </a:t>
          </a:r>
          <a:r>
            <a:rPr lang="it-IT" dirty="0" smtClean="0"/>
            <a:t>e comunicative complesse</a:t>
          </a:r>
          <a:endParaRPr lang="it-IT" dirty="0"/>
        </a:p>
      </dgm:t>
    </dgm:pt>
    <dgm:pt modelId="{06E7A819-7971-4D94-84BA-143A317A8FFB}" type="parTrans" cxnId="{436D2E79-457F-4DD1-995D-431C52DA7636}">
      <dgm:prSet/>
      <dgm:spPr/>
      <dgm:t>
        <a:bodyPr/>
        <a:lstStyle/>
        <a:p>
          <a:endParaRPr lang="it-IT"/>
        </a:p>
      </dgm:t>
    </dgm:pt>
    <dgm:pt modelId="{C6557C6E-8C93-44DB-9232-B861B602F747}" type="sibTrans" cxnId="{436D2E79-457F-4DD1-995D-431C52DA7636}">
      <dgm:prSet/>
      <dgm:spPr/>
      <dgm:t>
        <a:bodyPr/>
        <a:lstStyle/>
        <a:p>
          <a:endParaRPr lang="it-IT"/>
        </a:p>
      </dgm:t>
    </dgm:pt>
    <dgm:pt modelId="{5E677741-E51C-41C6-BFC6-CFEC043A3ABE}">
      <dgm:prSet phldrT="[Testo]"/>
      <dgm:spPr/>
      <dgm:t>
        <a:bodyPr/>
        <a:lstStyle/>
        <a:p>
          <a:r>
            <a:rPr lang="it-IT" dirty="0" smtClean="0"/>
            <a:t>Supportare la </a:t>
          </a:r>
          <a:r>
            <a:rPr lang="it-IT" b="1" dirty="0" smtClean="0">
              <a:solidFill>
                <a:srgbClr val="FFFF00"/>
              </a:solidFill>
            </a:rPr>
            <a:t>progettazione didattica integrata</a:t>
          </a:r>
          <a:endParaRPr lang="it-IT" b="1" dirty="0">
            <a:solidFill>
              <a:srgbClr val="FFFF00"/>
            </a:solidFill>
          </a:endParaRPr>
        </a:p>
      </dgm:t>
    </dgm:pt>
    <dgm:pt modelId="{A4D27772-C57B-4A6C-A1EF-5417B5C6FDC4}" type="parTrans" cxnId="{95BA061E-4376-44A3-BB1C-8D9A3689902E}">
      <dgm:prSet/>
      <dgm:spPr/>
      <dgm:t>
        <a:bodyPr/>
        <a:lstStyle/>
        <a:p>
          <a:endParaRPr lang="it-IT"/>
        </a:p>
      </dgm:t>
    </dgm:pt>
    <dgm:pt modelId="{8B4FE986-37E1-4936-B888-9D186C15AC5E}" type="sibTrans" cxnId="{95BA061E-4376-44A3-BB1C-8D9A3689902E}">
      <dgm:prSet/>
      <dgm:spPr/>
      <dgm:t>
        <a:bodyPr/>
        <a:lstStyle/>
        <a:p>
          <a:endParaRPr lang="it-IT"/>
        </a:p>
      </dgm:t>
    </dgm:pt>
    <dgm:pt modelId="{0530FCF6-42D3-4E09-807F-A86EBF2543C4}">
      <dgm:prSet phldrT="[Testo]"/>
      <dgm:spPr/>
      <dgm:t>
        <a:bodyPr/>
        <a:lstStyle/>
        <a:p>
          <a:r>
            <a:rPr lang="it-IT" dirty="0" smtClean="0"/>
            <a:t>Ottimizzare l’uso delle </a:t>
          </a:r>
          <a:r>
            <a:rPr lang="it-IT" b="1" dirty="0" smtClean="0">
              <a:solidFill>
                <a:srgbClr val="FFFF00"/>
              </a:solidFill>
            </a:rPr>
            <a:t>risorse per l’inclusione</a:t>
          </a:r>
          <a:r>
            <a:rPr lang="it-IT" dirty="0" smtClean="0"/>
            <a:t>, ivi comprese quelle tecnologiche</a:t>
          </a:r>
          <a:endParaRPr lang="it-IT" dirty="0"/>
        </a:p>
      </dgm:t>
    </dgm:pt>
    <dgm:pt modelId="{3E0DD8C9-219F-4426-A23B-9E1B8F20741C}" type="parTrans" cxnId="{FF38AD4A-F2A0-4064-8215-CFECB662A1B6}">
      <dgm:prSet/>
      <dgm:spPr/>
      <dgm:t>
        <a:bodyPr/>
        <a:lstStyle/>
        <a:p>
          <a:endParaRPr lang="it-IT"/>
        </a:p>
      </dgm:t>
    </dgm:pt>
    <dgm:pt modelId="{B2D91708-AE7F-4080-875C-D7BC9B4CE12A}" type="sibTrans" cxnId="{FF38AD4A-F2A0-4064-8215-CFECB662A1B6}">
      <dgm:prSet/>
      <dgm:spPr/>
      <dgm:t>
        <a:bodyPr/>
        <a:lstStyle/>
        <a:p>
          <a:endParaRPr lang="it-IT"/>
        </a:p>
      </dgm:t>
    </dgm:pt>
    <dgm:pt modelId="{490B26D7-B2B3-4288-8BB7-ECA3684EE121}">
      <dgm:prSet phldrT="[Testo]"/>
      <dgm:spPr/>
      <dgm:t>
        <a:bodyPr/>
        <a:lstStyle/>
        <a:p>
          <a:r>
            <a:rPr lang="it-IT" dirty="0" smtClean="0"/>
            <a:t>Facilitare i </a:t>
          </a:r>
          <a:r>
            <a:rPr lang="it-IT" b="1" dirty="0" smtClean="0">
              <a:solidFill>
                <a:srgbClr val="FFFF00"/>
              </a:solidFill>
            </a:rPr>
            <a:t>rapporti con le famiglie e i diversi soggetti istituzionali </a:t>
          </a:r>
          <a:r>
            <a:rPr lang="it-IT" dirty="0" smtClean="0"/>
            <a:t>coinvolti nei processi di integrazione</a:t>
          </a:r>
          <a:endParaRPr lang="it-IT" dirty="0"/>
        </a:p>
      </dgm:t>
    </dgm:pt>
    <dgm:pt modelId="{69BE50AF-8BD1-466F-860B-09DCAB256472}" type="parTrans" cxnId="{55B70324-FB8D-4EF5-92E3-9A617B854BC3}">
      <dgm:prSet/>
      <dgm:spPr/>
      <dgm:t>
        <a:bodyPr/>
        <a:lstStyle/>
        <a:p>
          <a:endParaRPr lang="it-IT"/>
        </a:p>
      </dgm:t>
    </dgm:pt>
    <dgm:pt modelId="{837E1D96-3312-4C9C-A6B2-05C1769093DB}" type="sibTrans" cxnId="{55B70324-FB8D-4EF5-92E3-9A617B854BC3}">
      <dgm:prSet/>
      <dgm:spPr/>
      <dgm:t>
        <a:bodyPr/>
        <a:lstStyle/>
        <a:p>
          <a:endParaRPr lang="it-IT"/>
        </a:p>
      </dgm:t>
    </dgm:pt>
    <dgm:pt modelId="{59769ACA-B789-4FFF-9586-A67A98435FE9}">
      <dgm:prSet phldrT="[Testo]"/>
      <dgm:spPr/>
      <dgm:t>
        <a:bodyPr/>
        <a:lstStyle/>
        <a:p>
          <a:pPr algn="ctr"/>
          <a:endParaRPr lang="it-IT" dirty="0"/>
        </a:p>
      </dgm:t>
    </dgm:pt>
    <dgm:pt modelId="{A3AD5264-7050-40DC-9ED9-AC8ED41A2EB2}" type="sibTrans" cxnId="{3334842E-DF0D-44BC-81D2-413CFF0422C5}">
      <dgm:prSet/>
      <dgm:spPr/>
      <dgm:t>
        <a:bodyPr/>
        <a:lstStyle/>
        <a:p>
          <a:endParaRPr lang="it-IT"/>
        </a:p>
      </dgm:t>
    </dgm:pt>
    <dgm:pt modelId="{42B53E62-4148-4E52-908F-5C481D86F969}" type="parTrans" cxnId="{3334842E-DF0D-44BC-81D2-413CFF0422C5}">
      <dgm:prSet/>
      <dgm:spPr/>
      <dgm:t>
        <a:bodyPr/>
        <a:lstStyle/>
        <a:p>
          <a:endParaRPr lang="it-IT"/>
        </a:p>
      </dgm:t>
    </dgm:pt>
    <dgm:pt modelId="{6DF2AEC6-4969-46D2-BEDB-63712D30D9FA}" type="pres">
      <dgm:prSet presAssocID="{4C0E7E3F-1FF4-410F-A3A1-65C67D9B72B8}" presName="vert0" presStyleCnt="0">
        <dgm:presLayoutVars>
          <dgm:dir/>
          <dgm:animOne val="branch"/>
          <dgm:animLvl val="lvl"/>
        </dgm:presLayoutVars>
      </dgm:prSet>
      <dgm:spPr/>
      <dgm:t>
        <a:bodyPr/>
        <a:lstStyle/>
        <a:p>
          <a:endParaRPr lang="it-IT"/>
        </a:p>
      </dgm:t>
    </dgm:pt>
    <dgm:pt modelId="{43DB0BB5-39B3-4540-943C-2C4F8324BC05}" type="pres">
      <dgm:prSet presAssocID="{59769ACA-B789-4FFF-9586-A67A98435FE9}" presName="thickLine" presStyleLbl="alignNode1" presStyleIdx="0" presStyleCnt="1"/>
      <dgm:spPr/>
    </dgm:pt>
    <dgm:pt modelId="{56B72669-BF96-4085-9903-340E1E3ADAF1}" type="pres">
      <dgm:prSet presAssocID="{59769ACA-B789-4FFF-9586-A67A98435FE9}" presName="horz1" presStyleCnt="0"/>
      <dgm:spPr/>
    </dgm:pt>
    <dgm:pt modelId="{8F15A2BC-DAEE-4A13-9FBC-5BE18D706FDC}" type="pres">
      <dgm:prSet presAssocID="{59769ACA-B789-4FFF-9586-A67A98435FE9}" presName="tx1" presStyleLbl="revTx" presStyleIdx="0" presStyleCnt="6" custFlipHor="0" custScaleX="10887"/>
      <dgm:spPr/>
      <dgm:t>
        <a:bodyPr/>
        <a:lstStyle/>
        <a:p>
          <a:endParaRPr lang="it-IT"/>
        </a:p>
      </dgm:t>
    </dgm:pt>
    <dgm:pt modelId="{A2499F33-605B-46CE-A9A9-7E792035764B}" type="pres">
      <dgm:prSet presAssocID="{59769ACA-B789-4FFF-9586-A67A98435FE9}" presName="vert1" presStyleCnt="0"/>
      <dgm:spPr/>
    </dgm:pt>
    <dgm:pt modelId="{65F76F61-E077-4DD4-AF3B-520A81DECCB5}" type="pres">
      <dgm:prSet presAssocID="{B79F851D-DDBD-4D25-B22D-069CB12CCFC9}" presName="vertSpace2a" presStyleCnt="0"/>
      <dgm:spPr/>
    </dgm:pt>
    <dgm:pt modelId="{AED19C5F-3496-4C02-93A3-BD09E88F948C}" type="pres">
      <dgm:prSet presAssocID="{B79F851D-DDBD-4D25-B22D-069CB12CCFC9}" presName="horz2" presStyleCnt="0"/>
      <dgm:spPr/>
    </dgm:pt>
    <dgm:pt modelId="{7D85E09C-1C20-48D6-A88B-6A6D064CA54B}" type="pres">
      <dgm:prSet presAssocID="{B79F851D-DDBD-4D25-B22D-069CB12CCFC9}" presName="horzSpace2" presStyleCnt="0"/>
      <dgm:spPr/>
    </dgm:pt>
    <dgm:pt modelId="{D848EBDE-2355-4706-9EF7-2986681110F4}" type="pres">
      <dgm:prSet presAssocID="{B79F851D-DDBD-4D25-B22D-069CB12CCFC9}" presName="tx2" presStyleLbl="revTx" presStyleIdx="1" presStyleCnt="6" custScaleX="116171"/>
      <dgm:spPr/>
      <dgm:t>
        <a:bodyPr/>
        <a:lstStyle/>
        <a:p>
          <a:endParaRPr lang="it-IT"/>
        </a:p>
      </dgm:t>
    </dgm:pt>
    <dgm:pt modelId="{6F5DCD65-F44D-4A8C-8A22-62C8782EBFCD}" type="pres">
      <dgm:prSet presAssocID="{B79F851D-DDBD-4D25-B22D-069CB12CCFC9}" presName="vert2" presStyleCnt="0"/>
      <dgm:spPr/>
    </dgm:pt>
    <dgm:pt modelId="{D380B3DD-F212-475C-B450-97BBA7F82699}" type="pres">
      <dgm:prSet presAssocID="{B79F851D-DDBD-4D25-B22D-069CB12CCFC9}" presName="thinLine2b" presStyleLbl="callout" presStyleIdx="0" presStyleCnt="5"/>
      <dgm:spPr/>
    </dgm:pt>
    <dgm:pt modelId="{6D20F8A9-6B01-4128-B16C-81DAC178E7B2}" type="pres">
      <dgm:prSet presAssocID="{B79F851D-DDBD-4D25-B22D-069CB12CCFC9}" presName="vertSpace2b" presStyleCnt="0"/>
      <dgm:spPr/>
    </dgm:pt>
    <dgm:pt modelId="{5CCB4D11-346B-4683-AE6A-6BA928577067}" type="pres">
      <dgm:prSet presAssocID="{ABE1DDB7-2D29-4FA4-9C9E-B6D0B34F3F59}" presName="horz2" presStyleCnt="0"/>
      <dgm:spPr/>
    </dgm:pt>
    <dgm:pt modelId="{183A6B2E-7256-4DBA-9471-8DCA94616908}" type="pres">
      <dgm:prSet presAssocID="{ABE1DDB7-2D29-4FA4-9C9E-B6D0B34F3F59}" presName="horzSpace2" presStyleCnt="0"/>
      <dgm:spPr/>
    </dgm:pt>
    <dgm:pt modelId="{3E430FFB-B7E6-4929-956F-244CF44636E5}" type="pres">
      <dgm:prSet presAssocID="{ABE1DDB7-2D29-4FA4-9C9E-B6D0B34F3F59}" presName="tx2" presStyleLbl="revTx" presStyleIdx="2" presStyleCnt="6"/>
      <dgm:spPr/>
      <dgm:t>
        <a:bodyPr/>
        <a:lstStyle/>
        <a:p>
          <a:endParaRPr lang="it-IT"/>
        </a:p>
      </dgm:t>
    </dgm:pt>
    <dgm:pt modelId="{8FA908A0-6C44-4828-97F0-2A4105121D42}" type="pres">
      <dgm:prSet presAssocID="{ABE1DDB7-2D29-4FA4-9C9E-B6D0B34F3F59}" presName="vert2" presStyleCnt="0"/>
      <dgm:spPr/>
    </dgm:pt>
    <dgm:pt modelId="{A6ABFE82-3B6F-4885-B966-44A658D52A14}" type="pres">
      <dgm:prSet presAssocID="{ABE1DDB7-2D29-4FA4-9C9E-B6D0B34F3F59}" presName="thinLine2b" presStyleLbl="callout" presStyleIdx="1" presStyleCnt="5"/>
      <dgm:spPr/>
    </dgm:pt>
    <dgm:pt modelId="{771274BF-B658-4E5B-8F7E-3566871C21C2}" type="pres">
      <dgm:prSet presAssocID="{ABE1DDB7-2D29-4FA4-9C9E-B6D0B34F3F59}" presName="vertSpace2b" presStyleCnt="0"/>
      <dgm:spPr/>
    </dgm:pt>
    <dgm:pt modelId="{FE186720-3A8E-4591-BF7C-E9180982C5ED}" type="pres">
      <dgm:prSet presAssocID="{5E677741-E51C-41C6-BFC6-CFEC043A3ABE}" presName="horz2" presStyleCnt="0"/>
      <dgm:spPr/>
    </dgm:pt>
    <dgm:pt modelId="{053E5239-A5A2-4401-A8F3-23A79BAE3CEE}" type="pres">
      <dgm:prSet presAssocID="{5E677741-E51C-41C6-BFC6-CFEC043A3ABE}" presName="horzSpace2" presStyleCnt="0"/>
      <dgm:spPr/>
    </dgm:pt>
    <dgm:pt modelId="{198F907C-61D0-4F77-B645-5B2D5D7F1A71}" type="pres">
      <dgm:prSet presAssocID="{5E677741-E51C-41C6-BFC6-CFEC043A3ABE}" presName="tx2" presStyleLbl="revTx" presStyleIdx="3" presStyleCnt="6"/>
      <dgm:spPr/>
      <dgm:t>
        <a:bodyPr/>
        <a:lstStyle/>
        <a:p>
          <a:endParaRPr lang="it-IT"/>
        </a:p>
      </dgm:t>
    </dgm:pt>
    <dgm:pt modelId="{A0585AB1-6AB6-4B97-BBA5-6E5301685E57}" type="pres">
      <dgm:prSet presAssocID="{5E677741-E51C-41C6-BFC6-CFEC043A3ABE}" presName="vert2" presStyleCnt="0"/>
      <dgm:spPr/>
    </dgm:pt>
    <dgm:pt modelId="{9401980B-9B3C-49EE-8EBC-73E7E7514788}" type="pres">
      <dgm:prSet presAssocID="{5E677741-E51C-41C6-BFC6-CFEC043A3ABE}" presName="thinLine2b" presStyleLbl="callout" presStyleIdx="2" presStyleCnt="5"/>
      <dgm:spPr/>
    </dgm:pt>
    <dgm:pt modelId="{DC12C622-0B78-4E78-9810-06841C330960}" type="pres">
      <dgm:prSet presAssocID="{5E677741-E51C-41C6-BFC6-CFEC043A3ABE}" presName="vertSpace2b" presStyleCnt="0"/>
      <dgm:spPr/>
    </dgm:pt>
    <dgm:pt modelId="{DCC68406-3201-42BE-A43C-BEEF5DBAD05E}" type="pres">
      <dgm:prSet presAssocID="{0530FCF6-42D3-4E09-807F-A86EBF2543C4}" presName="horz2" presStyleCnt="0"/>
      <dgm:spPr/>
    </dgm:pt>
    <dgm:pt modelId="{952BC97B-0437-4622-9E78-A499F92613C4}" type="pres">
      <dgm:prSet presAssocID="{0530FCF6-42D3-4E09-807F-A86EBF2543C4}" presName="horzSpace2" presStyleCnt="0"/>
      <dgm:spPr/>
    </dgm:pt>
    <dgm:pt modelId="{582374B3-A49D-464D-BFD0-52406122A4A0}" type="pres">
      <dgm:prSet presAssocID="{0530FCF6-42D3-4E09-807F-A86EBF2543C4}" presName="tx2" presStyleLbl="revTx" presStyleIdx="4" presStyleCnt="6"/>
      <dgm:spPr/>
      <dgm:t>
        <a:bodyPr/>
        <a:lstStyle/>
        <a:p>
          <a:endParaRPr lang="it-IT"/>
        </a:p>
      </dgm:t>
    </dgm:pt>
    <dgm:pt modelId="{CF28D7BA-B1A9-41ED-AD08-0769AE22C792}" type="pres">
      <dgm:prSet presAssocID="{0530FCF6-42D3-4E09-807F-A86EBF2543C4}" presName="vert2" presStyleCnt="0"/>
      <dgm:spPr/>
    </dgm:pt>
    <dgm:pt modelId="{EBA73368-12BF-4BF7-9BCF-28F1997EF6A9}" type="pres">
      <dgm:prSet presAssocID="{0530FCF6-42D3-4E09-807F-A86EBF2543C4}" presName="thinLine2b" presStyleLbl="callout" presStyleIdx="3" presStyleCnt="5"/>
      <dgm:spPr/>
    </dgm:pt>
    <dgm:pt modelId="{4AC44827-2029-4430-A8FA-343CF1F9CDDB}" type="pres">
      <dgm:prSet presAssocID="{0530FCF6-42D3-4E09-807F-A86EBF2543C4}" presName="vertSpace2b" presStyleCnt="0"/>
      <dgm:spPr/>
    </dgm:pt>
    <dgm:pt modelId="{8D5C7415-1436-4A44-8842-6C8786EA9CEC}" type="pres">
      <dgm:prSet presAssocID="{490B26D7-B2B3-4288-8BB7-ECA3684EE121}" presName="horz2" presStyleCnt="0"/>
      <dgm:spPr/>
    </dgm:pt>
    <dgm:pt modelId="{CE5652F5-4396-4449-AE70-A311C9ACC645}" type="pres">
      <dgm:prSet presAssocID="{490B26D7-B2B3-4288-8BB7-ECA3684EE121}" presName="horzSpace2" presStyleCnt="0"/>
      <dgm:spPr/>
    </dgm:pt>
    <dgm:pt modelId="{576101B6-D312-4978-AD54-E25B946B26AC}" type="pres">
      <dgm:prSet presAssocID="{490B26D7-B2B3-4288-8BB7-ECA3684EE121}" presName="tx2" presStyleLbl="revTx" presStyleIdx="5" presStyleCnt="6"/>
      <dgm:spPr/>
      <dgm:t>
        <a:bodyPr/>
        <a:lstStyle/>
        <a:p>
          <a:endParaRPr lang="it-IT"/>
        </a:p>
      </dgm:t>
    </dgm:pt>
    <dgm:pt modelId="{070560EA-26F7-46D8-AFB6-2CF5D32C4247}" type="pres">
      <dgm:prSet presAssocID="{490B26D7-B2B3-4288-8BB7-ECA3684EE121}" presName="vert2" presStyleCnt="0"/>
      <dgm:spPr/>
    </dgm:pt>
    <dgm:pt modelId="{739745BB-604E-48E5-AB04-B6B1488863A1}" type="pres">
      <dgm:prSet presAssocID="{490B26D7-B2B3-4288-8BB7-ECA3684EE121}" presName="thinLine2b" presStyleLbl="callout" presStyleIdx="4" presStyleCnt="5"/>
      <dgm:spPr/>
    </dgm:pt>
    <dgm:pt modelId="{2EFEC03A-1243-4935-AF1E-77EC656FEB72}" type="pres">
      <dgm:prSet presAssocID="{490B26D7-B2B3-4288-8BB7-ECA3684EE121}" presName="vertSpace2b" presStyleCnt="0"/>
      <dgm:spPr/>
    </dgm:pt>
  </dgm:ptLst>
  <dgm:cxnLst>
    <dgm:cxn modelId="{7AD09A5F-1DDF-4144-9F7D-5950A964A97F}" type="presOf" srcId="{59769ACA-B789-4FFF-9586-A67A98435FE9}" destId="{8F15A2BC-DAEE-4A13-9FBC-5BE18D706FDC}" srcOrd="0" destOrd="0" presId="urn:microsoft.com/office/officeart/2008/layout/LinedList"/>
    <dgm:cxn modelId="{06324571-7403-441B-9AA1-356D03754F7F}" type="presOf" srcId="{0530FCF6-42D3-4E09-807F-A86EBF2543C4}" destId="{582374B3-A49D-464D-BFD0-52406122A4A0}" srcOrd="0" destOrd="0" presId="urn:microsoft.com/office/officeart/2008/layout/LinedList"/>
    <dgm:cxn modelId="{CB4E7023-CBD3-4904-B4E3-8E978DFEA5BB}" type="presOf" srcId="{4C0E7E3F-1FF4-410F-A3A1-65C67D9B72B8}" destId="{6DF2AEC6-4969-46D2-BEDB-63712D30D9FA}" srcOrd="0" destOrd="0" presId="urn:microsoft.com/office/officeart/2008/layout/LinedList"/>
    <dgm:cxn modelId="{3334842E-DF0D-44BC-81D2-413CFF0422C5}" srcId="{4C0E7E3F-1FF4-410F-A3A1-65C67D9B72B8}" destId="{59769ACA-B789-4FFF-9586-A67A98435FE9}" srcOrd="0" destOrd="0" parTransId="{42B53E62-4148-4E52-908F-5C481D86F969}" sibTransId="{A3AD5264-7050-40DC-9ED9-AC8ED41A2EB2}"/>
    <dgm:cxn modelId="{FF38AD4A-F2A0-4064-8215-CFECB662A1B6}" srcId="{59769ACA-B789-4FFF-9586-A67A98435FE9}" destId="{0530FCF6-42D3-4E09-807F-A86EBF2543C4}" srcOrd="3" destOrd="0" parTransId="{3E0DD8C9-219F-4426-A23B-9E1B8F20741C}" sibTransId="{B2D91708-AE7F-4080-875C-D7BC9B4CE12A}"/>
    <dgm:cxn modelId="{55B70324-FB8D-4EF5-92E3-9A617B854BC3}" srcId="{59769ACA-B789-4FFF-9586-A67A98435FE9}" destId="{490B26D7-B2B3-4288-8BB7-ECA3684EE121}" srcOrd="4" destOrd="0" parTransId="{69BE50AF-8BD1-466F-860B-09DCAB256472}" sibTransId="{837E1D96-3312-4C9C-A6B2-05C1769093DB}"/>
    <dgm:cxn modelId="{95BA061E-4376-44A3-BB1C-8D9A3689902E}" srcId="{59769ACA-B789-4FFF-9586-A67A98435FE9}" destId="{5E677741-E51C-41C6-BFC6-CFEC043A3ABE}" srcOrd="2" destOrd="0" parTransId="{A4D27772-C57B-4A6C-A1EF-5417B5C6FDC4}" sibTransId="{8B4FE986-37E1-4936-B888-9D186C15AC5E}"/>
    <dgm:cxn modelId="{C5737287-C748-489C-9824-2CA7AFADEAE4}" type="presOf" srcId="{B79F851D-DDBD-4D25-B22D-069CB12CCFC9}" destId="{D848EBDE-2355-4706-9EF7-2986681110F4}" srcOrd="0" destOrd="0" presId="urn:microsoft.com/office/officeart/2008/layout/LinedList"/>
    <dgm:cxn modelId="{D8D5A944-A833-4518-A01C-E0ECAC26FF98}" type="presOf" srcId="{5E677741-E51C-41C6-BFC6-CFEC043A3ABE}" destId="{198F907C-61D0-4F77-B645-5B2D5D7F1A71}" srcOrd="0" destOrd="0" presId="urn:microsoft.com/office/officeart/2008/layout/LinedList"/>
    <dgm:cxn modelId="{D5757353-DF0A-4D96-963D-4FDF103CE7F9}" type="presOf" srcId="{ABE1DDB7-2D29-4FA4-9C9E-B6D0B34F3F59}" destId="{3E430FFB-B7E6-4929-956F-244CF44636E5}" srcOrd="0" destOrd="0" presId="urn:microsoft.com/office/officeart/2008/layout/LinedList"/>
    <dgm:cxn modelId="{21581684-3037-410C-AA41-B8BFF1CDD966}" srcId="{59769ACA-B789-4FFF-9586-A67A98435FE9}" destId="{B79F851D-DDBD-4D25-B22D-069CB12CCFC9}" srcOrd="0" destOrd="0" parTransId="{5A8B9EBE-06E4-40BF-AD3F-4D99271D76B0}" sibTransId="{B2BDB053-4518-473F-8226-8DBEDB63E1C7}"/>
    <dgm:cxn modelId="{436D2E79-457F-4DD1-995D-431C52DA7636}" srcId="{59769ACA-B789-4FFF-9586-A67A98435FE9}" destId="{ABE1DDB7-2D29-4FA4-9C9E-B6D0B34F3F59}" srcOrd="1" destOrd="0" parTransId="{06E7A819-7971-4D94-84BA-143A317A8FFB}" sibTransId="{C6557C6E-8C93-44DB-9232-B861B602F747}"/>
    <dgm:cxn modelId="{067F212F-90B4-430D-9D0A-9B88BE4B3927}" type="presOf" srcId="{490B26D7-B2B3-4288-8BB7-ECA3684EE121}" destId="{576101B6-D312-4978-AD54-E25B946B26AC}" srcOrd="0" destOrd="0" presId="urn:microsoft.com/office/officeart/2008/layout/LinedList"/>
    <dgm:cxn modelId="{C2061134-6FF4-4FF9-91D7-FBD2A874F3C0}" type="presParOf" srcId="{6DF2AEC6-4969-46D2-BEDB-63712D30D9FA}" destId="{43DB0BB5-39B3-4540-943C-2C4F8324BC05}" srcOrd="0" destOrd="0" presId="urn:microsoft.com/office/officeart/2008/layout/LinedList"/>
    <dgm:cxn modelId="{074C05B6-B042-4168-93C4-5D1DADB184D5}" type="presParOf" srcId="{6DF2AEC6-4969-46D2-BEDB-63712D30D9FA}" destId="{56B72669-BF96-4085-9903-340E1E3ADAF1}" srcOrd="1" destOrd="0" presId="urn:microsoft.com/office/officeart/2008/layout/LinedList"/>
    <dgm:cxn modelId="{C3471F75-A268-4214-9069-C213BB4A624B}" type="presParOf" srcId="{56B72669-BF96-4085-9903-340E1E3ADAF1}" destId="{8F15A2BC-DAEE-4A13-9FBC-5BE18D706FDC}" srcOrd="0" destOrd="0" presId="urn:microsoft.com/office/officeart/2008/layout/LinedList"/>
    <dgm:cxn modelId="{8739F72E-C259-4E78-ADF8-12D72FEA1392}" type="presParOf" srcId="{56B72669-BF96-4085-9903-340E1E3ADAF1}" destId="{A2499F33-605B-46CE-A9A9-7E792035764B}" srcOrd="1" destOrd="0" presId="urn:microsoft.com/office/officeart/2008/layout/LinedList"/>
    <dgm:cxn modelId="{F4900207-0214-4C51-AA1F-E8D1202A9D0F}" type="presParOf" srcId="{A2499F33-605B-46CE-A9A9-7E792035764B}" destId="{65F76F61-E077-4DD4-AF3B-520A81DECCB5}" srcOrd="0" destOrd="0" presId="urn:microsoft.com/office/officeart/2008/layout/LinedList"/>
    <dgm:cxn modelId="{883E94AB-C1EB-409D-AB14-051BB7E1DB42}" type="presParOf" srcId="{A2499F33-605B-46CE-A9A9-7E792035764B}" destId="{AED19C5F-3496-4C02-93A3-BD09E88F948C}" srcOrd="1" destOrd="0" presId="urn:microsoft.com/office/officeart/2008/layout/LinedList"/>
    <dgm:cxn modelId="{411A7210-04C6-40F0-A105-28CEB1B37E59}" type="presParOf" srcId="{AED19C5F-3496-4C02-93A3-BD09E88F948C}" destId="{7D85E09C-1C20-48D6-A88B-6A6D064CA54B}" srcOrd="0" destOrd="0" presId="urn:microsoft.com/office/officeart/2008/layout/LinedList"/>
    <dgm:cxn modelId="{F41F7C04-AB98-40A7-A1F3-E15A197A794E}" type="presParOf" srcId="{AED19C5F-3496-4C02-93A3-BD09E88F948C}" destId="{D848EBDE-2355-4706-9EF7-2986681110F4}" srcOrd="1" destOrd="0" presId="urn:microsoft.com/office/officeart/2008/layout/LinedList"/>
    <dgm:cxn modelId="{620D89A2-B71E-420B-A73F-A8443E0D2F90}" type="presParOf" srcId="{AED19C5F-3496-4C02-93A3-BD09E88F948C}" destId="{6F5DCD65-F44D-4A8C-8A22-62C8782EBFCD}" srcOrd="2" destOrd="0" presId="urn:microsoft.com/office/officeart/2008/layout/LinedList"/>
    <dgm:cxn modelId="{449DAA3A-BC6F-4288-877E-67781FECAAA1}" type="presParOf" srcId="{A2499F33-605B-46CE-A9A9-7E792035764B}" destId="{D380B3DD-F212-475C-B450-97BBA7F82699}" srcOrd="2" destOrd="0" presId="urn:microsoft.com/office/officeart/2008/layout/LinedList"/>
    <dgm:cxn modelId="{C48AFF9C-5A78-4DF7-9FF3-13888298844F}" type="presParOf" srcId="{A2499F33-605B-46CE-A9A9-7E792035764B}" destId="{6D20F8A9-6B01-4128-B16C-81DAC178E7B2}" srcOrd="3" destOrd="0" presId="urn:microsoft.com/office/officeart/2008/layout/LinedList"/>
    <dgm:cxn modelId="{D5F018D6-FEB6-4CA8-A3F4-FFFC7476CFA3}" type="presParOf" srcId="{A2499F33-605B-46CE-A9A9-7E792035764B}" destId="{5CCB4D11-346B-4683-AE6A-6BA928577067}" srcOrd="4" destOrd="0" presId="urn:microsoft.com/office/officeart/2008/layout/LinedList"/>
    <dgm:cxn modelId="{F47CFC5D-EA9A-4923-8CD8-46AF3CF1BCC4}" type="presParOf" srcId="{5CCB4D11-346B-4683-AE6A-6BA928577067}" destId="{183A6B2E-7256-4DBA-9471-8DCA94616908}" srcOrd="0" destOrd="0" presId="urn:microsoft.com/office/officeart/2008/layout/LinedList"/>
    <dgm:cxn modelId="{C5DD7DBB-15CA-4F32-A1BE-17C9D3C9568B}" type="presParOf" srcId="{5CCB4D11-346B-4683-AE6A-6BA928577067}" destId="{3E430FFB-B7E6-4929-956F-244CF44636E5}" srcOrd="1" destOrd="0" presId="urn:microsoft.com/office/officeart/2008/layout/LinedList"/>
    <dgm:cxn modelId="{881E4CED-86F9-4AA5-82A1-CD04CA6BA8A1}" type="presParOf" srcId="{5CCB4D11-346B-4683-AE6A-6BA928577067}" destId="{8FA908A0-6C44-4828-97F0-2A4105121D42}" srcOrd="2" destOrd="0" presId="urn:microsoft.com/office/officeart/2008/layout/LinedList"/>
    <dgm:cxn modelId="{65307FAB-C261-4E11-BD11-61AACC52DE3C}" type="presParOf" srcId="{A2499F33-605B-46CE-A9A9-7E792035764B}" destId="{A6ABFE82-3B6F-4885-B966-44A658D52A14}" srcOrd="5" destOrd="0" presId="urn:microsoft.com/office/officeart/2008/layout/LinedList"/>
    <dgm:cxn modelId="{E0F00DDE-DB00-40C5-9604-996562071BB9}" type="presParOf" srcId="{A2499F33-605B-46CE-A9A9-7E792035764B}" destId="{771274BF-B658-4E5B-8F7E-3566871C21C2}" srcOrd="6" destOrd="0" presId="urn:microsoft.com/office/officeart/2008/layout/LinedList"/>
    <dgm:cxn modelId="{9D17B9B1-8E20-4401-80A0-27B7284CA5EB}" type="presParOf" srcId="{A2499F33-605B-46CE-A9A9-7E792035764B}" destId="{FE186720-3A8E-4591-BF7C-E9180982C5ED}" srcOrd="7" destOrd="0" presId="urn:microsoft.com/office/officeart/2008/layout/LinedList"/>
    <dgm:cxn modelId="{E5CB0FF6-5CFE-4BBE-BFCA-96F68D12A150}" type="presParOf" srcId="{FE186720-3A8E-4591-BF7C-E9180982C5ED}" destId="{053E5239-A5A2-4401-A8F3-23A79BAE3CEE}" srcOrd="0" destOrd="0" presId="urn:microsoft.com/office/officeart/2008/layout/LinedList"/>
    <dgm:cxn modelId="{DE8506DB-56B1-462A-8BAB-4D5246598D6E}" type="presParOf" srcId="{FE186720-3A8E-4591-BF7C-E9180982C5ED}" destId="{198F907C-61D0-4F77-B645-5B2D5D7F1A71}" srcOrd="1" destOrd="0" presId="urn:microsoft.com/office/officeart/2008/layout/LinedList"/>
    <dgm:cxn modelId="{59F1FD8A-3558-4AF1-A7DB-C4109D609BFA}" type="presParOf" srcId="{FE186720-3A8E-4591-BF7C-E9180982C5ED}" destId="{A0585AB1-6AB6-4B97-BBA5-6E5301685E57}" srcOrd="2" destOrd="0" presId="urn:microsoft.com/office/officeart/2008/layout/LinedList"/>
    <dgm:cxn modelId="{CD0CFC69-6C1B-4688-BC9D-CEA3D038EDB1}" type="presParOf" srcId="{A2499F33-605B-46CE-A9A9-7E792035764B}" destId="{9401980B-9B3C-49EE-8EBC-73E7E7514788}" srcOrd="8" destOrd="0" presId="urn:microsoft.com/office/officeart/2008/layout/LinedList"/>
    <dgm:cxn modelId="{BCC6F4FB-E0F2-4A1C-9957-51D9973B5FBB}" type="presParOf" srcId="{A2499F33-605B-46CE-A9A9-7E792035764B}" destId="{DC12C622-0B78-4E78-9810-06841C330960}" srcOrd="9" destOrd="0" presId="urn:microsoft.com/office/officeart/2008/layout/LinedList"/>
    <dgm:cxn modelId="{DEEBD44E-3E22-4859-96DC-5C8044993A8B}" type="presParOf" srcId="{A2499F33-605B-46CE-A9A9-7E792035764B}" destId="{DCC68406-3201-42BE-A43C-BEEF5DBAD05E}" srcOrd="10" destOrd="0" presId="urn:microsoft.com/office/officeart/2008/layout/LinedList"/>
    <dgm:cxn modelId="{7E4EC44C-A3ED-4276-AD7C-FD613AD2DC37}" type="presParOf" srcId="{DCC68406-3201-42BE-A43C-BEEF5DBAD05E}" destId="{952BC97B-0437-4622-9E78-A499F92613C4}" srcOrd="0" destOrd="0" presId="urn:microsoft.com/office/officeart/2008/layout/LinedList"/>
    <dgm:cxn modelId="{A755DB00-F910-4943-81B1-E9999A87DBE1}" type="presParOf" srcId="{DCC68406-3201-42BE-A43C-BEEF5DBAD05E}" destId="{582374B3-A49D-464D-BFD0-52406122A4A0}" srcOrd="1" destOrd="0" presId="urn:microsoft.com/office/officeart/2008/layout/LinedList"/>
    <dgm:cxn modelId="{47B38E86-8BB4-4994-87F0-2A4840BD2A6E}" type="presParOf" srcId="{DCC68406-3201-42BE-A43C-BEEF5DBAD05E}" destId="{CF28D7BA-B1A9-41ED-AD08-0769AE22C792}" srcOrd="2" destOrd="0" presId="urn:microsoft.com/office/officeart/2008/layout/LinedList"/>
    <dgm:cxn modelId="{CA22DFB9-9CF2-4898-B983-6A99A5BA922D}" type="presParOf" srcId="{A2499F33-605B-46CE-A9A9-7E792035764B}" destId="{EBA73368-12BF-4BF7-9BCF-28F1997EF6A9}" srcOrd="11" destOrd="0" presId="urn:microsoft.com/office/officeart/2008/layout/LinedList"/>
    <dgm:cxn modelId="{B3A37224-9686-407C-AB25-18420F9611BD}" type="presParOf" srcId="{A2499F33-605B-46CE-A9A9-7E792035764B}" destId="{4AC44827-2029-4430-A8FA-343CF1F9CDDB}" srcOrd="12" destOrd="0" presId="urn:microsoft.com/office/officeart/2008/layout/LinedList"/>
    <dgm:cxn modelId="{65CEEDCA-4913-4BE0-B550-5B0FF97F94B3}" type="presParOf" srcId="{A2499F33-605B-46CE-A9A9-7E792035764B}" destId="{8D5C7415-1436-4A44-8842-6C8786EA9CEC}" srcOrd="13" destOrd="0" presId="urn:microsoft.com/office/officeart/2008/layout/LinedList"/>
    <dgm:cxn modelId="{2F22C440-589E-407A-98FF-CDF382804495}" type="presParOf" srcId="{8D5C7415-1436-4A44-8842-6C8786EA9CEC}" destId="{CE5652F5-4396-4449-AE70-A311C9ACC645}" srcOrd="0" destOrd="0" presId="urn:microsoft.com/office/officeart/2008/layout/LinedList"/>
    <dgm:cxn modelId="{C33EC58A-76D6-4449-9477-135D33439962}" type="presParOf" srcId="{8D5C7415-1436-4A44-8842-6C8786EA9CEC}" destId="{576101B6-D312-4978-AD54-E25B946B26AC}" srcOrd="1" destOrd="0" presId="urn:microsoft.com/office/officeart/2008/layout/LinedList"/>
    <dgm:cxn modelId="{A44BB1FD-9FF7-488D-813F-9757CECA1505}" type="presParOf" srcId="{8D5C7415-1436-4A44-8842-6C8786EA9CEC}" destId="{070560EA-26F7-46D8-AFB6-2CF5D32C4247}" srcOrd="2" destOrd="0" presId="urn:microsoft.com/office/officeart/2008/layout/LinedList"/>
    <dgm:cxn modelId="{24D1E8D4-ADE6-4F74-8252-1E97183B9D50}" type="presParOf" srcId="{A2499F33-605B-46CE-A9A9-7E792035764B}" destId="{739745BB-604E-48E5-AB04-B6B1488863A1}" srcOrd="14" destOrd="0" presId="urn:microsoft.com/office/officeart/2008/layout/LinedList"/>
    <dgm:cxn modelId="{6E070D9F-4E9E-43F7-AAD2-8DADA2F684F0}" type="presParOf" srcId="{A2499F33-605B-46CE-A9A9-7E792035764B}" destId="{2EFEC03A-1243-4935-AF1E-77EC656FEB72}"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4F5309-336C-47BE-95B4-2A39C929CD8E}" type="doc">
      <dgm:prSet loTypeId="urn:microsoft.com/office/officeart/2005/8/layout/list1" loCatId="list" qsTypeId="urn:microsoft.com/office/officeart/2005/8/quickstyle/simple3" qsCatId="simple" csTypeId="urn:microsoft.com/office/officeart/2005/8/colors/accent1_2" csCatId="accent1" phldr="1"/>
      <dgm:spPr/>
      <dgm:t>
        <a:bodyPr/>
        <a:lstStyle/>
        <a:p>
          <a:endParaRPr lang="it-IT"/>
        </a:p>
      </dgm:t>
    </dgm:pt>
    <dgm:pt modelId="{E3CD88C0-B812-4EF7-AEC1-8AAC55B873AB}">
      <dgm:prSet phldrT="[Testo]"/>
      <dgm:spPr/>
      <dgm:t>
        <a:bodyPr/>
        <a:lstStyle/>
        <a:p>
          <a:r>
            <a:rPr lang="it-IT" b="1" dirty="0" smtClean="0">
              <a:latin typeface="Calibri" pitchFamily="34" charset="0"/>
              <a:cs typeface="Calibri" pitchFamily="34" charset="0"/>
            </a:rPr>
            <a:t>PROFESSIONALITÀ DOCENTE</a:t>
          </a:r>
          <a:endParaRPr lang="it-IT" b="1" dirty="0">
            <a:latin typeface="Calibri" pitchFamily="34" charset="0"/>
            <a:cs typeface="Calibri" pitchFamily="34" charset="0"/>
          </a:endParaRPr>
        </a:p>
      </dgm:t>
    </dgm:pt>
    <dgm:pt modelId="{1B8F5DE2-2F5F-4C37-B6C0-982E875C47AB}" type="parTrans" cxnId="{9E68D76D-09A5-4DF9-B9A2-67FE2FF767E3}">
      <dgm:prSet/>
      <dgm:spPr/>
      <dgm:t>
        <a:bodyPr/>
        <a:lstStyle/>
        <a:p>
          <a:endParaRPr lang="it-IT"/>
        </a:p>
      </dgm:t>
    </dgm:pt>
    <dgm:pt modelId="{6D0E3BF0-6965-4193-8555-AEFDD5DB0C4E}" type="sibTrans" cxnId="{9E68D76D-09A5-4DF9-B9A2-67FE2FF767E3}">
      <dgm:prSet/>
      <dgm:spPr/>
      <dgm:t>
        <a:bodyPr/>
        <a:lstStyle/>
        <a:p>
          <a:endParaRPr lang="it-IT"/>
        </a:p>
      </dgm:t>
    </dgm:pt>
    <dgm:pt modelId="{8F29EE39-297C-41F6-A9B8-2A41C83124C8}">
      <dgm:prSet phldrT="[Testo]"/>
      <dgm:spPr/>
      <dgm:t>
        <a:bodyPr/>
        <a:lstStyle/>
        <a:p>
          <a:r>
            <a:rPr lang="it-IT" b="1" dirty="0" smtClean="0">
              <a:latin typeface="Calibri" pitchFamily="34" charset="0"/>
            </a:rPr>
            <a:t>VALUTAZIONE</a:t>
          </a:r>
          <a:endParaRPr lang="it-IT" b="1" dirty="0">
            <a:latin typeface="Calibri" pitchFamily="34" charset="0"/>
          </a:endParaRPr>
        </a:p>
      </dgm:t>
    </dgm:pt>
    <dgm:pt modelId="{2D5DDE92-54DA-4763-9C14-4D2B147AA3E2}" type="parTrans" cxnId="{36BCDC6A-0B1D-407E-BDA9-F7DF1FF404EA}">
      <dgm:prSet/>
      <dgm:spPr/>
      <dgm:t>
        <a:bodyPr/>
        <a:lstStyle/>
        <a:p>
          <a:endParaRPr lang="it-IT"/>
        </a:p>
      </dgm:t>
    </dgm:pt>
    <dgm:pt modelId="{D6E55CD9-7083-411C-8A9D-ECF7AA8EA521}" type="sibTrans" cxnId="{36BCDC6A-0B1D-407E-BDA9-F7DF1FF404EA}">
      <dgm:prSet/>
      <dgm:spPr/>
      <dgm:t>
        <a:bodyPr/>
        <a:lstStyle/>
        <a:p>
          <a:endParaRPr lang="it-IT"/>
        </a:p>
      </dgm:t>
    </dgm:pt>
    <dgm:pt modelId="{4F232B85-4DBB-45EA-964D-2F4D98E13D79}">
      <dgm:prSet/>
      <dgm:spPr/>
      <dgm:t>
        <a:bodyPr/>
        <a:lstStyle/>
        <a:p>
          <a:r>
            <a:rPr lang="it-IT" b="1" dirty="0" smtClean="0">
              <a:latin typeface="Calibri" pitchFamily="34" charset="0"/>
              <a:cs typeface="Calibri" pitchFamily="34" charset="0"/>
            </a:rPr>
            <a:t>GESTIONE DELLA CLASSE</a:t>
          </a:r>
          <a:endParaRPr lang="it-IT" b="1" dirty="0">
            <a:latin typeface="Calibri" pitchFamily="34" charset="0"/>
            <a:cs typeface="Calibri" pitchFamily="34" charset="0"/>
          </a:endParaRPr>
        </a:p>
      </dgm:t>
    </dgm:pt>
    <dgm:pt modelId="{89E73891-DC7C-40EF-9E63-C9D987717FA3}" type="parTrans" cxnId="{630958D3-8E9C-4343-BF36-7F89EBFA097C}">
      <dgm:prSet/>
      <dgm:spPr/>
      <dgm:t>
        <a:bodyPr/>
        <a:lstStyle/>
        <a:p>
          <a:endParaRPr lang="it-IT"/>
        </a:p>
      </dgm:t>
    </dgm:pt>
    <dgm:pt modelId="{429748C0-0EDC-4A06-B7A2-FED032003772}" type="sibTrans" cxnId="{630958D3-8E9C-4343-BF36-7F89EBFA097C}">
      <dgm:prSet/>
      <dgm:spPr/>
      <dgm:t>
        <a:bodyPr/>
        <a:lstStyle/>
        <a:p>
          <a:endParaRPr lang="it-IT"/>
        </a:p>
      </dgm:t>
    </dgm:pt>
    <dgm:pt modelId="{1AF64484-19A5-43FA-968E-921569C08CB7}">
      <dgm:prSet/>
      <dgm:spPr/>
      <dgm:t>
        <a:bodyPr/>
        <a:lstStyle/>
        <a:p>
          <a:r>
            <a:rPr lang="it-IT" b="1" dirty="0" smtClean="0">
              <a:latin typeface="Calibri" pitchFamily="34" charset="0"/>
              <a:cs typeface="Calibri" pitchFamily="34" charset="0"/>
            </a:rPr>
            <a:t>PROGETTAZIONE</a:t>
          </a:r>
          <a:endParaRPr lang="it-IT" dirty="0"/>
        </a:p>
      </dgm:t>
    </dgm:pt>
    <dgm:pt modelId="{25C4798F-EF72-47F9-8780-D708A1329738}" type="parTrans" cxnId="{CEEF05C8-C7F5-41B8-978E-5395D149B316}">
      <dgm:prSet/>
      <dgm:spPr/>
      <dgm:t>
        <a:bodyPr/>
        <a:lstStyle/>
        <a:p>
          <a:endParaRPr lang="it-IT"/>
        </a:p>
      </dgm:t>
    </dgm:pt>
    <dgm:pt modelId="{8633CEC6-9C66-4267-A2DE-2780E3FA9361}" type="sibTrans" cxnId="{CEEF05C8-C7F5-41B8-978E-5395D149B316}">
      <dgm:prSet/>
      <dgm:spPr/>
      <dgm:t>
        <a:bodyPr/>
        <a:lstStyle/>
        <a:p>
          <a:endParaRPr lang="it-IT"/>
        </a:p>
      </dgm:t>
    </dgm:pt>
    <dgm:pt modelId="{2356B162-8C58-4E64-B6F3-426DBEB5DCAB}" type="pres">
      <dgm:prSet presAssocID="{914F5309-336C-47BE-95B4-2A39C929CD8E}" presName="linear" presStyleCnt="0">
        <dgm:presLayoutVars>
          <dgm:dir/>
          <dgm:animLvl val="lvl"/>
          <dgm:resizeHandles val="exact"/>
        </dgm:presLayoutVars>
      </dgm:prSet>
      <dgm:spPr/>
      <dgm:t>
        <a:bodyPr/>
        <a:lstStyle/>
        <a:p>
          <a:endParaRPr lang="it-IT"/>
        </a:p>
      </dgm:t>
    </dgm:pt>
    <dgm:pt modelId="{DE5A63D5-E3B3-4C3E-80F2-16567B425730}" type="pres">
      <dgm:prSet presAssocID="{E3CD88C0-B812-4EF7-AEC1-8AAC55B873AB}" presName="parentLin" presStyleCnt="0"/>
      <dgm:spPr/>
    </dgm:pt>
    <dgm:pt modelId="{0F497486-B159-40E6-9A31-4578F0414D9A}" type="pres">
      <dgm:prSet presAssocID="{E3CD88C0-B812-4EF7-AEC1-8AAC55B873AB}" presName="parentLeftMargin" presStyleLbl="node1" presStyleIdx="0" presStyleCnt="4"/>
      <dgm:spPr/>
      <dgm:t>
        <a:bodyPr/>
        <a:lstStyle/>
        <a:p>
          <a:endParaRPr lang="it-IT"/>
        </a:p>
      </dgm:t>
    </dgm:pt>
    <dgm:pt modelId="{1BA00F88-5ADC-48FB-9D1A-C6F3A5CC5DB1}" type="pres">
      <dgm:prSet presAssocID="{E3CD88C0-B812-4EF7-AEC1-8AAC55B873AB}" presName="parentText" presStyleLbl="node1" presStyleIdx="0" presStyleCnt="4" custLinFactNeighborX="-33333" custLinFactNeighborY="4900">
        <dgm:presLayoutVars>
          <dgm:chMax val="0"/>
          <dgm:bulletEnabled val="1"/>
        </dgm:presLayoutVars>
      </dgm:prSet>
      <dgm:spPr/>
      <dgm:t>
        <a:bodyPr/>
        <a:lstStyle/>
        <a:p>
          <a:endParaRPr lang="it-IT"/>
        </a:p>
      </dgm:t>
    </dgm:pt>
    <dgm:pt modelId="{DD59F120-DA23-4F3B-B5CA-0C6E84635DD9}" type="pres">
      <dgm:prSet presAssocID="{E3CD88C0-B812-4EF7-AEC1-8AAC55B873AB}" presName="negativeSpace" presStyleCnt="0"/>
      <dgm:spPr/>
    </dgm:pt>
    <dgm:pt modelId="{A19107A2-2BCE-49FD-AA88-DA78C967CDF8}" type="pres">
      <dgm:prSet presAssocID="{E3CD88C0-B812-4EF7-AEC1-8AAC55B873AB}" presName="childText" presStyleLbl="conFgAcc1" presStyleIdx="0" presStyleCnt="4">
        <dgm:presLayoutVars>
          <dgm:bulletEnabled val="1"/>
        </dgm:presLayoutVars>
      </dgm:prSet>
      <dgm:spPr/>
    </dgm:pt>
    <dgm:pt modelId="{ACE505CC-2376-4C16-8D6C-9921DF47CEDF}" type="pres">
      <dgm:prSet presAssocID="{6D0E3BF0-6965-4193-8555-AEFDD5DB0C4E}" presName="spaceBetweenRectangles" presStyleCnt="0"/>
      <dgm:spPr/>
    </dgm:pt>
    <dgm:pt modelId="{12501197-C90F-484E-A0C7-01E283FB4CF3}" type="pres">
      <dgm:prSet presAssocID="{1AF64484-19A5-43FA-968E-921569C08CB7}" presName="parentLin" presStyleCnt="0"/>
      <dgm:spPr/>
    </dgm:pt>
    <dgm:pt modelId="{411900C8-B62E-406F-AFFD-B6582C71270F}" type="pres">
      <dgm:prSet presAssocID="{1AF64484-19A5-43FA-968E-921569C08CB7}" presName="parentLeftMargin" presStyleLbl="node1" presStyleIdx="0" presStyleCnt="4"/>
      <dgm:spPr/>
      <dgm:t>
        <a:bodyPr/>
        <a:lstStyle/>
        <a:p>
          <a:endParaRPr lang="it-IT"/>
        </a:p>
      </dgm:t>
    </dgm:pt>
    <dgm:pt modelId="{CD5B45A7-8299-472B-8787-CF8A26F18033}" type="pres">
      <dgm:prSet presAssocID="{1AF64484-19A5-43FA-968E-921569C08CB7}" presName="parentText" presStyleLbl="node1" presStyleIdx="1" presStyleCnt="4">
        <dgm:presLayoutVars>
          <dgm:chMax val="0"/>
          <dgm:bulletEnabled val="1"/>
        </dgm:presLayoutVars>
      </dgm:prSet>
      <dgm:spPr/>
      <dgm:t>
        <a:bodyPr/>
        <a:lstStyle/>
        <a:p>
          <a:endParaRPr lang="it-IT"/>
        </a:p>
      </dgm:t>
    </dgm:pt>
    <dgm:pt modelId="{45B7B738-55FE-4FD6-9E6F-A50CECA072B4}" type="pres">
      <dgm:prSet presAssocID="{1AF64484-19A5-43FA-968E-921569C08CB7}" presName="negativeSpace" presStyleCnt="0"/>
      <dgm:spPr/>
    </dgm:pt>
    <dgm:pt modelId="{6FA7A0D0-FE68-4A82-B39C-F8AB2A8D4DE1}" type="pres">
      <dgm:prSet presAssocID="{1AF64484-19A5-43FA-968E-921569C08CB7}" presName="childText" presStyleLbl="conFgAcc1" presStyleIdx="1" presStyleCnt="4">
        <dgm:presLayoutVars>
          <dgm:bulletEnabled val="1"/>
        </dgm:presLayoutVars>
      </dgm:prSet>
      <dgm:spPr/>
    </dgm:pt>
    <dgm:pt modelId="{B1D617AA-E7D0-44ED-8C2B-FDD806AA1213}" type="pres">
      <dgm:prSet presAssocID="{8633CEC6-9C66-4267-A2DE-2780E3FA9361}" presName="spaceBetweenRectangles" presStyleCnt="0"/>
      <dgm:spPr/>
    </dgm:pt>
    <dgm:pt modelId="{D1BE876F-8145-42E5-B527-8A9933C44D9C}" type="pres">
      <dgm:prSet presAssocID="{4F232B85-4DBB-45EA-964D-2F4D98E13D79}" presName="parentLin" presStyleCnt="0"/>
      <dgm:spPr/>
    </dgm:pt>
    <dgm:pt modelId="{E06377C4-4726-4F84-A9BA-36FA56A339A0}" type="pres">
      <dgm:prSet presAssocID="{4F232B85-4DBB-45EA-964D-2F4D98E13D79}" presName="parentLeftMargin" presStyleLbl="node1" presStyleIdx="1" presStyleCnt="4"/>
      <dgm:spPr/>
      <dgm:t>
        <a:bodyPr/>
        <a:lstStyle/>
        <a:p>
          <a:endParaRPr lang="it-IT"/>
        </a:p>
      </dgm:t>
    </dgm:pt>
    <dgm:pt modelId="{B8A87A79-6C08-4340-A442-FDB4930761D5}" type="pres">
      <dgm:prSet presAssocID="{4F232B85-4DBB-45EA-964D-2F4D98E13D79}" presName="parentText" presStyleLbl="node1" presStyleIdx="2" presStyleCnt="4">
        <dgm:presLayoutVars>
          <dgm:chMax val="0"/>
          <dgm:bulletEnabled val="1"/>
        </dgm:presLayoutVars>
      </dgm:prSet>
      <dgm:spPr/>
      <dgm:t>
        <a:bodyPr/>
        <a:lstStyle/>
        <a:p>
          <a:endParaRPr lang="it-IT"/>
        </a:p>
      </dgm:t>
    </dgm:pt>
    <dgm:pt modelId="{38A8DABE-8F9A-4B79-A78B-F7C5EED4F4CB}" type="pres">
      <dgm:prSet presAssocID="{4F232B85-4DBB-45EA-964D-2F4D98E13D79}" presName="negativeSpace" presStyleCnt="0"/>
      <dgm:spPr/>
    </dgm:pt>
    <dgm:pt modelId="{054AD5FE-1EB8-4E2D-9682-2F38E22F56B4}" type="pres">
      <dgm:prSet presAssocID="{4F232B85-4DBB-45EA-964D-2F4D98E13D79}" presName="childText" presStyleLbl="conFgAcc1" presStyleIdx="2" presStyleCnt="4">
        <dgm:presLayoutVars>
          <dgm:bulletEnabled val="1"/>
        </dgm:presLayoutVars>
      </dgm:prSet>
      <dgm:spPr/>
    </dgm:pt>
    <dgm:pt modelId="{A0442C14-B4F6-4126-97ED-3AC20C834360}" type="pres">
      <dgm:prSet presAssocID="{429748C0-0EDC-4A06-B7A2-FED032003772}" presName="spaceBetweenRectangles" presStyleCnt="0"/>
      <dgm:spPr/>
    </dgm:pt>
    <dgm:pt modelId="{F376F63B-F809-49EB-AF9C-21BA5E0A53DC}" type="pres">
      <dgm:prSet presAssocID="{8F29EE39-297C-41F6-A9B8-2A41C83124C8}" presName="parentLin" presStyleCnt="0"/>
      <dgm:spPr/>
    </dgm:pt>
    <dgm:pt modelId="{73BD7299-E213-4A63-A3DE-CC61615B26D5}" type="pres">
      <dgm:prSet presAssocID="{8F29EE39-297C-41F6-A9B8-2A41C83124C8}" presName="parentLeftMargin" presStyleLbl="node1" presStyleIdx="2" presStyleCnt="4"/>
      <dgm:spPr/>
      <dgm:t>
        <a:bodyPr/>
        <a:lstStyle/>
        <a:p>
          <a:endParaRPr lang="it-IT"/>
        </a:p>
      </dgm:t>
    </dgm:pt>
    <dgm:pt modelId="{FA8FDABE-F6E6-47F9-99DB-9843BC12B030}" type="pres">
      <dgm:prSet presAssocID="{8F29EE39-297C-41F6-A9B8-2A41C83124C8}" presName="parentText" presStyleLbl="node1" presStyleIdx="3" presStyleCnt="4">
        <dgm:presLayoutVars>
          <dgm:chMax val="0"/>
          <dgm:bulletEnabled val="1"/>
        </dgm:presLayoutVars>
      </dgm:prSet>
      <dgm:spPr/>
      <dgm:t>
        <a:bodyPr/>
        <a:lstStyle/>
        <a:p>
          <a:endParaRPr lang="it-IT"/>
        </a:p>
      </dgm:t>
    </dgm:pt>
    <dgm:pt modelId="{C01F23F6-056C-4AB4-998E-4CC6CA4E3DE5}" type="pres">
      <dgm:prSet presAssocID="{8F29EE39-297C-41F6-A9B8-2A41C83124C8}" presName="negativeSpace" presStyleCnt="0"/>
      <dgm:spPr/>
    </dgm:pt>
    <dgm:pt modelId="{1BFFAAB1-96A2-45CB-9315-CC14555EC9EB}" type="pres">
      <dgm:prSet presAssocID="{8F29EE39-297C-41F6-A9B8-2A41C83124C8}" presName="childText" presStyleLbl="conFgAcc1" presStyleIdx="3" presStyleCnt="4">
        <dgm:presLayoutVars>
          <dgm:bulletEnabled val="1"/>
        </dgm:presLayoutVars>
      </dgm:prSet>
      <dgm:spPr/>
    </dgm:pt>
  </dgm:ptLst>
  <dgm:cxnLst>
    <dgm:cxn modelId="{FEEC1360-CA41-476C-ADA3-B35531B99B66}" type="presOf" srcId="{E3CD88C0-B812-4EF7-AEC1-8AAC55B873AB}" destId="{1BA00F88-5ADC-48FB-9D1A-C6F3A5CC5DB1}" srcOrd="1" destOrd="0" presId="urn:microsoft.com/office/officeart/2005/8/layout/list1"/>
    <dgm:cxn modelId="{630958D3-8E9C-4343-BF36-7F89EBFA097C}" srcId="{914F5309-336C-47BE-95B4-2A39C929CD8E}" destId="{4F232B85-4DBB-45EA-964D-2F4D98E13D79}" srcOrd="2" destOrd="0" parTransId="{89E73891-DC7C-40EF-9E63-C9D987717FA3}" sibTransId="{429748C0-0EDC-4A06-B7A2-FED032003772}"/>
    <dgm:cxn modelId="{CEEF05C8-C7F5-41B8-978E-5395D149B316}" srcId="{914F5309-336C-47BE-95B4-2A39C929CD8E}" destId="{1AF64484-19A5-43FA-968E-921569C08CB7}" srcOrd="1" destOrd="0" parTransId="{25C4798F-EF72-47F9-8780-D708A1329738}" sibTransId="{8633CEC6-9C66-4267-A2DE-2780E3FA9361}"/>
    <dgm:cxn modelId="{EAD551A7-68FD-4DAC-B1F1-E973D51BD570}" type="presOf" srcId="{1AF64484-19A5-43FA-968E-921569C08CB7}" destId="{CD5B45A7-8299-472B-8787-CF8A26F18033}" srcOrd="1" destOrd="0" presId="urn:microsoft.com/office/officeart/2005/8/layout/list1"/>
    <dgm:cxn modelId="{DD562C9C-B5E4-4553-A53A-A9A162272754}" type="presOf" srcId="{914F5309-336C-47BE-95B4-2A39C929CD8E}" destId="{2356B162-8C58-4E64-B6F3-426DBEB5DCAB}" srcOrd="0" destOrd="0" presId="urn:microsoft.com/office/officeart/2005/8/layout/list1"/>
    <dgm:cxn modelId="{8DA8B138-8550-4996-9668-A590D2D424ED}" type="presOf" srcId="{E3CD88C0-B812-4EF7-AEC1-8AAC55B873AB}" destId="{0F497486-B159-40E6-9A31-4578F0414D9A}" srcOrd="0" destOrd="0" presId="urn:microsoft.com/office/officeart/2005/8/layout/list1"/>
    <dgm:cxn modelId="{C66FA39D-5329-4C35-94E0-84BCB2CEF526}" type="presOf" srcId="{8F29EE39-297C-41F6-A9B8-2A41C83124C8}" destId="{73BD7299-E213-4A63-A3DE-CC61615B26D5}" srcOrd="0" destOrd="0" presId="urn:microsoft.com/office/officeart/2005/8/layout/list1"/>
    <dgm:cxn modelId="{41E80D1E-BF97-4057-B9BF-345227FA0649}" type="presOf" srcId="{8F29EE39-297C-41F6-A9B8-2A41C83124C8}" destId="{FA8FDABE-F6E6-47F9-99DB-9843BC12B030}" srcOrd="1" destOrd="0" presId="urn:microsoft.com/office/officeart/2005/8/layout/list1"/>
    <dgm:cxn modelId="{36BCDC6A-0B1D-407E-BDA9-F7DF1FF404EA}" srcId="{914F5309-336C-47BE-95B4-2A39C929CD8E}" destId="{8F29EE39-297C-41F6-A9B8-2A41C83124C8}" srcOrd="3" destOrd="0" parTransId="{2D5DDE92-54DA-4763-9C14-4D2B147AA3E2}" sibTransId="{D6E55CD9-7083-411C-8A9D-ECF7AA8EA521}"/>
    <dgm:cxn modelId="{B46352CD-33D7-44EC-8864-B715DE355077}" type="presOf" srcId="{4F232B85-4DBB-45EA-964D-2F4D98E13D79}" destId="{E06377C4-4726-4F84-A9BA-36FA56A339A0}" srcOrd="0" destOrd="0" presId="urn:microsoft.com/office/officeart/2005/8/layout/list1"/>
    <dgm:cxn modelId="{B46AE934-AD26-4CD8-9D0B-C8A757240124}" type="presOf" srcId="{1AF64484-19A5-43FA-968E-921569C08CB7}" destId="{411900C8-B62E-406F-AFFD-B6582C71270F}" srcOrd="0" destOrd="0" presId="urn:microsoft.com/office/officeart/2005/8/layout/list1"/>
    <dgm:cxn modelId="{9E68D76D-09A5-4DF9-B9A2-67FE2FF767E3}" srcId="{914F5309-336C-47BE-95B4-2A39C929CD8E}" destId="{E3CD88C0-B812-4EF7-AEC1-8AAC55B873AB}" srcOrd="0" destOrd="0" parTransId="{1B8F5DE2-2F5F-4C37-B6C0-982E875C47AB}" sibTransId="{6D0E3BF0-6965-4193-8555-AEFDD5DB0C4E}"/>
    <dgm:cxn modelId="{CC71B013-15AA-4101-9459-A86E7C77FAD9}" type="presOf" srcId="{4F232B85-4DBB-45EA-964D-2F4D98E13D79}" destId="{B8A87A79-6C08-4340-A442-FDB4930761D5}" srcOrd="1" destOrd="0" presId="urn:microsoft.com/office/officeart/2005/8/layout/list1"/>
    <dgm:cxn modelId="{AC65A38D-BE91-4D1F-A002-32FDD2AD1C9D}" type="presParOf" srcId="{2356B162-8C58-4E64-B6F3-426DBEB5DCAB}" destId="{DE5A63D5-E3B3-4C3E-80F2-16567B425730}" srcOrd="0" destOrd="0" presId="urn:microsoft.com/office/officeart/2005/8/layout/list1"/>
    <dgm:cxn modelId="{75D4E780-0025-42B1-92D5-7580D6A13981}" type="presParOf" srcId="{DE5A63D5-E3B3-4C3E-80F2-16567B425730}" destId="{0F497486-B159-40E6-9A31-4578F0414D9A}" srcOrd="0" destOrd="0" presId="urn:microsoft.com/office/officeart/2005/8/layout/list1"/>
    <dgm:cxn modelId="{2751336E-94A3-410C-933E-8AB11AEC7423}" type="presParOf" srcId="{DE5A63D5-E3B3-4C3E-80F2-16567B425730}" destId="{1BA00F88-5ADC-48FB-9D1A-C6F3A5CC5DB1}" srcOrd="1" destOrd="0" presId="urn:microsoft.com/office/officeart/2005/8/layout/list1"/>
    <dgm:cxn modelId="{A8DCE7AE-1F0F-4050-B6B7-7AF914132106}" type="presParOf" srcId="{2356B162-8C58-4E64-B6F3-426DBEB5DCAB}" destId="{DD59F120-DA23-4F3B-B5CA-0C6E84635DD9}" srcOrd="1" destOrd="0" presId="urn:microsoft.com/office/officeart/2005/8/layout/list1"/>
    <dgm:cxn modelId="{A2A9CFFB-ADF2-4B4F-AF87-E9BC1521958F}" type="presParOf" srcId="{2356B162-8C58-4E64-B6F3-426DBEB5DCAB}" destId="{A19107A2-2BCE-49FD-AA88-DA78C967CDF8}" srcOrd="2" destOrd="0" presId="urn:microsoft.com/office/officeart/2005/8/layout/list1"/>
    <dgm:cxn modelId="{DC439F3E-2237-4EB0-B8B0-72466888ECC0}" type="presParOf" srcId="{2356B162-8C58-4E64-B6F3-426DBEB5DCAB}" destId="{ACE505CC-2376-4C16-8D6C-9921DF47CEDF}" srcOrd="3" destOrd="0" presId="urn:microsoft.com/office/officeart/2005/8/layout/list1"/>
    <dgm:cxn modelId="{62AA9FE9-9AD0-4500-A0CD-FBF3B475A6AD}" type="presParOf" srcId="{2356B162-8C58-4E64-B6F3-426DBEB5DCAB}" destId="{12501197-C90F-484E-A0C7-01E283FB4CF3}" srcOrd="4" destOrd="0" presId="urn:microsoft.com/office/officeart/2005/8/layout/list1"/>
    <dgm:cxn modelId="{EB2CC67F-F5BB-410F-8359-E0197D2E22BB}" type="presParOf" srcId="{12501197-C90F-484E-A0C7-01E283FB4CF3}" destId="{411900C8-B62E-406F-AFFD-B6582C71270F}" srcOrd="0" destOrd="0" presId="urn:microsoft.com/office/officeart/2005/8/layout/list1"/>
    <dgm:cxn modelId="{CAA6A9D8-B586-464D-94F9-F74BDAA97660}" type="presParOf" srcId="{12501197-C90F-484E-A0C7-01E283FB4CF3}" destId="{CD5B45A7-8299-472B-8787-CF8A26F18033}" srcOrd="1" destOrd="0" presId="urn:microsoft.com/office/officeart/2005/8/layout/list1"/>
    <dgm:cxn modelId="{C04896D1-70F9-4E3D-8EC9-033C83333A5A}" type="presParOf" srcId="{2356B162-8C58-4E64-B6F3-426DBEB5DCAB}" destId="{45B7B738-55FE-4FD6-9E6F-A50CECA072B4}" srcOrd="5" destOrd="0" presId="urn:microsoft.com/office/officeart/2005/8/layout/list1"/>
    <dgm:cxn modelId="{85025B53-A995-45C8-8452-EA6F8255070E}" type="presParOf" srcId="{2356B162-8C58-4E64-B6F3-426DBEB5DCAB}" destId="{6FA7A0D0-FE68-4A82-B39C-F8AB2A8D4DE1}" srcOrd="6" destOrd="0" presId="urn:microsoft.com/office/officeart/2005/8/layout/list1"/>
    <dgm:cxn modelId="{F3DC7B2B-0D16-41C4-9FEC-5DB87AF87E83}" type="presParOf" srcId="{2356B162-8C58-4E64-B6F3-426DBEB5DCAB}" destId="{B1D617AA-E7D0-44ED-8C2B-FDD806AA1213}" srcOrd="7" destOrd="0" presId="urn:microsoft.com/office/officeart/2005/8/layout/list1"/>
    <dgm:cxn modelId="{0010EE7D-CC4A-4AA0-8954-BE670CD75E3C}" type="presParOf" srcId="{2356B162-8C58-4E64-B6F3-426DBEB5DCAB}" destId="{D1BE876F-8145-42E5-B527-8A9933C44D9C}" srcOrd="8" destOrd="0" presId="urn:microsoft.com/office/officeart/2005/8/layout/list1"/>
    <dgm:cxn modelId="{908E3C81-A58F-4329-846E-423A8F7CFF83}" type="presParOf" srcId="{D1BE876F-8145-42E5-B527-8A9933C44D9C}" destId="{E06377C4-4726-4F84-A9BA-36FA56A339A0}" srcOrd="0" destOrd="0" presId="urn:microsoft.com/office/officeart/2005/8/layout/list1"/>
    <dgm:cxn modelId="{7AB55C7D-8E75-41D1-8501-D77F61CF8537}" type="presParOf" srcId="{D1BE876F-8145-42E5-B527-8A9933C44D9C}" destId="{B8A87A79-6C08-4340-A442-FDB4930761D5}" srcOrd="1" destOrd="0" presId="urn:microsoft.com/office/officeart/2005/8/layout/list1"/>
    <dgm:cxn modelId="{AFFCD4F0-AC69-4315-A96B-E06AF25523D8}" type="presParOf" srcId="{2356B162-8C58-4E64-B6F3-426DBEB5DCAB}" destId="{38A8DABE-8F9A-4B79-A78B-F7C5EED4F4CB}" srcOrd="9" destOrd="0" presId="urn:microsoft.com/office/officeart/2005/8/layout/list1"/>
    <dgm:cxn modelId="{8AF4A259-4C84-44DD-AF16-A857C84E608D}" type="presParOf" srcId="{2356B162-8C58-4E64-B6F3-426DBEB5DCAB}" destId="{054AD5FE-1EB8-4E2D-9682-2F38E22F56B4}" srcOrd="10" destOrd="0" presId="urn:microsoft.com/office/officeart/2005/8/layout/list1"/>
    <dgm:cxn modelId="{BE0B3A58-698E-4021-92BC-F500A621B46D}" type="presParOf" srcId="{2356B162-8C58-4E64-B6F3-426DBEB5DCAB}" destId="{A0442C14-B4F6-4126-97ED-3AC20C834360}" srcOrd="11" destOrd="0" presId="urn:microsoft.com/office/officeart/2005/8/layout/list1"/>
    <dgm:cxn modelId="{E2BF957A-78E2-424A-B5C3-4FF63E7F6AB3}" type="presParOf" srcId="{2356B162-8C58-4E64-B6F3-426DBEB5DCAB}" destId="{F376F63B-F809-49EB-AF9C-21BA5E0A53DC}" srcOrd="12" destOrd="0" presId="urn:microsoft.com/office/officeart/2005/8/layout/list1"/>
    <dgm:cxn modelId="{717E31BA-46EE-4AB5-84A3-4A4A0829CFA3}" type="presParOf" srcId="{F376F63B-F809-49EB-AF9C-21BA5E0A53DC}" destId="{73BD7299-E213-4A63-A3DE-CC61615B26D5}" srcOrd="0" destOrd="0" presId="urn:microsoft.com/office/officeart/2005/8/layout/list1"/>
    <dgm:cxn modelId="{CB07E468-4384-47F8-99C5-1F627B4E1EB7}" type="presParOf" srcId="{F376F63B-F809-49EB-AF9C-21BA5E0A53DC}" destId="{FA8FDABE-F6E6-47F9-99DB-9843BC12B030}" srcOrd="1" destOrd="0" presId="urn:microsoft.com/office/officeart/2005/8/layout/list1"/>
    <dgm:cxn modelId="{0C567A07-9B2E-4275-9248-01AF94DC11B0}" type="presParOf" srcId="{2356B162-8C58-4E64-B6F3-426DBEB5DCAB}" destId="{C01F23F6-056C-4AB4-998E-4CC6CA4E3DE5}" srcOrd="13" destOrd="0" presId="urn:microsoft.com/office/officeart/2005/8/layout/list1"/>
    <dgm:cxn modelId="{E88032AB-3AF4-4B39-9F24-78CC8D1FD895}" type="presParOf" srcId="{2356B162-8C58-4E64-B6F3-426DBEB5DCAB}" destId="{1BFFAAB1-96A2-45CB-9315-CC14555EC9EB}"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7405ED-E900-4B67-8756-93416911923F}" type="doc">
      <dgm:prSet loTypeId="urn:microsoft.com/office/officeart/2008/layout/LinedList" loCatId="list" qsTypeId="urn:microsoft.com/office/officeart/2005/8/quickstyle/simple1" qsCatId="simple" csTypeId="urn:microsoft.com/office/officeart/2005/8/colors/accent0_1" csCatId="mainScheme" phldr="1"/>
      <dgm:spPr/>
      <dgm:t>
        <a:bodyPr/>
        <a:lstStyle/>
        <a:p>
          <a:endParaRPr lang="it-IT"/>
        </a:p>
      </dgm:t>
    </dgm:pt>
    <dgm:pt modelId="{4650B262-8499-4513-BBBE-1837AC2C23E4}">
      <dgm:prSet phldrT="[Testo]"/>
      <dgm:spPr>
        <a:xfrm>
          <a:off x="0" y="0"/>
          <a:ext cx="1713790" cy="4493468"/>
        </a:xfrm>
      </dgm:spPr>
      <dgm:t>
        <a:bodyPr/>
        <a:lstStyle/>
        <a:p>
          <a:endParaRPr lang="it-IT" b="1" dirty="0" smtClean="0">
            <a:latin typeface="Tw Cen MT"/>
            <a:ea typeface="+mn-ea"/>
            <a:cs typeface="+mn-cs"/>
          </a:endParaRPr>
        </a:p>
        <a:p>
          <a:endParaRPr lang="it-IT" b="1" dirty="0" smtClean="0">
            <a:latin typeface="Tw Cen MT"/>
            <a:ea typeface="+mn-ea"/>
            <a:cs typeface="+mn-cs"/>
          </a:endParaRPr>
        </a:p>
        <a:p>
          <a:endParaRPr lang="it-IT" b="1" dirty="0" smtClean="0">
            <a:latin typeface="Tw Cen MT"/>
            <a:ea typeface="+mn-ea"/>
            <a:cs typeface="+mn-cs"/>
          </a:endParaRPr>
        </a:p>
        <a:p>
          <a:r>
            <a:rPr lang="it-IT" b="1" dirty="0" smtClean="0">
              <a:latin typeface="Tw Cen MT"/>
              <a:ea typeface="+mn-ea"/>
              <a:cs typeface="+mn-cs"/>
            </a:rPr>
            <a:t>Obiettivi</a:t>
          </a:r>
          <a:endParaRPr lang="it-IT" b="1" dirty="0">
            <a:latin typeface="Tw Cen MT"/>
            <a:ea typeface="+mn-ea"/>
            <a:cs typeface="+mn-cs"/>
          </a:endParaRPr>
        </a:p>
      </dgm:t>
    </dgm:pt>
    <dgm:pt modelId="{C09755E4-776A-4AD6-A1DD-D957F69A1F7F}" type="parTrans" cxnId="{FA3813CF-EAFA-469C-8ADE-053895F09A58}">
      <dgm:prSet/>
      <dgm:spPr/>
      <dgm:t>
        <a:bodyPr/>
        <a:lstStyle/>
        <a:p>
          <a:endParaRPr lang="it-IT"/>
        </a:p>
      </dgm:t>
    </dgm:pt>
    <dgm:pt modelId="{76D6221F-6B09-42F1-BC8C-5EE171215510}" type="sibTrans" cxnId="{FA3813CF-EAFA-469C-8ADE-053895F09A58}">
      <dgm:prSet/>
      <dgm:spPr/>
      <dgm:t>
        <a:bodyPr/>
        <a:lstStyle/>
        <a:p>
          <a:endParaRPr lang="it-IT"/>
        </a:p>
      </dgm:t>
    </dgm:pt>
    <dgm:pt modelId="{BAFD842A-0256-4FC2-9FD3-8235D88176A7}">
      <dgm:prSet phldrT="[Testo]"/>
      <dgm:spPr>
        <a:xfrm>
          <a:off x="1842324" y="52822"/>
          <a:ext cx="6726627" cy="1056447"/>
        </a:xfrm>
      </dgm:spPr>
      <dgm:t>
        <a:bodyPr/>
        <a:lstStyle/>
        <a:p>
          <a:r>
            <a:rPr lang="it-IT" dirty="0" smtClean="0">
              <a:latin typeface="Tw Cen MT"/>
              <a:ea typeface="+mn-ea"/>
              <a:cs typeface="+mn-cs"/>
            </a:rPr>
            <a:t>Definire il profilo di competenze e di azioni inclusive da parte dei docenti curriculari</a:t>
          </a:r>
          <a:endParaRPr lang="it-IT" dirty="0">
            <a:latin typeface="Tw Cen MT"/>
            <a:ea typeface="+mn-ea"/>
            <a:cs typeface="+mn-cs"/>
          </a:endParaRPr>
        </a:p>
      </dgm:t>
    </dgm:pt>
    <dgm:pt modelId="{49B95415-E54A-4F98-AC88-810B8430545F}" type="parTrans" cxnId="{F4C54F4B-9A46-4FCE-8390-85FA036856C2}">
      <dgm:prSet/>
      <dgm:spPr/>
      <dgm:t>
        <a:bodyPr/>
        <a:lstStyle/>
        <a:p>
          <a:endParaRPr lang="it-IT"/>
        </a:p>
      </dgm:t>
    </dgm:pt>
    <dgm:pt modelId="{65BF4E7E-6544-4F07-8201-CEF6DF003FDE}" type="sibTrans" cxnId="{F4C54F4B-9A46-4FCE-8390-85FA036856C2}">
      <dgm:prSet/>
      <dgm:spPr/>
      <dgm:t>
        <a:bodyPr/>
        <a:lstStyle/>
        <a:p>
          <a:endParaRPr lang="it-IT"/>
        </a:p>
      </dgm:t>
    </dgm:pt>
    <dgm:pt modelId="{35E466C4-9968-4228-9F3C-9FB5FF9CFF76}">
      <dgm:prSet phldrT="[Testo]"/>
      <dgm:spPr>
        <a:xfrm>
          <a:off x="1842324" y="1162092"/>
          <a:ext cx="6726627" cy="1056447"/>
        </a:xfrm>
      </dgm:spPr>
      <dgm:t>
        <a:bodyPr/>
        <a:lstStyle/>
        <a:p>
          <a:r>
            <a:rPr lang="it-IT" dirty="0" smtClean="0">
              <a:latin typeface="Tw Cen MT"/>
              <a:ea typeface="+mn-ea"/>
              <a:cs typeface="+mn-cs"/>
            </a:rPr>
            <a:t>Intervenire nei processi di ridefinizione dei percorsi universitari dei futuri docenti</a:t>
          </a:r>
          <a:endParaRPr lang="it-IT" dirty="0">
            <a:latin typeface="Tw Cen MT"/>
            <a:ea typeface="+mn-ea"/>
            <a:cs typeface="+mn-cs"/>
          </a:endParaRPr>
        </a:p>
      </dgm:t>
    </dgm:pt>
    <dgm:pt modelId="{112072B8-67AC-4B98-96A7-89FED8D6E712}" type="parTrans" cxnId="{33D74B0D-CDDD-4DC7-9332-DAC65CCB3478}">
      <dgm:prSet/>
      <dgm:spPr/>
      <dgm:t>
        <a:bodyPr/>
        <a:lstStyle/>
        <a:p>
          <a:endParaRPr lang="it-IT"/>
        </a:p>
      </dgm:t>
    </dgm:pt>
    <dgm:pt modelId="{9DA4DA68-9D06-48F7-88CC-2B73E4D2B21C}" type="sibTrans" cxnId="{33D74B0D-CDDD-4DC7-9332-DAC65CCB3478}">
      <dgm:prSet/>
      <dgm:spPr/>
      <dgm:t>
        <a:bodyPr/>
        <a:lstStyle/>
        <a:p>
          <a:endParaRPr lang="it-IT"/>
        </a:p>
      </dgm:t>
    </dgm:pt>
    <dgm:pt modelId="{2FCF7147-C5BF-4AFC-8038-4031261DF969}">
      <dgm:prSet phldrT="[Testo]"/>
      <dgm:spPr>
        <a:xfrm>
          <a:off x="1842324" y="2271362"/>
          <a:ext cx="6726627" cy="1056447"/>
        </a:xfrm>
      </dgm:spPr>
      <dgm:t>
        <a:bodyPr/>
        <a:lstStyle/>
        <a:p>
          <a:r>
            <a:rPr lang="it-IT" dirty="0" smtClean="0">
              <a:latin typeface="Tw Cen MT"/>
              <a:ea typeface="+mn-ea"/>
              <a:cs typeface="+mn-cs"/>
            </a:rPr>
            <a:t>Orientare in modo inclusivo i corsi di specializzazione per il sostegno</a:t>
          </a:r>
          <a:endParaRPr lang="it-IT" dirty="0">
            <a:latin typeface="Tw Cen MT"/>
            <a:ea typeface="+mn-ea"/>
            <a:cs typeface="+mn-cs"/>
          </a:endParaRPr>
        </a:p>
      </dgm:t>
    </dgm:pt>
    <dgm:pt modelId="{25747FBD-127F-474C-AD60-5FD583482779}" type="parTrans" cxnId="{A20D64F8-4E55-45B2-BFAD-FCA7BDFC2D5D}">
      <dgm:prSet/>
      <dgm:spPr/>
      <dgm:t>
        <a:bodyPr/>
        <a:lstStyle/>
        <a:p>
          <a:endParaRPr lang="it-IT"/>
        </a:p>
      </dgm:t>
    </dgm:pt>
    <dgm:pt modelId="{A4AA2CDD-97CA-4A0D-A1EF-72C308A546B2}" type="sibTrans" cxnId="{A20D64F8-4E55-45B2-BFAD-FCA7BDFC2D5D}">
      <dgm:prSet/>
      <dgm:spPr/>
      <dgm:t>
        <a:bodyPr/>
        <a:lstStyle/>
        <a:p>
          <a:endParaRPr lang="it-IT"/>
        </a:p>
      </dgm:t>
    </dgm:pt>
    <dgm:pt modelId="{AB69F377-F4AB-438E-93E0-88B364E69830}">
      <dgm:prSet phldrT="[Testo]"/>
      <dgm:spPr>
        <a:xfrm>
          <a:off x="1842324" y="3380632"/>
          <a:ext cx="6726627" cy="1056447"/>
        </a:xfrm>
      </dgm:spPr>
      <dgm:t>
        <a:bodyPr/>
        <a:lstStyle/>
        <a:p>
          <a:r>
            <a:rPr lang="it-IT" dirty="0" smtClean="0">
              <a:latin typeface="Tw Cen MT"/>
              <a:ea typeface="+mn-ea"/>
              <a:cs typeface="+mn-cs"/>
            </a:rPr>
            <a:t>Sostenere varie forme di autovalutazione delle competenze inclusive, sia a livello individuale che a livello di scuola</a:t>
          </a:r>
          <a:endParaRPr lang="it-IT" dirty="0">
            <a:latin typeface="Tw Cen MT"/>
            <a:ea typeface="+mn-ea"/>
            <a:cs typeface="+mn-cs"/>
          </a:endParaRPr>
        </a:p>
      </dgm:t>
    </dgm:pt>
    <dgm:pt modelId="{EF18AA9A-8B34-4F72-A15F-1F9430C24903}" type="parTrans" cxnId="{442884AE-691A-443A-8CBD-4AD75826B2FB}">
      <dgm:prSet/>
      <dgm:spPr/>
      <dgm:t>
        <a:bodyPr/>
        <a:lstStyle/>
        <a:p>
          <a:endParaRPr lang="it-IT"/>
        </a:p>
      </dgm:t>
    </dgm:pt>
    <dgm:pt modelId="{5BF73B36-4B67-439D-A782-7B47C635B375}" type="sibTrans" cxnId="{442884AE-691A-443A-8CBD-4AD75826B2FB}">
      <dgm:prSet/>
      <dgm:spPr/>
      <dgm:t>
        <a:bodyPr/>
        <a:lstStyle/>
        <a:p>
          <a:endParaRPr lang="it-IT"/>
        </a:p>
      </dgm:t>
    </dgm:pt>
    <dgm:pt modelId="{15C31252-62E1-42F8-95E8-2AE6085AFBF9}" type="pres">
      <dgm:prSet presAssocID="{907405ED-E900-4B67-8756-93416911923F}" presName="vert0" presStyleCnt="0">
        <dgm:presLayoutVars>
          <dgm:dir/>
          <dgm:animOne val="branch"/>
          <dgm:animLvl val="lvl"/>
        </dgm:presLayoutVars>
      </dgm:prSet>
      <dgm:spPr/>
      <dgm:t>
        <a:bodyPr/>
        <a:lstStyle/>
        <a:p>
          <a:endParaRPr lang="it-IT"/>
        </a:p>
      </dgm:t>
    </dgm:pt>
    <dgm:pt modelId="{228463F1-1176-45F0-A716-53B9AFCF6DC2}" type="pres">
      <dgm:prSet presAssocID="{4650B262-8499-4513-BBBE-1837AC2C23E4}" presName="thickLine" presStyleLbl="alignNode1" presStyleIdx="0" presStyleCnt="1"/>
      <dgm:spPr>
        <a:xfrm>
          <a:off x="0" y="0"/>
          <a:ext cx="8568952" cy="0"/>
        </a:xfrm>
        <a:prstGeom prst="line">
          <a:avLst/>
        </a:prstGeom>
      </dgm:spPr>
      <dgm:t>
        <a:bodyPr/>
        <a:lstStyle/>
        <a:p>
          <a:endParaRPr lang="it-IT"/>
        </a:p>
      </dgm:t>
    </dgm:pt>
    <dgm:pt modelId="{62FF3BB0-200F-4D8F-BB29-DDF3BBBB7D59}" type="pres">
      <dgm:prSet presAssocID="{4650B262-8499-4513-BBBE-1837AC2C23E4}" presName="horz1" presStyleCnt="0"/>
      <dgm:spPr/>
      <dgm:t>
        <a:bodyPr/>
        <a:lstStyle/>
        <a:p>
          <a:endParaRPr lang="it-IT"/>
        </a:p>
      </dgm:t>
    </dgm:pt>
    <dgm:pt modelId="{89CF65FB-386E-4FA1-B029-5B5F1F538D67}" type="pres">
      <dgm:prSet presAssocID="{4650B262-8499-4513-BBBE-1837AC2C23E4}" presName="tx1" presStyleLbl="revTx" presStyleIdx="0" presStyleCnt="5"/>
      <dgm:spPr>
        <a:prstGeom prst="rect">
          <a:avLst/>
        </a:prstGeom>
      </dgm:spPr>
      <dgm:t>
        <a:bodyPr/>
        <a:lstStyle/>
        <a:p>
          <a:endParaRPr lang="it-IT"/>
        </a:p>
      </dgm:t>
    </dgm:pt>
    <dgm:pt modelId="{3A059920-5032-4933-9377-E9E179778286}" type="pres">
      <dgm:prSet presAssocID="{4650B262-8499-4513-BBBE-1837AC2C23E4}" presName="vert1" presStyleCnt="0"/>
      <dgm:spPr/>
      <dgm:t>
        <a:bodyPr/>
        <a:lstStyle/>
        <a:p>
          <a:endParaRPr lang="it-IT"/>
        </a:p>
      </dgm:t>
    </dgm:pt>
    <dgm:pt modelId="{1521518C-FF88-440C-BB51-AB73909549B1}" type="pres">
      <dgm:prSet presAssocID="{BAFD842A-0256-4FC2-9FD3-8235D88176A7}" presName="vertSpace2a" presStyleCnt="0"/>
      <dgm:spPr/>
      <dgm:t>
        <a:bodyPr/>
        <a:lstStyle/>
        <a:p>
          <a:endParaRPr lang="it-IT"/>
        </a:p>
      </dgm:t>
    </dgm:pt>
    <dgm:pt modelId="{5D5BA614-B796-4009-906E-A9554796C81A}" type="pres">
      <dgm:prSet presAssocID="{BAFD842A-0256-4FC2-9FD3-8235D88176A7}" presName="horz2" presStyleCnt="0"/>
      <dgm:spPr/>
      <dgm:t>
        <a:bodyPr/>
        <a:lstStyle/>
        <a:p>
          <a:endParaRPr lang="it-IT"/>
        </a:p>
      </dgm:t>
    </dgm:pt>
    <dgm:pt modelId="{A1F09234-447E-481C-92F8-F33CAB92D16E}" type="pres">
      <dgm:prSet presAssocID="{BAFD842A-0256-4FC2-9FD3-8235D88176A7}" presName="horzSpace2" presStyleCnt="0"/>
      <dgm:spPr/>
      <dgm:t>
        <a:bodyPr/>
        <a:lstStyle/>
        <a:p>
          <a:endParaRPr lang="it-IT"/>
        </a:p>
      </dgm:t>
    </dgm:pt>
    <dgm:pt modelId="{883D7B6C-4DA8-4511-9212-93D151B3381D}" type="pres">
      <dgm:prSet presAssocID="{BAFD842A-0256-4FC2-9FD3-8235D88176A7}" presName="tx2" presStyleLbl="revTx" presStyleIdx="1" presStyleCnt="5"/>
      <dgm:spPr>
        <a:prstGeom prst="rect">
          <a:avLst/>
        </a:prstGeom>
      </dgm:spPr>
      <dgm:t>
        <a:bodyPr/>
        <a:lstStyle/>
        <a:p>
          <a:endParaRPr lang="it-IT"/>
        </a:p>
      </dgm:t>
    </dgm:pt>
    <dgm:pt modelId="{EDA2ABF6-85FB-4AE2-A09F-936E2F1AB8B7}" type="pres">
      <dgm:prSet presAssocID="{BAFD842A-0256-4FC2-9FD3-8235D88176A7}" presName="vert2" presStyleCnt="0"/>
      <dgm:spPr/>
      <dgm:t>
        <a:bodyPr/>
        <a:lstStyle/>
        <a:p>
          <a:endParaRPr lang="it-IT"/>
        </a:p>
      </dgm:t>
    </dgm:pt>
    <dgm:pt modelId="{199815FD-3344-496F-B50A-E151A4F205A4}" type="pres">
      <dgm:prSet presAssocID="{BAFD842A-0256-4FC2-9FD3-8235D88176A7}" presName="thinLine2b" presStyleLbl="callout" presStyleIdx="0" presStyleCnt="4"/>
      <dgm:spPr>
        <a:xfrm>
          <a:off x="1713790" y="1109270"/>
          <a:ext cx="6855161" cy="0"/>
        </a:xfrm>
        <a:prstGeom prst="line">
          <a:avLst/>
        </a:prstGeom>
      </dgm:spPr>
      <dgm:t>
        <a:bodyPr/>
        <a:lstStyle/>
        <a:p>
          <a:endParaRPr lang="it-IT"/>
        </a:p>
      </dgm:t>
    </dgm:pt>
    <dgm:pt modelId="{3FE13A3B-07C8-4C5B-A071-CDC1F1566BFD}" type="pres">
      <dgm:prSet presAssocID="{BAFD842A-0256-4FC2-9FD3-8235D88176A7}" presName="vertSpace2b" presStyleCnt="0"/>
      <dgm:spPr/>
      <dgm:t>
        <a:bodyPr/>
        <a:lstStyle/>
        <a:p>
          <a:endParaRPr lang="it-IT"/>
        </a:p>
      </dgm:t>
    </dgm:pt>
    <dgm:pt modelId="{5960F045-C871-4074-9B62-B97AF199FE2D}" type="pres">
      <dgm:prSet presAssocID="{35E466C4-9968-4228-9F3C-9FB5FF9CFF76}" presName="horz2" presStyleCnt="0"/>
      <dgm:spPr/>
      <dgm:t>
        <a:bodyPr/>
        <a:lstStyle/>
        <a:p>
          <a:endParaRPr lang="it-IT"/>
        </a:p>
      </dgm:t>
    </dgm:pt>
    <dgm:pt modelId="{DABF746A-7473-4C8D-93EB-65B13FE17435}" type="pres">
      <dgm:prSet presAssocID="{35E466C4-9968-4228-9F3C-9FB5FF9CFF76}" presName="horzSpace2" presStyleCnt="0"/>
      <dgm:spPr/>
      <dgm:t>
        <a:bodyPr/>
        <a:lstStyle/>
        <a:p>
          <a:endParaRPr lang="it-IT"/>
        </a:p>
      </dgm:t>
    </dgm:pt>
    <dgm:pt modelId="{D78DCED5-1E7B-478F-802F-A17E9C82E848}" type="pres">
      <dgm:prSet presAssocID="{35E466C4-9968-4228-9F3C-9FB5FF9CFF76}" presName="tx2" presStyleLbl="revTx" presStyleIdx="2" presStyleCnt="5"/>
      <dgm:spPr>
        <a:prstGeom prst="rect">
          <a:avLst/>
        </a:prstGeom>
      </dgm:spPr>
      <dgm:t>
        <a:bodyPr/>
        <a:lstStyle/>
        <a:p>
          <a:endParaRPr lang="it-IT"/>
        </a:p>
      </dgm:t>
    </dgm:pt>
    <dgm:pt modelId="{6F14332B-45FB-4440-AD62-0C53EF758B10}" type="pres">
      <dgm:prSet presAssocID="{35E466C4-9968-4228-9F3C-9FB5FF9CFF76}" presName="vert2" presStyleCnt="0"/>
      <dgm:spPr/>
      <dgm:t>
        <a:bodyPr/>
        <a:lstStyle/>
        <a:p>
          <a:endParaRPr lang="it-IT"/>
        </a:p>
      </dgm:t>
    </dgm:pt>
    <dgm:pt modelId="{A54F4FA1-564C-4612-853F-9D8897054028}" type="pres">
      <dgm:prSet presAssocID="{35E466C4-9968-4228-9F3C-9FB5FF9CFF76}" presName="thinLine2b" presStyleLbl="callout" presStyleIdx="1" presStyleCnt="4"/>
      <dgm:spPr>
        <a:xfrm>
          <a:off x="1713790" y="2218540"/>
          <a:ext cx="6855161" cy="0"/>
        </a:xfrm>
        <a:prstGeom prst="line">
          <a:avLst/>
        </a:prstGeom>
      </dgm:spPr>
      <dgm:t>
        <a:bodyPr/>
        <a:lstStyle/>
        <a:p>
          <a:endParaRPr lang="it-IT"/>
        </a:p>
      </dgm:t>
    </dgm:pt>
    <dgm:pt modelId="{5EC51FB8-36FF-496A-9922-00464FD4ECC1}" type="pres">
      <dgm:prSet presAssocID="{35E466C4-9968-4228-9F3C-9FB5FF9CFF76}" presName="vertSpace2b" presStyleCnt="0"/>
      <dgm:spPr/>
      <dgm:t>
        <a:bodyPr/>
        <a:lstStyle/>
        <a:p>
          <a:endParaRPr lang="it-IT"/>
        </a:p>
      </dgm:t>
    </dgm:pt>
    <dgm:pt modelId="{2A3ABF6C-5BB3-4794-B1EB-48F72D8FF0C5}" type="pres">
      <dgm:prSet presAssocID="{2FCF7147-C5BF-4AFC-8038-4031261DF969}" presName="horz2" presStyleCnt="0"/>
      <dgm:spPr/>
      <dgm:t>
        <a:bodyPr/>
        <a:lstStyle/>
        <a:p>
          <a:endParaRPr lang="it-IT"/>
        </a:p>
      </dgm:t>
    </dgm:pt>
    <dgm:pt modelId="{3AB94551-B6B2-496C-AD29-F4634C213E11}" type="pres">
      <dgm:prSet presAssocID="{2FCF7147-C5BF-4AFC-8038-4031261DF969}" presName="horzSpace2" presStyleCnt="0"/>
      <dgm:spPr/>
      <dgm:t>
        <a:bodyPr/>
        <a:lstStyle/>
        <a:p>
          <a:endParaRPr lang="it-IT"/>
        </a:p>
      </dgm:t>
    </dgm:pt>
    <dgm:pt modelId="{C737546E-6663-4E0E-9843-564B16FCC834}" type="pres">
      <dgm:prSet presAssocID="{2FCF7147-C5BF-4AFC-8038-4031261DF969}" presName="tx2" presStyleLbl="revTx" presStyleIdx="3" presStyleCnt="5"/>
      <dgm:spPr>
        <a:prstGeom prst="rect">
          <a:avLst/>
        </a:prstGeom>
      </dgm:spPr>
      <dgm:t>
        <a:bodyPr/>
        <a:lstStyle/>
        <a:p>
          <a:endParaRPr lang="it-IT"/>
        </a:p>
      </dgm:t>
    </dgm:pt>
    <dgm:pt modelId="{D4A2DEEF-82D1-4354-AAAD-BF1A785DE9F5}" type="pres">
      <dgm:prSet presAssocID="{2FCF7147-C5BF-4AFC-8038-4031261DF969}" presName="vert2" presStyleCnt="0"/>
      <dgm:spPr/>
      <dgm:t>
        <a:bodyPr/>
        <a:lstStyle/>
        <a:p>
          <a:endParaRPr lang="it-IT"/>
        </a:p>
      </dgm:t>
    </dgm:pt>
    <dgm:pt modelId="{6D6B70DE-2B4B-418D-B94E-3CE80DEBDA1D}" type="pres">
      <dgm:prSet presAssocID="{2FCF7147-C5BF-4AFC-8038-4031261DF969}" presName="thinLine2b" presStyleLbl="callout" presStyleIdx="2" presStyleCnt="4"/>
      <dgm:spPr>
        <a:xfrm>
          <a:off x="1713790" y="3327810"/>
          <a:ext cx="6855161" cy="0"/>
        </a:xfrm>
        <a:prstGeom prst="line">
          <a:avLst/>
        </a:prstGeom>
      </dgm:spPr>
      <dgm:t>
        <a:bodyPr/>
        <a:lstStyle/>
        <a:p>
          <a:endParaRPr lang="it-IT"/>
        </a:p>
      </dgm:t>
    </dgm:pt>
    <dgm:pt modelId="{9A9E48F9-195E-41BE-8444-F56C6BDC09D0}" type="pres">
      <dgm:prSet presAssocID="{2FCF7147-C5BF-4AFC-8038-4031261DF969}" presName="vertSpace2b" presStyleCnt="0"/>
      <dgm:spPr/>
      <dgm:t>
        <a:bodyPr/>
        <a:lstStyle/>
        <a:p>
          <a:endParaRPr lang="it-IT"/>
        </a:p>
      </dgm:t>
    </dgm:pt>
    <dgm:pt modelId="{372F414E-7D74-49E0-95FF-49CB16D49857}" type="pres">
      <dgm:prSet presAssocID="{AB69F377-F4AB-438E-93E0-88B364E69830}" presName="horz2" presStyleCnt="0"/>
      <dgm:spPr/>
      <dgm:t>
        <a:bodyPr/>
        <a:lstStyle/>
        <a:p>
          <a:endParaRPr lang="it-IT"/>
        </a:p>
      </dgm:t>
    </dgm:pt>
    <dgm:pt modelId="{82B16C94-D752-47F3-A7BF-15EBCC73CD3F}" type="pres">
      <dgm:prSet presAssocID="{AB69F377-F4AB-438E-93E0-88B364E69830}" presName="horzSpace2" presStyleCnt="0"/>
      <dgm:spPr/>
      <dgm:t>
        <a:bodyPr/>
        <a:lstStyle/>
        <a:p>
          <a:endParaRPr lang="it-IT"/>
        </a:p>
      </dgm:t>
    </dgm:pt>
    <dgm:pt modelId="{44E42F8F-EA88-4B67-AF44-C180202E1D48}" type="pres">
      <dgm:prSet presAssocID="{AB69F377-F4AB-438E-93E0-88B364E69830}" presName="tx2" presStyleLbl="revTx" presStyleIdx="4" presStyleCnt="5"/>
      <dgm:spPr>
        <a:prstGeom prst="rect">
          <a:avLst/>
        </a:prstGeom>
      </dgm:spPr>
      <dgm:t>
        <a:bodyPr/>
        <a:lstStyle/>
        <a:p>
          <a:endParaRPr lang="it-IT"/>
        </a:p>
      </dgm:t>
    </dgm:pt>
    <dgm:pt modelId="{D4AE10DC-D2FB-4D65-9319-0C01AE3F9FD0}" type="pres">
      <dgm:prSet presAssocID="{AB69F377-F4AB-438E-93E0-88B364E69830}" presName="vert2" presStyleCnt="0"/>
      <dgm:spPr/>
      <dgm:t>
        <a:bodyPr/>
        <a:lstStyle/>
        <a:p>
          <a:endParaRPr lang="it-IT"/>
        </a:p>
      </dgm:t>
    </dgm:pt>
    <dgm:pt modelId="{33BD72F1-AA1D-4337-8250-90132AAD4553}" type="pres">
      <dgm:prSet presAssocID="{AB69F377-F4AB-438E-93E0-88B364E69830}" presName="thinLine2b" presStyleLbl="callout" presStyleIdx="3" presStyleCnt="4"/>
      <dgm:spPr>
        <a:xfrm>
          <a:off x="1713790" y="4437080"/>
          <a:ext cx="6855161" cy="0"/>
        </a:xfrm>
        <a:prstGeom prst="line">
          <a:avLst/>
        </a:prstGeom>
      </dgm:spPr>
      <dgm:t>
        <a:bodyPr/>
        <a:lstStyle/>
        <a:p>
          <a:endParaRPr lang="it-IT"/>
        </a:p>
      </dgm:t>
    </dgm:pt>
    <dgm:pt modelId="{0BF19F2A-AD30-4CE4-B11C-7EB274A9F367}" type="pres">
      <dgm:prSet presAssocID="{AB69F377-F4AB-438E-93E0-88B364E69830}" presName="vertSpace2b" presStyleCnt="0"/>
      <dgm:spPr/>
      <dgm:t>
        <a:bodyPr/>
        <a:lstStyle/>
        <a:p>
          <a:endParaRPr lang="it-IT"/>
        </a:p>
      </dgm:t>
    </dgm:pt>
  </dgm:ptLst>
  <dgm:cxnLst>
    <dgm:cxn modelId="{F4C54F4B-9A46-4FCE-8390-85FA036856C2}" srcId="{4650B262-8499-4513-BBBE-1837AC2C23E4}" destId="{BAFD842A-0256-4FC2-9FD3-8235D88176A7}" srcOrd="0" destOrd="0" parTransId="{49B95415-E54A-4F98-AC88-810B8430545F}" sibTransId="{65BF4E7E-6544-4F07-8201-CEF6DF003FDE}"/>
    <dgm:cxn modelId="{A20D64F8-4E55-45B2-BFAD-FCA7BDFC2D5D}" srcId="{4650B262-8499-4513-BBBE-1837AC2C23E4}" destId="{2FCF7147-C5BF-4AFC-8038-4031261DF969}" srcOrd="2" destOrd="0" parTransId="{25747FBD-127F-474C-AD60-5FD583482779}" sibTransId="{A4AA2CDD-97CA-4A0D-A1EF-72C308A546B2}"/>
    <dgm:cxn modelId="{5C7C9345-E115-4632-AB28-036D16DAC79A}" type="presOf" srcId="{BAFD842A-0256-4FC2-9FD3-8235D88176A7}" destId="{883D7B6C-4DA8-4511-9212-93D151B3381D}" srcOrd="0" destOrd="0" presId="urn:microsoft.com/office/officeart/2008/layout/LinedList"/>
    <dgm:cxn modelId="{33D74B0D-CDDD-4DC7-9332-DAC65CCB3478}" srcId="{4650B262-8499-4513-BBBE-1837AC2C23E4}" destId="{35E466C4-9968-4228-9F3C-9FB5FF9CFF76}" srcOrd="1" destOrd="0" parTransId="{112072B8-67AC-4B98-96A7-89FED8D6E712}" sibTransId="{9DA4DA68-9D06-48F7-88CC-2B73E4D2B21C}"/>
    <dgm:cxn modelId="{E3C1044F-478E-47D6-8989-104A7D1F5ABC}" type="presOf" srcId="{2FCF7147-C5BF-4AFC-8038-4031261DF969}" destId="{C737546E-6663-4E0E-9843-564B16FCC834}" srcOrd="0" destOrd="0" presId="urn:microsoft.com/office/officeart/2008/layout/LinedList"/>
    <dgm:cxn modelId="{FA3813CF-EAFA-469C-8ADE-053895F09A58}" srcId="{907405ED-E900-4B67-8756-93416911923F}" destId="{4650B262-8499-4513-BBBE-1837AC2C23E4}" srcOrd="0" destOrd="0" parTransId="{C09755E4-776A-4AD6-A1DD-D957F69A1F7F}" sibTransId="{76D6221F-6B09-42F1-BC8C-5EE171215510}"/>
    <dgm:cxn modelId="{A7C12CFC-45D6-41E0-A4A1-5CF64F0E94CA}" type="presOf" srcId="{907405ED-E900-4B67-8756-93416911923F}" destId="{15C31252-62E1-42F8-95E8-2AE6085AFBF9}" srcOrd="0" destOrd="0" presId="urn:microsoft.com/office/officeart/2008/layout/LinedList"/>
    <dgm:cxn modelId="{9C44B67D-67AE-4A34-85BC-DD1D68D8DA82}" type="presOf" srcId="{4650B262-8499-4513-BBBE-1837AC2C23E4}" destId="{89CF65FB-386E-4FA1-B029-5B5F1F538D67}" srcOrd="0" destOrd="0" presId="urn:microsoft.com/office/officeart/2008/layout/LinedList"/>
    <dgm:cxn modelId="{A3E5F157-FD73-40AE-A662-95E8BAF2FEDA}" type="presOf" srcId="{AB69F377-F4AB-438E-93E0-88B364E69830}" destId="{44E42F8F-EA88-4B67-AF44-C180202E1D48}" srcOrd="0" destOrd="0" presId="urn:microsoft.com/office/officeart/2008/layout/LinedList"/>
    <dgm:cxn modelId="{7B19255C-3027-465D-8576-86559A9855DC}" type="presOf" srcId="{35E466C4-9968-4228-9F3C-9FB5FF9CFF76}" destId="{D78DCED5-1E7B-478F-802F-A17E9C82E848}" srcOrd="0" destOrd="0" presId="urn:microsoft.com/office/officeart/2008/layout/LinedList"/>
    <dgm:cxn modelId="{442884AE-691A-443A-8CBD-4AD75826B2FB}" srcId="{4650B262-8499-4513-BBBE-1837AC2C23E4}" destId="{AB69F377-F4AB-438E-93E0-88B364E69830}" srcOrd="3" destOrd="0" parTransId="{EF18AA9A-8B34-4F72-A15F-1F9430C24903}" sibTransId="{5BF73B36-4B67-439D-A782-7B47C635B375}"/>
    <dgm:cxn modelId="{28F9B294-AD93-4A9C-B8D1-5FF6199EF3A2}" type="presParOf" srcId="{15C31252-62E1-42F8-95E8-2AE6085AFBF9}" destId="{228463F1-1176-45F0-A716-53B9AFCF6DC2}" srcOrd="0" destOrd="0" presId="urn:microsoft.com/office/officeart/2008/layout/LinedList"/>
    <dgm:cxn modelId="{7A23084A-7083-406D-B208-0A98E31BBA17}" type="presParOf" srcId="{15C31252-62E1-42F8-95E8-2AE6085AFBF9}" destId="{62FF3BB0-200F-4D8F-BB29-DDF3BBBB7D59}" srcOrd="1" destOrd="0" presId="urn:microsoft.com/office/officeart/2008/layout/LinedList"/>
    <dgm:cxn modelId="{4354C664-B223-4458-8833-AFF9BF71048F}" type="presParOf" srcId="{62FF3BB0-200F-4D8F-BB29-DDF3BBBB7D59}" destId="{89CF65FB-386E-4FA1-B029-5B5F1F538D67}" srcOrd="0" destOrd="0" presId="urn:microsoft.com/office/officeart/2008/layout/LinedList"/>
    <dgm:cxn modelId="{46F8C706-6766-4CE2-AAF7-E03B2E4193C6}" type="presParOf" srcId="{62FF3BB0-200F-4D8F-BB29-DDF3BBBB7D59}" destId="{3A059920-5032-4933-9377-E9E179778286}" srcOrd="1" destOrd="0" presId="urn:microsoft.com/office/officeart/2008/layout/LinedList"/>
    <dgm:cxn modelId="{C9000B06-1582-45EF-9067-307C7059A54C}" type="presParOf" srcId="{3A059920-5032-4933-9377-E9E179778286}" destId="{1521518C-FF88-440C-BB51-AB73909549B1}" srcOrd="0" destOrd="0" presId="urn:microsoft.com/office/officeart/2008/layout/LinedList"/>
    <dgm:cxn modelId="{893ADF00-E544-40EB-ADEE-241CC79D5527}" type="presParOf" srcId="{3A059920-5032-4933-9377-E9E179778286}" destId="{5D5BA614-B796-4009-906E-A9554796C81A}" srcOrd="1" destOrd="0" presId="urn:microsoft.com/office/officeart/2008/layout/LinedList"/>
    <dgm:cxn modelId="{5EC4579B-818C-4BBD-B2F8-05BBE7BA49E6}" type="presParOf" srcId="{5D5BA614-B796-4009-906E-A9554796C81A}" destId="{A1F09234-447E-481C-92F8-F33CAB92D16E}" srcOrd="0" destOrd="0" presId="urn:microsoft.com/office/officeart/2008/layout/LinedList"/>
    <dgm:cxn modelId="{1BE91A66-8771-40E5-9481-FDD86C2EF256}" type="presParOf" srcId="{5D5BA614-B796-4009-906E-A9554796C81A}" destId="{883D7B6C-4DA8-4511-9212-93D151B3381D}" srcOrd="1" destOrd="0" presId="urn:microsoft.com/office/officeart/2008/layout/LinedList"/>
    <dgm:cxn modelId="{F199217A-DAF5-4FE5-91A3-02D08D03DF75}" type="presParOf" srcId="{5D5BA614-B796-4009-906E-A9554796C81A}" destId="{EDA2ABF6-85FB-4AE2-A09F-936E2F1AB8B7}" srcOrd="2" destOrd="0" presId="urn:microsoft.com/office/officeart/2008/layout/LinedList"/>
    <dgm:cxn modelId="{FD374A25-FCE9-484F-BDE5-F28C737B3EAE}" type="presParOf" srcId="{3A059920-5032-4933-9377-E9E179778286}" destId="{199815FD-3344-496F-B50A-E151A4F205A4}" srcOrd="2" destOrd="0" presId="urn:microsoft.com/office/officeart/2008/layout/LinedList"/>
    <dgm:cxn modelId="{8A548778-A6B4-4B0F-A0A5-806D59D19E6E}" type="presParOf" srcId="{3A059920-5032-4933-9377-E9E179778286}" destId="{3FE13A3B-07C8-4C5B-A071-CDC1F1566BFD}" srcOrd="3" destOrd="0" presId="urn:microsoft.com/office/officeart/2008/layout/LinedList"/>
    <dgm:cxn modelId="{41800468-DD76-40E5-A847-8FB9D0003D3A}" type="presParOf" srcId="{3A059920-5032-4933-9377-E9E179778286}" destId="{5960F045-C871-4074-9B62-B97AF199FE2D}" srcOrd="4" destOrd="0" presId="urn:microsoft.com/office/officeart/2008/layout/LinedList"/>
    <dgm:cxn modelId="{674DD1CE-82D2-4889-B3CF-123AC7CB8EBF}" type="presParOf" srcId="{5960F045-C871-4074-9B62-B97AF199FE2D}" destId="{DABF746A-7473-4C8D-93EB-65B13FE17435}" srcOrd="0" destOrd="0" presId="urn:microsoft.com/office/officeart/2008/layout/LinedList"/>
    <dgm:cxn modelId="{FA71982D-92F3-47BE-8BEE-1FEA3448C4D5}" type="presParOf" srcId="{5960F045-C871-4074-9B62-B97AF199FE2D}" destId="{D78DCED5-1E7B-478F-802F-A17E9C82E848}" srcOrd="1" destOrd="0" presId="urn:microsoft.com/office/officeart/2008/layout/LinedList"/>
    <dgm:cxn modelId="{752225F3-17A3-41B7-A580-C870C692D6C6}" type="presParOf" srcId="{5960F045-C871-4074-9B62-B97AF199FE2D}" destId="{6F14332B-45FB-4440-AD62-0C53EF758B10}" srcOrd="2" destOrd="0" presId="urn:microsoft.com/office/officeart/2008/layout/LinedList"/>
    <dgm:cxn modelId="{F89EC86D-31DA-43D7-BAE8-20C43963A6F9}" type="presParOf" srcId="{3A059920-5032-4933-9377-E9E179778286}" destId="{A54F4FA1-564C-4612-853F-9D8897054028}" srcOrd="5" destOrd="0" presId="urn:microsoft.com/office/officeart/2008/layout/LinedList"/>
    <dgm:cxn modelId="{15CA0027-EE78-4E68-B067-291CEE1A667F}" type="presParOf" srcId="{3A059920-5032-4933-9377-E9E179778286}" destId="{5EC51FB8-36FF-496A-9922-00464FD4ECC1}" srcOrd="6" destOrd="0" presId="urn:microsoft.com/office/officeart/2008/layout/LinedList"/>
    <dgm:cxn modelId="{813DEB12-3EE7-41BC-B681-44CFAC540FC1}" type="presParOf" srcId="{3A059920-5032-4933-9377-E9E179778286}" destId="{2A3ABF6C-5BB3-4794-B1EB-48F72D8FF0C5}" srcOrd="7" destOrd="0" presId="urn:microsoft.com/office/officeart/2008/layout/LinedList"/>
    <dgm:cxn modelId="{067C6A81-4659-4C50-9DA7-8B8D2C6A447C}" type="presParOf" srcId="{2A3ABF6C-5BB3-4794-B1EB-48F72D8FF0C5}" destId="{3AB94551-B6B2-496C-AD29-F4634C213E11}" srcOrd="0" destOrd="0" presId="urn:microsoft.com/office/officeart/2008/layout/LinedList"/>
    <dgm:cxn modelId="{FF85F1CA-FDD3-4D68-B15C-7C914DCB3DB7}" type="presParOf" srcId="{2A3ABF6C-5BB3-4794-B1EB-48F72D8FF0C5}" destId="{C737546E-6663-4E0E-9843-564B16FCC834}" srcOrd="1" destOrd="0" presId="urn:microsoft.com/office/officeart/2008/layout/LinedList"/>
    <dgm:cxn modelId="{E4A49D4E-0E3E-49DB-9E42-3C1337BC883F}" type="presParOf" srcId="{2A3ABF6C-5BB3-4794-B1EB-48F72D8FF0C5}" destId="{D4A2DEEF-82D1-4354-AAAD-BF1A785DE9F5}" srcOrd="2" destOrd="0" presId="urn:microsoft.com/office/officeart/2008/layout/LinedList"/>
    <dgm:cxn modelId="{6E689D9E-3C28-40EB-9721-14B20363711B}" type="presParOf" srcId="{3A059920-5032-4933-9377-E9E179778286}" destId="{6D6B70DE-2B4B-418D-B94E-3CE80DEBDA1D}" srcOrd="8" destOrd="0" presId="urn:microsoft.com/office/officeart/2008/layout/LinedList"/>
    <dgm:cxn modelId="{3D9FC769-5AC2-472B-B817-964D5297E44A}" type="presParOf" srcId="{3A059920-5032-4933-9377-E9E179778286}" destId="{9A9E48F9-195E-41BE-8444-F56C6BDC09D0}" srcOrd="9" destOrd="0" presId="urn:microsoft.com/office/officeart/2008/layout/LinedList"/>
    <dgm:cxn modelId="{F01343D6-AB6B-4318-AD24-43B710815045}" type="presParOf" srcId="{3A059920-5032-4933-9377-E9E179778286}" destId="{372F414E-7D74-49E0-95FF-49CB16D49857}" srcOrd="10" destOrd="0" presId="urn:microsoft.com/office/officeart/2008/layout/LinedList"/>
    <dgm:cxn modelId="{2471510B-F708-494B-AA0B-537EB3696D29}" type="presParOf" srcId="{372F414E-7D74-49E0-95FF-49CB16D49857}" destId="{82B16C94-D752-47F3-A7BF-15EBCC73CD3F}" srcOrd="0" destOrd="0" presId="urn:microsoft.com/office/officeart/2008/layout/LinedList"/>
    <dgm:cxn modelId="{DE05D919-EC1A-49A9-8441-B7CD1CC58E0C}" type="presParOf" srcId="{372F414E-7D74-49E0-95FF-49CB16D49857}" destId="{44E42F8F-EA88-4B67-AF44-C180202E1D48}" srcOrd="1" destOrd="0" presId="urn:microsoft.com/office/officeart/2008/layout/LinedList"/>
    <dgm:cxn modelId="{242BB921-9B5E-4F17-87D2-7C7A536E4DCF}" type="presParOf" srcId="{372F414E-7D74-49E0-95FF-49CB16D49857}" destId="{D4AE10DC-D2FB-4D65-9319-0C01AE3F9FD0}" srcOrd="2" destOrd="0" presId="urn:microsoft.com/office/officeart/2008/layout/LinedList"/>
    <dgm:cxn modelId="{72935DC3-7CB2-403A-A730-4FD719949943}" type="presParOf" srcId="{3A059920-5032-4933-9377-E9E179778286}" destId="{33BD72F1-AA1D-4337-8250-90132AAD4553}" srcOrd="11" destOrd="0" presId="urn:microsoft.com/office/officeart/2008/layout/LinedList"/>
    <dgm:cxn modelId="{50765C67-08FA-4249-86EB-6C31470CCC5B}" type="presParOf" srcId="{3A059920-5032-4933-9377-E9E179778286}" destId="{0BF19F2A-AD30-4CE4-B11C-7EB274A9F367}"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D396D72-A386-4743-9144-4288F3E1B996}" type="doc">
      <dgm:prSet loTypeId="urn:microsoft.com/office/officeart/2005/8/layout/target1" loCatId="relationship" qsTypeId="urn:microsoft.com/office/officeart/2005/8/quickstyle/simple1" qsCatId="simple" csTypeId="urn:microsoft.com/office/officeart/2005/8/colors/colorful2" csCatId="colorful" phldr="1"/>
      <dgm:spPr/>
    </dgm:pt>
    <dgm:pt modelId="{B708ED28-0727-45A5-A4E8-2317F0C9B983}">
      <dgm:prSet phldrT="[Testo]" custT="1"/>
      <dgm:spPr/>
      <dgm:t>
        <a:bodyPr/>
        <a:lstStyle/>
        <a:p>
          <a:r>
            <a:rPr lang="it-IT" sz="1400" b="1" dirty="0" smtClean="0">
              <a:effectLst>
                <a:outerShdw blurRad="38100" dist="38100" dir="2700000" algn="tl">
                  <a:srgbClr val="000000">
                    <a:alpha val="43137"/>
                  </a:srgbClr>
                </a:outerShdw>
              </a:effectLst>
            </a:rPr>
            <a:t>ATTEGGIAMENTI/OPINIONI; </a:t>
          </a:r>
        </a:p>
        <a:p>
          <a:r>
            <a:rPr lang="it-IT" sz="1400" b="1" dirty="0" smtClean="0">
              <a:effectLst>
                <a:outerShdw blurRad="38100" dist="38100" dir="2700000" algn="tl">
                  <a:srgbClr val="000000">
                    <a:alpha val="43137"/>
                  </a:srgbClr>
                </a:outerShdw>
              </a:effectLst>
            </a:rPr>
            <a:t>CONOSCENZE/  ABI</a:t>
          </a:r>
          <a:r>
            <a:rPr lang="it-IT" sz="1600" b="1" dirty="0" smtClean="0">
              <a:effectLst>
                <a:outerShdw blurRad="38100" dist="38100" dir="2700000" algn="tl">
                  <a:srgbClr val="000000">
                    <a:alpha val="43137"/>
                  </a:srgbClr>
                </a:outerShdw>
              </a:effectLst>
            </a:rPr>
            <a:t>LITÀ</a:t>
          </a:r>
          <a:endParaRPr lang="it-IT" sz="1600" b="1" dirty="0">
            <a:effectLst>
              <a:outerShdw blurRad="38100" dist="38100" dir="2700000" algn="tl">
                <a:srgbClr val="000000">
                  <a:alpha val="43137"/>
                </a:srgbClr>
              </a:outerShdw>
            </a:effectLst>
          </a:endParaRPr>
        </a:p>
      </dgm:t>
    </dgm:pt>
    <dgm:pt modelId="{A00B6942-C1A4-4F0B-909D-98FF29393980}" type="parTrans" cxnId="{98F75836-16C7-4292-B55B-D8EA6C6BF9DD}">
      <dgm:prSet/>
      <dgm:spPr/>
      <dgm:t>
        <a:bodyPr/>
        <a:lstStyle/>
        <a:p>
          <a:endParaRPr lang="it-IT"/>
        </a:p>
      </dgm:t>
    </dgm:pt>
    <dgm:pt modelId="{DAAAFE01-5ACD-4DB7-BC14-A437404644B9}" type="sibTrans" cxnId="{98F75836-16C7-4292-B55B-D8EA6C6BF9DD}">
      <dgm:prSet/>
      <dgm:spPr/>
      <dgm:t>
        <a:bodyPr/>
        <a:lstStyle/>
        <a:p>
          <a:endParaRPr lang="it-IT"/>
        </a:p>
      </dgm:t>
    </dgm:pt>
    <dgm:pt modelId="{1236A0E1-6DC1-4C5B-8A06-B249DB21695A}">
      <dgm:prSet phldrT="[Testo]" custT="1"/>
      <dgm:spPr/>
      <dgm:t>
        <a:bodyPr/>
        <a:lstStyle/>
        <a:p>
          <a:r>
            <a:rPr lang="it-IT" sz="1400" b="1" dirty="0" smtClean="0">
              <a:effectLst>
                <a:outerShdw blurRad="38100" dist="38100" dir="2700000" algn="tl">
                  <a:srgbClr val="000000">
                    <a:alpha val="43137"/>
                  </a:srgbClr>
                </a:outerShdw>
              </a:effectLst>
            </a:rPr>
            <a:t>COMPETENZE</a:t>
          </a:r>
          <a:endParaRPr lang="it-IT" sz="1400" b="1" dirty="0">
            <a:effectLst>
              <a:outerShdw blurRad="38100" dist="38100" dir="2700000" algn="tl">
                <a:srgbClr val="000000">
                  <a:alpha val="43137"/>
                </a:srgbClr>
              </a:outerShdw>
            </a:effectLst>
          </a:endParaRPr>
        </a:p>
      </dgm:t>
    </dgm:pt>
    <dgm:pt modelId="{2BE6B0D3-4AB7-4F0B-8D0B-A2F1B17D20E7}" type="parTrans" cxnId="{75102939-89B7-4BDD-AD01-7B619728F031}">
      <dgm:prSet/>
      <dgm:spPr/>
      <dgm:t>
        <a:bodyPr/>
        <a:lstStyle/>
        <a:p>
          <a:endParaRPr lang="it-IT"/>
        </a:p>
      </dgm:t>
    </dgm:pt>
    <dgm:pt modelId="{B1ED9866-6679-48E9-ADD1-5749385C9C15}" type="sibTrans" cxnId="{75102939-89B7-4BDD-AD01-7B619728F031}">
      <dgm:prSet/>
      <dgm:spPr/>
      <dgm:t>
        <a:bodyPr/>
        <a:lstStyle/>
        <a:p>
          <a:endParaRPr lang="it-IT"/>
        </a:p>
      </dgm:t>
    </dgm:pt>
    <dgm:pt modelId="{2DDEF964-C8FB-4293-B96F-8B9159103DD0}">
      <dgm:prSet phldrT="[Testo]" custT="1"/>
      <dgm:spPr/>
      <dgm:t>
        <a:bodyPr/>
        <a:lstStyle/>
        <a:p>
          <a:r>
            <a:rPr lang="it-IT" sz="1400" b="1" dirty="0" smtClean="0"/>
            <a:t>VALORI</a:t>
          </a:r>
          <a:endParaRPr lang="it-IT" sz="1400" b="1" dirty="0"/>
        </a:p>
      </dgm:t>
    </dgm:pt>
    <dgm:pt modelId="{A697E93F-B3CC-4B83-834B-642D9F245150}" type="parTrans" cxnId="{A88EA748-F115-4464-B808-1181FE524AD1}">
      <dgm:prSet/>
      <dgm:spPr/>
      <dgm:t>
        <a:bodyPr/>
        <a:lstStyle/>
        <a:p>
          <a:endParaRPr lang="it-IT"/>
        </a:p>
      </dgm:t>
    </dgm:pt>
    <dgm:pt modelId="{7C635CE2-885E-4A09-B85F-9C934EC1BFC4}" type="sibTrans" cxnId="{A88EA748-F115-4464-B808-1181FE524AD1}">
      <dgm:prSet/>
      <dgm:spPr/>
      <dgm:t>
        <a:bodyPr/>
        <a:lstStyle/>
        <a:p>
          <a:endParaRPr lang="it-IT"/>
        </a:p>
      </dgm:t>
    </dgm:pt>
    <dgm:pt modelId="{224C7FD1-7A7A-4F8A-9974-F205B7471E4B}" type="pres">
      <dgm:prSet presAssocID="{6D396D72-A386-4743-9144-4288F3E1B996}" presName="composite" presStyleCnt="0">
        <dgm:presLayoutVars>
          <dgm:chMax val="5"/>
          <dgm:dir/>
          <dgm:resizeHandles val="exact"/>
        </dgm:presLayoutVars>
      </dgm:prSet>
      <dgm:spPr/>
    </dgm:pt>
    <dgm:pt modelId="{F8D0E5D0-04AE-409C-9EE8-686D606E8A66}" type="pres">
      <dgm:prSet presAssocID="{B708ED28-0727-45A5-A4E8-2317F0C9B983}" presName="circle1" presStyleLbl="lnNode1" presStyleIdx="0" presStyleCnt="3"/>
      <dgm:spPr/>
    </dgm:pt>
    <dgm:pt modelId="{013D89D2-39D7-4152-9BF0-DD1FD0970F92}" type="pres">
      <dgm:prSet presAssocID="{B708ED28-0727-45A5-A4E8-2317F0C9B983}" presName="text1" presStyleLbl="revTx" presStyleIdx="0" presStyleCnt="3" custScaleX="320598" custLinFactNeighborY="-32459">
        <dgm:presLayoutVars>
          <dgm:bulletEnabled val="1"/>
        </dgm:presLayoutVars>
      </dgm:prSet>
      <dgm:spPr/>
      <dgm:t>
        <a:bodyPr/>
        <a:lstStyle/>
        <a:p>
          <a:endParaRPr lang="it-IT"/>
        </a:p>
      </dgm:t>
    </dgm:pt>
    <dgm:pt modelId="{9266A5A6-4A74-4058-A7E8-5E8EA20BE5FF}" type="pres">
      <dgm:prSet presAssocID="{B708ED28-0727-45A5-A4E8-2317F0C9B983}" presName="line1" presStyleLbl="callout" presStyleIdx="0" presStyleCnt="6"/>
      <dgm:spPr/>
    </dgm:pt>
    <dgm:pt modelId="{4FB2AB70-0B68-4655-AED5-FC3AAEFF339C}" type="pres">
      <dgm:prSet presAssocID="{B708ED28-0727-45A5-A4E8-2317F0C9B983}" presName="d1" presStyleLbl="callout" presStyleIdx="1" presStyleCnt="6"/>
      <dgm:spPr/>
    </dgm:pt>
    <dgm:pt modelId="{3F4CDC25-F934-4909-8C40-CFDEC36C0443}" type="pres">
      <dgm:prSet presAssocID="{1236A0E1-6DC1-4C5B-8A06-B249DB21695A}" presName="circle2" presStyleLbl="lnNode1" presStyleIdx="1" presStyleCnt="3"/>
      <dgm:spPr/>
    </dgm:pt>
    <dgm:pt modelId="{94F8918C-8E45-4228-BBC0-AC24A0E03D18}" type="pres">
      <dgm:prSet presAssocID="{1236A0E1-6DC1-4C5B-8A06-B249DB21695A}" presName="text2" presStyleLbl="revTx" presStyleIdx="1" presStyleCnt="3" custScaleX="155556" custLinFactNeighborX="22223" custLinFactNeighborY="3719">
        <dgm:presLayoutVars>
          <dgm:bulletEnabled val="1"/>
        </dgm:presLayoutVars>
      </dgm:prSet>
      <dgm:spPr/>
      <dgm:t>
        <a:bodyPr/>
        <a:lstStyle/>
        <a:p>
          <a:endParaRPr lang="it-IT"/>
        </a:p>
      </dgm:t>
    </dgm:pt>
    <dgm:pt modelId="{1CB657FD-2BC3-4FC5-97A1-FC4FA2FC3A1C}" type="pres">
      <dgm:prSet presAssocID="{1236A0E1-6DC1-4C5B-8A06-B249DB21695A}" presName="line2" presStyleLbl="callout" presStyleIdx="2" presStyleCnt="6"/>
      <dgm:spPr/>
    </dgm:pt>
    <dgm:pt modelId="{2CFE1CD2-FBA5-4812-98F5-7FC4FD2A5397}" type="pres">
      <dgm:prSet presAssocID="{1236A0E1-6DC1-4C5B-8A06-B249DB21695A}" presName="d2" presStyleLbl="callout" presStyleIdx="3" presStyleCnt="6"/>
      <dgm:spPr/>
    </dgm:pt>
    <dgm:pt modelId="{D1E80344-B99A-4A55-83BB-04C693F6E67B}" type="pres">
      <dgm:prSet presAssocID="{2DDEF964-C8FB-4293-B96F-8B9159103DD0}" presName="circle3" presStyleLbl="lnNode1" presStyleIdx="2" presStyleCnt="3"/>
      <dgm:spPr/>
    </dgm:pt>
    <dgm:pt modelId="{87E5092A-7FEE-4F3A-814C-40FB79576ED8}" type="pres">
      <dgm:prSet presAssocID="{2DDEF964-C8FB-4293-B96F-8B9159103DD0}" presName="text3" presStyleLbl="revTx" presStyleIdx="2" presStyleCnt="3">
        <dgm:presLayoutVars>
          <dgm:bulletEnabled val="1"/>
        </dgm:presLayoutVars>
      </dgm:prSet>
      <dgm:spPr/>
      <dgm:t>
        <a:bodyPr/>
        <a:lstStyle/>
        <a:p>
          <a:endParaRPr lang="it-IT"/>
        </a:p>
      </dgm:t>
    </dgm:pt>
    <dgm:pt modelId="{D415BED0-55CA-4B72-ABDC-9B2868A4741B}" type="pres">
      <dgm:prSet presAssocID="{2DDEF964-C8FB-4293-B96F-8B9159103DD0}" presName="line3" presStyleLbl="callout" presStyleIdx="4" presStyleCnt="6"/>
      <dgm:spPr/>
    </dgm:pt>
    <dgm:pt modelId="{C56B0817-4213-4129-92DE-A70900BFEFD7}" type="pres">
      <dgm:prSet presAssocID="{2DDEF964-C8FB-4293-B96F-8B9159103DD0}" presName="d3" presStyleLbl="callout" presStyleIdx="5" presStyleCnt="6"/>
      <dgm:spPr/>
    </dgm:pt>
  </dgm:ptLst>
  <dgm:cxnLst>
    <dgm:cxn modelId="{E16BA390-B8B7-4296-8595-054B0258B935}" type="presOf" srcId="{1236A0E1-6DC1-4C5B-8A06-B249DB21695A}" destId="{94F8918C-8E45-4228-BBC0-AC24A0E03D18}" srcOrd="0" destOrd="0" presId="urn:microsoft.com/office/officeart/2005/8/layout/target1"/>
    <dgm:cxn modelId="{75102939-89B7-4BDD-AD01-7B619728F031}" srcId="{6D396D72-A386-4743-9144-4288F3E1B996}" destId="{1236A0E1-6DC1-4C5B-8A06-B249DB21695A}" srcOrd="1" destOrd="0" parTransId="{2BE6B0D3-4AB7-4F0B-8D0B-A2F1B17D20E7}" sibTransId="{B1ED9866-6679-48E9-ADD1-5749385C9C15}"/>
    <dgm:cxn modelId="{FF787939-672C-4CB1-A776-7098523C68B0}" type="presOf" srcId="{B708ED28-0727-45A5-A4E8-2317F0C9B983}" destId="{013D89D2-39D7-4152-9BF0-DD1FD0970F92}" srcOrd="0" destOrd="0" presId="urn:microsoft.com/office/officeart/2005/8/layout/target1"/>
    <dgm:cxn modelId="{25E31518-D937-40F8-BEB7-5A9AE66D86C2}" type="presOf" srcId="{2DDEF964-C8FB-4293-B96F-8B9159103DD0}" destId="{87E5092A-7FEE-4F3A-814C-40FB79576ED8}" srcOrd="0" destOrd="0" presId="urn:microsoft.com/office/officeart/2005/8/layout/target1"/>
    <dgm:cxn modelId="{98F75836-16C7-4292-B55B-D8EA6C6BF9DD}" srcId="{6D396D72-A386-4743-9144-4288F3E1B996}" destId="{B708ED28-0727-45A5-A4E8-2317F0C9B983}" srcOrd="0" destOrd="0" parTransId="{A00B6942-C1A4-4F0B-909D-98FF29393980}" sibTransId="{DAAAFE01-5ACD-4DB7-BC14-A437404644B9}"/>
    <dgm:cxn modelId="{BEFDBB4D-2A52-4344-A1A4-DC1DAA8E7882}" type="presOf" srcId="{6D396D72-A386-4743-9144-4288F3E1B996}" destId="{224C7FD1-7A7A-4F8A-9974-F205B7471E4B}" srcOrd="0" destOrd="0" presId="urn:microsoft.com/office/officeart/2005/8/layout/target1"/>
    <dgm:cxn modelId="{A88EA748-F115-4464-B808-1181FE524AD1}" srcId="{6D396D72-A386-4743-9144-4288F3E1B996}" destId="{2DDEF964-C8FB-4293-B96F-8B9159103DD0}" srcOrd="2" destOrd="0" parTransId="{A697E93F-B3CC-4B83-834B-642D9F245150}" sibTransId="{7C635CE2-885E-4A09-B85F-9C934EC1BFC4}"/>
    <dgm:cxn modelId="{C3508312-9DF7-4365-B931-653073F9E300}" type="presParOf" srcId="{224C7FD1-7A7A-4F8A-9974-F205B7471E4B}" destId="{F8D0E5D0-04AE-409C-9EE8-686D606E8A66}" srcOrd="0" destOrd="0" presId="urn:microsoft.com/office/officeart/2005/8/layout/target1"/>
    <dgm:cxn modelId="{2E5BF308-0C23-4223-A623-7BBAF02F6E29}" type="presParOf" srcId="{224C7FD1-7A7A-4F8A-9974-F205B7471E4B}" destId="{013D89D2-39D7-4152-9BF0-DD1FD0970F92}" srcOrd="1" destOrd="0" presId="urn:microsoft.com/office/officeart/2005/8/layout/target1"/>
    <dgm:cxn modelId="{9F296D73-7645-4310-A9C3-8C6633AAE25D}" type="presParOf" srcId="{224C7FD1-7A7A-4F8A-9974-F205B7471E4B}" destId="{9266A5A6-4A74-4058-A7E8-5E8EA20BE5FF}" srcOrd="2" destOrd="0" presId="urn:microsoft.com/office/officeart/2005/8/layout/target1"/>
    <dgm:cxn modelId="{4D292C39-75A3-4313-B14D-98FC9183E736}" type="presParOf" srcId="{224C7FD1-7A7A-4F8A-9974-F205B7471E4B}" destId="{4FB2AB70-0B68-4655-AED5-FC3AAEFF339C}" srcOrd="3" destOrd="0" presId="urn:microsoft.com/office/officeart/2005/8/layout/target1"/>
    <dgm:cxn modelId="{8B57E28A-3B5F-493F-A7E7-E8FBDCEBE263}" type="presParOf" srcId="{224C7FD1-7A7A-4F8A-9974-F205B7471E4B}" destId="{3F4CDC25-F934-4909-8C40-CFDEC36C0443}" srcOrd="4" destOrd="0" presId="urn:microsoft.com/office/officeart/2005/8/layout/target1"/>
    <dgm:cxn modelId="{21AA3EB6-8F85-4309-AC89-67EB1B80B410}" type="presParOf" srcId="{224C7FD1-7A7A-4F8A-9974-F205B7471E4B}" destId="{94F8918C-8E45-4228-BBC0-AC24A0E03D18}" srcOrd="5" destOrd="0" presId="urn:microsoft.com/office/officeart/2005/8/layout/target1"/>
    <dgm:cxn modelId="{9F5B5ABD-0FB4-47C3-BCC7-5885CD67F9F8}" type="presParOf" srcId="{224C7FD1-7A7A-4F8A-9974-F205B7471E4B}" destId="{1CB657FD-2BC3-4FC5-97A1-FC4FA2FC3A1C}" srcOrd="6" destOrd="0" presId="urn:microsoft.com/office/officeart/2005/8/layout/target1"/>
    <dgm:cxn modelId="{9B0A0441-A93E-4514-8E3C-10E4054788EB}" type="presParOf" srcId="{224C7FD1-7A7A-4F8A-9974-F205B7471E4B}" destId="{2CFE1CD2-FBA5-4812-98F5-7FC4FD2A5397}" srcOrd="7" destOrd="0" presId="urn:microsoft.com/office/officeart/2005/8/layout/target1"/>
    <dgm:cxn modelId="{59457331-5933-4F2D-89E8-6146F3B099E5}" type="presParOf" srcId="{224C7FD1-7A7A-4F8A-9974-F205B7471E4B}" destId="{D1E80344-B99A-4A55-83BB-04C693F6E67B}" srcOrd="8" destOrd="0" presId="urn:microsoft.com/office/officeart/2005/8/layout/target1"/>
    <dgm:cxn modelId="{6C5CAD6C-5221-49DE-8E7C-349A6DDE8056}" type="presParOf" srcId="{224C7FD1-7A7A-4F8A-9974-F205B7471E4B}" destId="{87E5092A-7FEE-4F3A-814C-40FB79576ED8}" srcOrd="9" destOrd="0" presId="urn:microsoft.com/office/officeart/2005/8/layout/target1"/>
    <dgm:cxn modelId="{E00E98D1-B7EA-45D6-B5EE-A9862E598CC2}" type="presParOf" srcId="{224C7FD1-7A7A-4F8A-9974-F205B7471E4B}" destId="{D415BED0-55CA-4B72-ABDC-9B2868A4741B}" srcOrd="10" destOrd="0" presId="urn:microsoft.com/office/officeart/2005/8/layout/target1"/>
    <dgm:cxn modelId="{919AEFBF-09F1-4D8F-9D10-88515AC50A20}" type="presParOf" srcId="{224C7FD1-7A7A-4F8A-9974-F205B7471E4B}" destId="{C56B0817-4213-4129-92DE-A70900BFEFD7}" srcOrd="11"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0EAB962-6412-4B26-81AB-997119B7317A}"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it-IT"/>
        </a:p>
      </dgm:t>
    </dgm:pt>
    <dgm:pt modelId="{96B55555-BAF0-42A0-8999-834F576E2D81}">
      <dgm:prSet phldrT="[Testo]"/>
      <dgm:spPr/>
      <dgm:t>
        <a:bodyPr/>
        <a:lstStyle/>
        <a:p>
          <a:r>
            <a:rPr lang="it-IT" dirty="0" smtClean="0">
              <a:solidFill>
                <a:srgbClr val="FFFF00"/>
              </a:solidFill>
            </a:rPr>
            <a:t>Valore 1: Valorizzare le diversità degli alunni</a:t>
          </a:r>
          <a:endParaRPr lang="it-IT" dirty="0">
            <a:solidFill>
              <a:srgbClr val="FFFF00"/>
            </a:solidFill>
          </a:endParaRPr>
        </a:p>
      </dgm:t>
    </dgm:pt>
    <dgm:pt modelId="{C36C129D-7ECD-4849-9960-C20766A9587A}" type="parTrans" cxnId="{CBBE34E7-2D78-4A56-A88A-F7FA63DDD3ED}">
      <dgm:prSet/>
      <dgm:spPr/>
      <dgm:t>
        <a:bodyPr/>
        <a:lstStyle/>
        <a:p>
          <a:endParaRPr lang="it-IT"/>
        </a:p>
      </dgm:t>
    </dgm:pt>
    <dgm:pt modelId="{0F041C8F-BEFA-45EA-9E89-FC100FC98F8B}" type="sibTrans" cxnId="{CBBE34E7-2D78-4A56-A88A-F7FA63DDD3ED}">
      <dgm:prSet/>
      <dgm:spPr/>
      <dgm:t>
        <a:bodyPr/>
        <a:lstStyle/>
        <a:p>
          <a:endParaRPr lang="it-IT"/>
        </a:p>
      </dgm:t>
    </dgm:pt>
    <dgm:pt modelId="{01676590-7EE9-46CA-AB91-DB4A380552BB}">
      <dgm:prSet phldrT="[Testo]"/>
      <dgm:spPr/>
      <dgm:t>
        <a:bodyPr/>
        <a:lstStyle/>
        <a:p>
          <a:r>
            <a:rPr lang="it-IT" dirty="0" smtClean="0">
              <a:solidFill>
                <a:srgbClr val="FFFF00"/>
              </a:solidFill>
            </a:rPr>
            <a:t>Competenza 1</a:t>
          </a:r>
          <a:r>
            <a:rPr lang="it-IT" dirty="0" smtClean="0"/>
            <a:t>: Sostenere l’educazione inclusiva</a:t>
          </a:r>
          <a:endParaRPr lang="it-IT" dirty="0"/>
        </a:p>
      </dgm:t>
    </dgm:pt>
    <dgm:pt modelId="{FDB00DD6-BA8F-409F-8C33-74E9EBB972FF}" type="parTrans" cxnId="{94C8909E-D07B-47F8-A829-6CA2A6E94BBF}">
      <dgm:prSet/>
      <dgm:spPr/>
      <dgm:t>
        <a:bodyPr/>
        <a:lstStyle/>
        <a:p>
          <a:endParaRPr lang="it-IT"/>
        </a:p>
      </dgm:t>
    </dgm:pt>
    <dgm:pt modelId="{64DF57DF-7B2A-402B-9390-7DB2E8AD0B39}" type="sibTrans" cxnId="{94C8909E-D07B-47F8-A829-6CA2A6E94BBF}">
      <dgm:prSet/>
      <dgm:spPr/>
      <dgm:t>
        <a:bodyPr/>
        <a:lstStyle/>
        <a:p>
          <a:endParaRPr lang="it-IT"/>
        </a:p>
      </dgm:t>
    </dgm:pt>
    <dgm:pt modelId="{8DB57FA8-7838-408B-AD4C-AFAD9AC2161D}">
      <dgm:prSet phldrT="[Testo]"/>
      <dgm:spPr/>
      <dgm:t>
        <a:bodyPr/>
        <a:lstStyle/>
        <a:p>
          <a:r>
            <a:rPr lang="it-IT" dirty="0" smtClean="0">
              <a:solidFill>
                <a:srgbClr val="FFFF00"/>
              </a:solidFill>
            </a:rPr>
            <a:t>Valore 2: Sostenere tutti gli alunni</a:t>
          </a:r>
          <a:endParaRPr lang="it-IT" dirty="0">
            <a:solidFill>
              <a:srgbClr val="FFFF00"/>
            </a:solidFill>
          </a:endParaRPr>
        </a:p>
      </dgm:t>
    </dgm:pt>
    <dgm:pt modelId="{71310C8C-0657-4067-8861-5A7DE83027FF}" type="parTrans" cxnId="{E486B873-70D2-4A4E-AE38-673E501B15DE}">
      <dgm:prSet/>
      <dgm:spPr/>
      <dgm:t>
        <a:bodyPr/>
        <a:lstStyle/>
        <a:p>
          <a:endParaRPr lang="it-IT"/>
        </a:p>
      </dgm:t>
    </dgm:pt>
    <dgm:pt modelId="{218F98F9-DDA1-42FB-800F-4950F7A9777A}" type="sibTrans" cxnId="{E486B873-70D2-4A4E-AE38-673E501B15DE}">
      <dgm:prSet/>
      <dgm:spPr/>
      <dgm:t>
        <a:bodyPr/>
        <a:lstStyle/>
        <a:p>
          <a:endParaRPr lang="it-IT"/>
        </a:p>
      </dgm:t>
    </dgm:pt>
    <dgm:pt modelId="{95896428-3690-4477-A710-564B051D87FD}">
      <dgm:prSet phldrT="[Testo]"/>
      <dgm:spPr/>
      <dgm:t>
        <a:bodyPr/>
        <a:lstStyle/>
        <a:p>
          <a:r>
            <a:rPr lang="it-IT" dirty="0" smtClean="0">
              <a:solidFill>
                <a:srgbClr val="FFFF00"/>
              </a:solidFill>
            </a:rPr>
            <a:t>Competenza 1</a:t>
          </a:r>
          <a:r>
            <a:rPr lang="it-IT" dirty="0" smtClean="0"/>
            <a:t>: Promuovere l’apprendimento cognitivo, sociale ed emotivo di tutti gli alunni</a:t>
          </a:r>
          <a:endParaRPr lang="it-IT" dirty="0"/>
        </a:p>
      </dgm:t>
    </dgm:pt>
    <dgm:pt modelId="{A3639D0D-C051-4FD3-9203-79B43AAC2199}" type="parTrans" cxnId="{A86373A0-3926-4793-8F45-4F16673F6F26}">
      <dgm:prSet/>
      <dgm:spPr/>
      <dgm:t>
        <a:bodyPr/>
        <a:lstStyle/>
        <a:p>
          <a:endParaRPr lang="it-IT"/>
        </a:p>
      </dgm:t>
    </dgm:pt>
    <dgm:pt modelId="{3953D071-D115-48CD-A72D-93A43485A431}" type="sibTrans" cxnId="{A86373A0-3926-4793-8F45-4F16673F6F26}">
      <dgm:prSet/>
      <dgm:spPr/>
      <dgm:t>
        <a:bodyPr/>
        <a:lstStyle/>
        <a:p>
          <a:endParaRPr lang="it-IT"/>
        </a:p>
      </dgm:t>
    </dgm:pt>
    <dgm:pt modelId="{025D25C2-6E5C-45F5-85F0-4CEC141B2569}">
      <dgm:prSet phldrT="[Testo]"/>
      <dgm:spPr/>
      <dgm:t>
        <a:bodyPr/>
        <a:lstStyle/>
        <a:p>
          <a:r>
            <a:rPr lang="it-IT" dirty="0" smtClean="0">
              <a:solidFill>
                <a:srgbClr val="FFC000"/>
              </a:solidFill>
            </a:rPr>
            <a:t>Competenza 2</a:t>
          </a:r>
          <a:r>
            <a:rPr lang="it-IT" dirty="0" smtClean="0"/>
            <a:t>: Riconoscere le differenze degli alunni e agire con esse</a:t>
          </a:r>
          <a:endParaRPr lang="it-IT" dirty="0"/>
        </a:p>
      </dgm:t>
    </dgm:pt>
    <dgm:pt modelId="{1B5D3B2F-91C7-4B7E-BCC6-72D56B0F45DD}" type="parTrans" cxnId="{055613EC-2B5F-41BE-8B2D-9055318DF946}">
      <dgm:prSet/>
      <dgm:spPr/>
      <dgm:t>
        <a:bodyPr/>
        <a:lstStyle/>
        <a:p>
          <a:endParaRPr lang="it-IT"/>
        </a:p>
      </dgm:t>
    </dgm:pt>
    <dgm:pt modelId="{76A6ADB0-EFC7-4964-AD6A-15C9F740CCC2}" type="sibTrans" cxnId="{055613EC-2B5F-41BE-8B2D-9055318DF946}">
      <dgm:prSet/>
      <dgm:spPr/>
      <dgm:t>
        <a:bodyPr/>
        <a:lstStyle/>
        <a:p>
          <a:endParaRPr lang="it-IT"/>
        </a:p>
      </dgm:t>
    </dgm:pt>
    <dgm:pt modelId="{EA1235C3-4E44-4112-8EF4-C005C830C605}">
      <dgm:prSet phldrT="[Testo]"/>
      <dgm:spPr/>
      <dgm:t>
        <a:bodyPr/>
        <a:lstStyle/>
        <a:p>
          <a:r>
            <a:rPr lang="it-IT" dirty="0" smtClean="0">
              <a:solidFill>
                <a:srgbClr val="FFFF00"/>
              </a:solidFill>
            </a:rPr>
            <a:t>Competenza 2: </a:t>
          </a:r>
          <a:r>
            <a:rPr lang="it-IT" dirty="0" smtClean="0"/>
            <a:t>Usare approcci didattici efficaci in classi eterogenee</a:t>
          </a:r>
          <a:endParaRPr lang="it-IT" dirty="0"/>
        </a:p>
      </dgm:t>
    </dgm:pt>
    <dgm:pt modelId="{2AB485DD-0D42-498E-9443-2E454EF26FF2}" type="parTrans" cxnId="{7927B0BB-CFA5-4223-A62A-85181A916B9A}">
      <dgm:prSet/>
      <dgm:spPr/>
      <dgm:t>
        <a:bodyPr/>
        <a:lstStyle/>
        <a:p>
          <a:endParaRPr lang="it-IT"/>
        </a:p>
      </dgm:t>
    </dgm:pt>
    <dgm:pt modelId="{236B1C08-18C4-4912-95D3-FA7FE120E98C}" type="sibTrans" cxnId="{7927B0BB-CFA5-4223-A62A-85181A916B9A}">
      <dgm:prSet/>
      <dgm:spPr/>
      <dgm:t>
        <a:bodyPr/>
        <a:lstStyle/>
        <a:p>
          <a:endParaRPr lang="it-IT"/>
        </a:p>
      </dgm:t>
    </dgm:pt>
    <dgm:pt modelId="{38060DB9-01F4-4C4D-84AA-309FFF18AF8A}" type="pres">
      <dgm:prSet presAssocID="{20EAB962-6412-4B26-81AB-997119B7317A}" presName="linear" presStyleCnt="0">
        <dgm:presLayoutVars>
          <dgm:animLvl val="lvl"/>
          <dgm:resizeHandles val="exact"/>
        </dgm:presLayoutVars>
      </dgm:prSet>
      <dgm:spPr/>
      <dgm:t>
        <a:bodyPr/>
        <a:lstStyle/>
        <a:p>
          <a:endParaRPr lang="it-IT"/>
        </a:p>
      </dgm:t>
    </dgm:pt>
    <dgm:pt modelId="{78D3D825-8F52-4430-A1B8-EBFEA62B8CF6}" type="pres">
      <dgm:prSet presAssocID="{96B55555-BAF0-42A0-8999-834F576E2D81}" presName="parentText" presStyleLbl="node1" presStyleIdx="0" presStyleCnt="2" custScaleY="65864" custLinFactNeighborY="250">
        <dgm:presLayoutVars>
          <dgm:chMax val="0"/>
          <dgm:bulletEnabled val="1"/>
        </dgm:presLayoutVars>
      </dgm:prSet>
      <dgm:spPr/>
      <dgm:t>
        <a:bodyPr/>
        <a:lstStyle/>
        <a:p>
          <a:endParaRPr lang="it-IT"/>
        </a:p>
      </dgm:t>
    </dgm:pt>
    <dgm:pt modelId="{77911DCC-9A32-4307-B424-53ED74F96456}" type="pres">
      <dgm:prSet presAssocID="{96B55555-BAF0-42A0-8999-834F576E2D81}" presName="childText" presStyleLbl="revTx" presStyleIdx="0" presStyleCnt="2" custLinFactNeighborX="-820" custLinFactNeighborY="19657">
        <dgm:presLayoutVars>
          <dgm:bulletEnabled val="1"/>
        </dgm:presLayoutVars>
      </dgm:prSet>
      <dgm:spPr/>
      <dgm:t>
        <a:bodyPr/>
        <a:lstStyle/>
        <a:p>
          <a:endParaRPr lang="it-IT"/>
        </a:p>
      </dgm:t>
    </dgm:pt>
    <dgm:pt modelId="{E5F0304E-4285-4783-898C-8D8412411B7C}" type="pres">
      <dgm:prSet presAssocID="{8DB57FA8-7838-408B-AD4C-AFAD9AC2161D}" presName="parentText" presStyleLbl="node1" presStyleIdx="1" presStyleCnt="2" custScaleY="69070" custLinFactNeighborY="-2802">
        <dgm:presLayoutVars>
          <dgm:chMax val="0"/>
          <dgm:bulletEnabled val="1"/>
        </dgm:presLayoutVars>
      </dgm:prSet>
      <dgm:spPr/>
      <dgm:t>
        <a:bodyPr/>
        <a:lstStyle/>
        <a:p>
          <a:endParaRPr lang="it-IT"/>
        </a:p>
      </dgm:t>
    </dgm:pt>
    <dgm:pt modelId="{5EA0EE28-AF3A-4679-A715-48E908630A83}" type="pres">
      <dgm:prSet presAssocID="{8DB57FA8-7838-408B-AD4C-AFAD9AC2161D}" presName="childText" presStyleLbl="revTx" presStyleIdx="1" presStyleCnt="2" custLinFactNeighborX="-820" custLinFactNeighborY="24489">
        <dgm:presLayoutVars>
          <dgm:bulletEnabled val="1"/>
        </dgm:presLayoutVars>
      </dgm:prSet>
      <dgm:spPr/>
      <dgm:t>
        <a:bodyPr/>
        <a:lstStyle/>
        <a:p>
          <a:endParaRPr lang="it-IT"/>
        </a:p>
      </dgm:t>
    </dgm:pt>
  </dgm:ptLst>
  <dgm:cxnLst>
    <dgm:cxn modelId="{E486B873-70D2-4A4E-AE38-673E501B15DE}" srcId="{20EAB962-6412-4B26-81AB-997119B7317A}" destId="{8DB57FA8-7838-408B-AD4C-AFAD9AC2161D}" srcOrd="1" destOrd="0" parTransId="{71310C8C-0657-4067-8861-5A7DE83027FF}" sibTransId="{218F98F9-DDA1-42FB-800F-4950F7A9777A}"/>
    <dgm:cxn modelId="{94C8909E-D07B-47F8-A829-6CA2A6E94BBF}" srcId="{96B55555-BAF0-42A0-8999-834F576E2D81}" destId="{01676590-7EE9-46CA-AB91-DB4A380552BB}" srcOrd="0" destOrd="0" parTransId="{FDB00DD6-BA8F-409F-8C33-74E9EBB972FF}" sibTransId="{64DF57DF-7B2A-402B-9390-7DB2E8AD0B39}"/>
    <dgm:cxn modelId="{7927B0BB-CFA5-4223-A62A-85181A916B9A}" srcId="{8DB57FA8-7838-408B-AD4C-AFAD9AC2161D}" destId="{EA1235C3-4E44-4112-8EF4-C005C830C605}" srcOrd="1" destOrd="0" parTransId="{2AB485DD-0D42-498E-9443-2E454EF26FF2}" sibTransId="{236B1C08-18C4-4912-95D3-FA7FE120E98C}"/>
    <dgm:cxn modelId="{9EC31077-675C-43B4-A4BC-BCC6970BF683}" type="presOf" srcId="{96B55555-BAF0-42A0-8999-834F576E2D81}" destId="{78D3D825-8F52-4430-A1B8-EBFEA62B8CF6}" srcOrd="0" destOrd="0" presId="urn:microsoft.com/office/officeart/2005/8/layout/vList2"/>
    <dgm:cxn modelId="{055613EC-2B5F-41BE-8B2D-9055318DF946}" srcId="{96B55555-BAF0-42A0-8999-834F576E2D81}" destId="{025D25C2-6E5C-45F5-85F0-4CEC141B2569}" srcOrd="1" destOrd="0" parTransId="{1B5D3B2F-91C7-4B7E-BCC6-72D56B0F45DD}" sibTransId="{76A6ADB0-EFC7-4964-AD6A-15C9F740CCC2}"/>
    <dgm:cxn modelId="{26037CB0-26F5-437B-909C-6951AAF34105}" type="presOf" srcId="{95896428-3690-4477-A710-564B051D87FD}" destId="{5EA0EE28-AF3A-4679-A715-48E908630A83}" srcOrd="0" destOrd="0" presId="urn:microsoft.com/office/officeart/2005/8/layout/vList2"/>
    <dgm:cxn modelId="{A0F8FADB-8A35-408A-BDA3-9FA92E9EECED}" type="presOf" srcId="{8DB57FA8-7838-408B-AD4C-AFAD9AC2161D}" destId="{E5F0304E-4285-4783-898C-8D8412411B7C}" srcOrd="0" destOrd="0" presId="urn:microsoft.com/office/officeart/2005/8/layout/vList2"/>
    <dgm:cxn modelId="{92AB83B2-8843-41AD-AA12-61B5971CC491}" type="presOf" srcId="{EA1235C3-4E44-4112-8EF4-C005C830C605}" destId="{5EA0EE28-AF3A-4679-A715-48E908630A83}" srcOrd="0" destOrd="1" presId="urn:microsoft.com/office/officeart/2005/8/layout/vList2"/>
    <dgm:cxn modelId="{DEEE87DF-A2C5-4ED1-8A39-D7D0A375A160}" type="presOf" srcId="{20EAB962-6412-4B26-81AB-997119B7317A}" destId="{38060DB9-01F4-4C4D-84AA-309FFF18AF8A}" srcOrd="0" destOrd="0" presId="urn:microsoft.com/office/officeart/2005/8/layout/vList2"/>
    <dgm:cxn modelId="{CE029464-4BE8-44F9-B710-16ECB784E466}" type="presOf" srcId="{01676590-7EE9-46CA-AB91-DB4A380552BB}" destId="{77911DCC-9A32-4307-B424-53ED74F96456}" srcOrd="0" destOrd="0" presId="urn:microsoft.com/office/officeart/2005/8/layout/vList2"/>
    <dgm:cxn modelId="{CBBE34E7-2D78-4A56-A88A-F7FA63DDD3ED}" srcId="{20EAB962-6412-4B26-81AB-997119B7317A}" destId="{96B55555-BAF0-42A0-8999-834F576E2D81}" srcOrd="0" destOrd="0" parTransId="{C36C129D-7ECD-4849-9960-C20766A9587A}" sibTransId="{0F041C8F-BEFA-45EA-9E89-FC100FC98F8B}"/>
    <dgm:cxn modelId="{A86373A0-3926-4793-8F45-4F16673F6F26}" srcId="{8DB57FA8-7838-408B-AD4C-AFAD9AC2161D}" destId="{95896428-3690-4477-A710-564B051D87FD}" srcOrd="0" destOrd="0" parTransId="{A3639D0D-C051-4FD3-9203-79B43AAC2199}" sibTransId="{3953D071-D115-48CD-A72D-93A43485A431}"/>
    <dgm:cxn modelId="{0800EC77-4BF3-46BE-B981-3C1F8940E68C}" type="presOf" srcId="{025D25C2-6E5C-45F5-85F0-4CEC141B2569}" destId="{77911DCC-9A32-4307-B424-53ED74F96456}" srcOrd="0" destOrd="1" presId="urn:microsoft.com/office/officeart/2005/8/layout/vList2"/>
    <dgm:cxn modelId="{421F2000-DF59-4C6F-931C-A743195DF65B}" type="presParOf" srcId="{38060DB9-01F4-4C4D-84AA-309FFF18AF8A}" destId="{78D3D825-8F52-4430-A1B8-EBFEA62B8CF6}" srcOrd="0" destOrd="0" presId="urn:microsoft.com/office/officeart/2005/8/layout/vList2"/>
    <dgm:cxn modelId="{9E0E26FB-2DE8-4039-B291-94D1DBB50576}" type="presParOf" srcId="{38060DB9-01F4-4C4D-84AA-309FFF18AF8A}" destId="{77911DCC-9A32-4307-B424-53ED74F96456}" srcOrd="1" destOrd="0" presId="urn:microsoft.com/office/officeart/2005/8/layout/vList2"/>
    <dgm:cxn modelId="{8CA299BE-3A16-4D81-8053-BDBE09495B3B}" type="presParOf" srcId="{38060DB9-01F4-4C4D-84AA-309FFF18AF8A}" destId="{E5F0304E-4285-4783-898C-8D8412411B7C}" srcOrd="2" destOrd="0" presId="urn:microsoft.com/office/officeart/2005/8/layout/vList2"/>
    <dgm:cxn modelId="{D04015DD-6C9C-4C43-B17D-321167662E1C}" type="presParOf" srcId="{38060DB9-01F4-4C4D-84AA-309FFF18AF8A}" destId="{5EA0EE28-AF3A-4679-A715-48E908630A83}"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0EAB962-6412-4B26-81AB-997119B7317A}"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it-IT"/>
        </a:p>
      </dgm:t>
    </dgm:pt>
    <dgm:pt modelId="{96B55555-BAF0-42A0-8999-834F576E2D81}">
      <dgm:prSet phldrT="[Testo]"/>
      <dgm:spPr>
        <a:solidFill>
          <a:schemeClr val="tx2">
            <a:lumMod val="50000"/>
          </a:schemeClr>
        </a:solidFill>
      </dgm:spPr>
      <dgm:t>
        <a:bodyPr/>
        <a:lstStyle/>
        <a:p>
          <a:r>
            <a:rPr lang="it-IT" dirty="0" smtClean="0">
              <a:solidFill>
                <a:srgbClr val="FFFF00"/>
              </a:solidFill>
            </a:rPr>
            <a:t>Valore 3: Lavorare in team</a:t>
          </a:r>
          <a:endParaRPr lang="it-IT" dirty="0">
            <a:solidFill>
              <a:srgbClr val="FFFF00"/>
            </a:solidFill>
          </a:endParaRPr>
        </a:p>
      </dgm:t>
    </dgm:pt>
    <dgm:pt modelId="{C36C129D-7ECD-4849-9960-C20766A9587A}" type="parTrans" cxnId="{CBBE34E7-2D78-4A56-A88A-F7FA63DDD3ED}">
      <dgm:prSet/>
      <dgm:spPr/>
      <dgm:t>
        <a:bodyPr/>
        <a:lstStyle/>
        <a:p>
          <a:endParaRPr lang="it-IT"/>
        </a:p>
      </dgm:t>
    </dgm:pt>
    <dgm:pt modelId="{0F041C8F-BEFA-45EA-9E89-FC100FC98F8B}" type="sibTrans" cxnId="{CBBE34E7-2D78-4A56-A88A-F7FA63DDD3ED}">
      <dgm:prSet/>
      <dgm:spPr/>
      <dgm:t>
        <a:bodyPr/>
        <a:lstStyle/>
        <a:p>
          <a:endParaRPr lang="it-IT"/>
        </a:p>
      </dgm:t>
    </dgm:pt>
    <dgm:pt modelId="{01676590-7EE9-46CA-AB91-DB4A380552BB}">
      <dgm:prSet phldrT="[Testo]"/>
      <dgm:spPr/>
      <dgm:t>
        <a:bodyPr/>
        <a:lstStyle/>
        <a:p>
          <a:r>
            <a:rPr lang="it-IT" dirty="0" smtClean="0">
              <a:solidFill>
                <a:srgbClr val="FFFF00"/>
              </a:solidFill>
            </a:rPr>
            <a:t>Competenza 1: </a:t>
          </a:r>
          <a:r>
            <a:rPr lang="it-IT" dirty="0" smtClean="0"/>
            <a:t>Lavorare con i genitori e con la famiglia</a:t>
          </a:r>
          <a:endParaRPr lang="it-IT" dirty="0"/>
        </a:p>
      </dgm:t>
    </dgm:pt>
    <dgm:pt modelId="{FDB00DD6-BA8F-409F-8C33-74E9EBB972FF}" type="parTrans" cxnId="{94C8909E-D07B-47F8-A829-6CA2A6E94BBF}">
      <dgm:prSet/>
      <dgm:spPr/>
      <dgm:t>
        <a:bodyPr/>
        <a:lstStyle/>
        <a:p>
          <a:endParaRPr lang="it-IT"/>
        </a:p>
      </dgm:t>
    </dgm:pt>
    <dgm:pt modelId="{64DF57DF-7B2A-402B-9390-7DB2E8AD0B39}" type="sibTrans" cxnId="{94C8909E-D07B-47F8-A829-6CA2A6E94BBF}">
      <dgm:prSet/>
      <dgm:spPr/>
      <dgm:t>
        <a:bodyPr/>
        <a:lstStyle/>
        <a:p>
          <a:endParaRPr lang="it-IT"/>
        </a:p>
      </dgm:t>
    </dgm:pt>
    <dgm:pt modelId="{8DB57FA8-7838-408B-AD4C-AFAD9AC2161D}">
      <dgm:prSet phldrT="[Testo]"/>
      <dgm:spPr>
        <a:solidFill>
          <a:schemeClr val="tx2">
            <a:lumMod val="50000"/>
          </a:schemeClr>
        </a:solidFill>
      </dgm:spPr>
      <dgm:t>
        <a:bodyPr/>
        <a:lstStyle/>
        <a:p>
          <a:r>
            <a:rPr lang="it-IT" dirty="0" smtClean="0">
              <a:solidFill>
                <a:srgbClr val="FFFF00"/>
              </a:solidFill>
            </a:rPr>
            <a:t>Valore 4: Coltivare personalmente il proprio </a:t>
          </a:r>
          <a:r>
            <a:rPr lang="it-IT" i="1" dirty="0" err="1" smtClean="0">
              <a:solidFill>
                <a:srgbClr val="FFFF00"/>
              </a:solidFill>
            </a:rPr>
            <a:t>lifelong</a:t>
          </a:r>
          <a:r>
            <a:rPr lang="it-IT" i="1" dirty="0" smtClean="0">
              <a:solidFill>
                <a:srgbClr val="FFFF00"/>
              </a:solidFill>
            </a:rPr>
            <a:t> </a:t>
          </a:r>
          <a:r>
            <a:rPr lang="it-IT" i="1" dirty="0" err="1" smtClean="0">
              <a:solidFill>
                <a:srgbClr val="FFFF00"/>
              </a:solidFill>
            </a:rPr>
            <a:t>learning</a:t>
          </a:r>
          <a:r>
            <a:rPr lang="it-IT" i="1" dirty="0" smtClean="0">
              <a:solidFill>
                <a:srgbClr val="FFFF00"/>
              </a:solidFill>
            </a:rPr>
            <a:t> </a:t>
          </a:r>
          <a:r>
            <a:rPr lang="it-IT" dirty="0" smtClean="0">
              <a:solidFill>
                <a:srgbClr val="FFFF00"/>
              </a:solidFill>
            </a:rPr>
            <a:t>professionale </a:t>
          </a:r>
          <a:endParaRPr lang="it-IT" dirty="0">
            <a:solidFill>
              <a:srgbClr val="FFFF00"/>
            </a:solidFill>
          </a:endParaRPr>
        </a:p>
      </dgm:t>
    </dgm:pt>
    <dgm:pt modelId="{71310C8C-0657-4067-8861-5A7DE83027FF}" type="parTrans" cxnId="{E486B873-70D2-4A4E-AE38-673E501B15DE}">
      <dgm:prSet/>
      <dgm:spPr/>
      <dgm:t>
        <a:bodyPr/>
        <a:lstStyle/>
        <a:p>
          <a:endParaRPr lang="it-IT"/>
        </a:p>
      </dgm:t>
    </dgm:pt>
    <dgm:pt modelId="{218F98F9-DDA1-42FB-800F-4950F7A9777A}" type="sibTrans" cxnId="{E486B873-70D2-4A4E-AE38-673E501B15DE}">
      <dgm:prSet/>
      <dgm:spPr/>
      <dgm:t>
        <a:bodyPr/>
        <a:lstStyle/>
        <a:p>
          <a:endParaRPr lang="it-IT"/>
        </a:p>
      </dgm:t>
    </dgm:pt>
    <dgm:pt modelId="{95896428-3690-4477-A710-564B051D87FD}">
      <dgm:prSet phldrT="[Testo]"/>
      <dgm:spPr/>
      <dgm:t>
        <a:bodyPr/>
        <a:lstStyle/>
        <a:p>
          <a:pPr algn="just"/>
          <a:r>
            <a:rPr lang="it-IT" dirty="0" smtClean="0">
              <a:solidFill>
                <a:srgbClr val="FFFF00"/>
              </a:solidFill>
            </a:rPr>
            <a:t>Competenza 1:</a:t>
          </a:r>
          <a:r>
            <a:rPr lang="it-IT" dirty="0" smtClean="0"/>
            <a:t> Usare autoanalisi e riflessività personale</a:t>
          </a:r>
          <a:endParaRPr lang="it-IT" dirty="0"/>
        </a:p>
      </dgm:t>
    </dgm:pt>
    <dgm:pt modelId="{A3639D0D-C051-4FD3-9203-79B43AAC2199}" type="parTrans" cxnId="{A86373A0-3926-4793-8F45-4F16673F6F26}">
      <dgm:prSet/>
      <dgm:spPr/>
      <dgm:t>
        <a:bodyPr/>
        <a:lstStyle/>
        <a:p>
          <a:endParaRPr lang="it-IT"/>
        </a:p>
      </dgm:t>
    </dgm:pt>
    <dgm:pt modelId="{3953D071-D115-48CD-A72D-93A43485A431}" type="sibTrans" cxnId="{A86373A0-3926-4793-8F45-4F16673F6F26}">
      <dgm:prSet/>
      <dgm:spPr/>
      <dgm:t>
        <a:bodyPr/>
        <a:lstStyle/>
        <a:p>
          <a:endParaRPr lang="it-IT"/>
        </a:p>
      </dgm:t>
    </dgm:pt>
    <dgm:pt modelId="{6856AAE0-17B3-49B1-8BFE-E11B75CE6F90}">
      <dgm:prSet phldrT="[Testo]"/>
      <dgm:spPr/>
      <dgm:t>
        <a:bodyPr/>
        <a:lstStyle/>
        <a:p>
          <a:r>
            <a:rPr lang="it-IT" dirty="0" smtClean="0">
              <a:solidFill>
                <a:srgbClr val="FFC000"/>
              </a:solidFill>
            </a:rPr>
            <a:t>Competenza 2: </a:t>
          </a:r>
          <a:r>
            <a:rPr lang="it-IT" dirty="0" smtClean="0"/>
            <a:t>Lavorare con altri professionisti</a:t>
          </a:r>
          <a:endParaRPr lang="it-IT" dirty="0"/>
        </a:p>
      </dgm:t>
    </dgm:pt>
    <dgm:pt modelId="{C28179F6-BC5B-4F5A-AC75-8C1E3D873C85}" type="parTrans" cxnId="{1068DBF9-CD29-4D85-8572-00D029662B5B}">
      <dgm:prSet/>
      <dgm:spPr/>
      <dgm:t>
        <a:bodyPr/>
        <a:lstStyle/>
        <a:p>
          <a:endParaRPr lang="it-IT"/>
        </a:p>
      </dgm:t>
    </dgm:pt>
    <dgm:pt modelId="{E1537BC7-D40B-4CA1-BE1C-2FACF7E0AA04}" type="sibTrans" cxnId="{1068DBF9-CD29-4D85-8572-00D029662B5B}">
      <dgm:prSet/>
      <dgm:spPr/>
      <dgm:t>
        <a:bodyPr/>
        <a:lstStyle/>
        <a:p>
          <a:endParaRPr lang="it-IT"/>
        </a:p>
      </dgm:t>
    </dgm:pt>
    <dgm:pt modelId="{6C07B5E7-0F52-4425-81DF-C7194D4AEE65}">
      <dgm:prSet phldrT="[Testo]"/>
      <dgm:spPr/>
      <dgm:t>
        <a:bodyPr/>
        <a:lstStyle/>
        <a:p>
          <a:pPr algn="just"/>
          <a:r>
            <a:rPr lang="it-IT" dirty="0" smtClean="0">
              <a:solidFill>
                <a:srgbClr val="FFC000"/>
              </a:solidFill>
            </a:rPr>
            <a:t>Competenza 2: </a:t>
          </a:r>
          <a:r>
            <a:rPr lang="it-IT" dirty="0" smtClean="0"/>
            <a:t>Gestire la formazione iniziale e lo sviluppo professionale continuo</a:t>
          </a:r>
          <a:endParaRPr lang="it-IT" dirty="0"/>
        </a:p>
      </dgm:t>
    </dgm:pt>
    <dgm:pt modelId="{33328CDD-DC3B-471E-A7C2-0D5E70CFCF44}" type="parTrans" cxnId="{F790AAE0-D60E-4B70-BA04-98D53965AE3C}">
      <dgm:prSet/>
      <dgm:spPr/>
      <dgm:t>
        <a:bodyPr/>
        <a:lstStyle/>
        <a:p>
          <a:endParaRPr lang="it-IT"/>
        </a:p>
      </dgm:t>
    </dgm:pt>
    <dgm:pt modelId="{BBE41DA8-1744-4EF2-81D6-3D72BF7919CC}" type="sibTrans" cxnId="{F790AAE0-D60E-4B70-BA04-98D53965AE3C}">
      <dgm:prSet/>
      <dgm:spPr/>
      <dgm:t>
        <a:bodyPr/>
        <a:lstStyle/>
        <a:p>
          <a:endParaRPr lang="it-IT"/>
        </a:p>
      </dgm:t>
    </dgm:pt>
    <dgm:pt modelId="{38060DB9-01F4-4C4D-84AA-309FFF18AF8A}" type="pres">
      <dgm:prSet presAssocID="{20EAB962-6412-4B26-81AB-997119B7317A}" presName="linear" presStyleCnt="0">
        <dgm:presLayoutVars>
          <dgm:animLvl val="lvl"/>
          <dgm:resizeHandles val="exact"/>
        </dgm:presLayoutVars>
      </dgm:prSet>
      <dgm:spPr/>
      <dgm:t>
        <a:bodyPr/>
        <a:lstStyle/>
        <a:p>
          <a:endParaRPr lang="it-IT"/>
        </a:p>
      </dgm:t>
    </dgm:pt>
    <dgm:pt modelId="{78D3D825-8F52-4430-A1B8-EBFEA62B8CF6}" type="pres">
      <dgm:prSet presAssocID="{96B55555-BAF0-42A0-8999-834F576E2D81}" presName="parentText" presStyleLbl="node1" presStyleIdx="0" presStyleCnt="2" custScaleY="68862">
        <dgm:presLayoutVars>
          <dgm:chMax val="0"/>
          <dgm:bulletEnabled val="1"/>
        </dgm:presLayoutVars>
      </dgm:prSet>
      <dgm:spPr/>
      <dgm:t>
        <a:bodyPr/>
        <a:lstStyle/>
        <a:p>
          <a:endParaRPr lang="it-IT"/>
        </a:p>
      </dgm:t>
    </dgm:pt>
    <dgm:pt modelId="{77911DCC-9A32-4307-B424-53ED74F96456}" type="pres">
      <dgm:prSet presAssocID="{96B55555-BAF0-42A0-8999-834F576E2D81}" presName="childText" presStyleLbl="revTx" presStyleIdx="0" presStyleCnt="2" custLinFactNeighborX="820" custLinFactNeighborY="16503">
        <dgm:presLayoutVars>
          <dgm:bulletEnabled val="1"/>
        </dgm:presLayoutVars>
      </dgm:prSet>
      <dgm:spPr/>
      <dgm:t>
        <a:bodyPr/>
        <a:lstStyle/>
        <a:p>
          <a:endParaRPr lang="it-IT"/>
        </a:p>
      </dgm:t>
    </dgm:pt>
    <dgm:pt modelId="{E5F0304E-4285-4783-898C-8D8412411B7C}" type="pres">
      <dgm:prSet presAssocID="{8DB57FA8-7838-408B-AD4C-AFAD9AC2161D}" presName="parentText" presStyleLbl="node1" presStyleIdx="1" presStyleCnt="2" custScaleY="74143">
        <dgm:presLayoutVars>
          <dgm:chMax val="0"/>
          <dgm:bulletEnabled val="1"/>
        </dgm:presLayoutVars>
      </dgm:prSet>
      <dgm:spPr/>
      <dgm:t>
        <a:bodyPr/>
        <a:lstStyle/>
        <a:p>
          <a:endParaRPr lang="it-IT"/>
        </a:p>
      </dgm:t>
    </dgm:pt>
    <dgm:pt modelId="{5EA0EE28-AF3A-4679-A715-48E908630A83}" type="pres">
      <dgm:prSet presAssocID="{8DB57FA8-7838-408B-AD4C-AFAD9AC2161D}" presName="childText" presStyleLbl="revTx" presStyleIdx="1" presStyleCnt="2" custLinFactNeighborY="22887">
        <dgm:presLayoutVars>
          <dgm:bulletEnabled val="1"/>
        </dgm:presLayoutVars>
      </dgm:prSet>
      <dgm:spPr/>
      <dgm:t>
        <a:bodyPr/>
        <a:lstStyle/>
        <a:p>
          <a:endParaRPr lang="it-IT"/>
        </a:p>
      </dgm:t>
    </dgm:pt>
  </dgm:ptLst>
  <dgm:cxnLst>
    <dgm:cxn modelId="{E486B873-70D2-4A4E-AE38-673E501B15DE}" srcId="{20EAB962-6412-4B26-81AB-997119B7317A}" destId="{8DB57FA8-7838-408B-AD4C-AFAD9AC2161D}" srcOrd="1" destOrd="0" parTransId="{71310C8C-0657-4067-8861-5A7DE83027FF}" sibTransId="{218F98F9-DDA1-42FB-800F-4950F7A9777A}"/>
    <dgm:cxn modelId="{9101FBF6-27EC-46C9-B719-F076C55B7A79}" type="presOf" srcId="{6C07B5E7-0F52-4425-81DF-C7194D4AEE65}" destId="{5EA0EE28-AF3A-4679-A715-48E908630A83}" srcOrd="0" destOrd="1" presId="urn:microsoft.com/office/officeart/2005/8/layout/vList2"/>
    <dgm:cxn modelId="{94C8909E-D07B-47F8-A829-6CA2A6E94BBF}" srcId="{96B55555-BAF0-42A0-8999-834F576E2D81}" destId="{01676590-7EE9-46CA-AB91-DB4A380552BB}" srcOrd="0" destOrd="0" parTransId="{FDB00DD6-BA8F-409F-8C33-74E9EBB972FF}" sibTransId="{64DF57DF-7B2A-402B-9390-7DB2E8AD0B39}"/>
    <dgm:cxn modelId="{55F714B0-1969-4CB5-B502-9D4C567B68AC}" type="presOf" srcId="{20EAB962-6412-4B26-81AB-997119B7317A}" destId="{38060DB9-01F4-4C4D-84AA-309FFF18AF8A}" srcOrd="0" destOrd="0" presId="urn:microsoft.com/office/officeart/2005/8/layout/vList2"/>
    <dgm:cxn modelId="{B6600BE9-0A0B-4505-972E-BEFB825FA851}" type="presOf" srcId="{6856AAE0-17B3-49B1-8BFE-E11B75CE6F90}" destId="{77911DCC-9A32-4307-B424-53ED74F96456}" srcOrd="0" destOrd="1" presId="urn:microsoft.com/office/officeart/2005/8/layout/vList2"/>
    <dgm:cxn modelId="{4A65347D-143E-46BA-900B-36C768135B59}" type="presOf" srcId="{96B55555-BAF0-42A0-8999-834F576E2D81}" destId="{78D3D825-8F52-4430-A1B8-EBFEA62B8CF6}" srcOrd="0" destOrd="0" presId="urn:microsoft.com/office/officeart/2005/8/layout/vList2"/>
    <dgm:cxn modelId="{2B1E2900-1B11-4A3B-A8CF-C6FC0446C152}" type="presOf" srcId="{95896428-3690-4477-A710-564B051D87FD}" destId="{5EA0EE28-AF3A-4679-A715-48E908630A83}" srcOrd="0" destOrd="0" presId="urn:microsoft.com/office/officeart/2005/8/layout/vList2"/>
    <dgm:cxn modelId="{1068DBF9-CD29-4D85-8572-00D029662B5B}" srcId="{96B55555-BAF0-42A0-8999-834F576E2D81}" destId="{6856AAE0-17B3-49B1-8BFE-E11B75CE6F90}" srcOrd="1" destOrd="0" parTransId="{C28179F6-BC5B-4F5A-AC75-8C1E3D873C85}" sibTransId="{E1537BC7-D40B-4CA1-BE1C-2FACF7E0AA04}"/>
    <dgm:cxn modelId="{ADF6A71F-E59D-48D3-A39A-D28A1C3D4C5E}" type="presOf" srcId="{01676590-7EE9-46CA-AB91-DB4A380552BB}" destId="{77911DCC-9A32-4307-B424-53ED74F96456}" srcOrd="0" destOrd="0" presId="urn:microsoft.com/office/officeart/2005/8/layout/vList2"/>
    <dgm:cxn modelId="{CBBE34E7-2D78-4A56-A88A-F7FA63DDD3ED}" srcId="{20EAB962-6412-4B26-81AB-997119B7317A}" destId="{96B55555-BAF0-42A0-8999-834F576E2D81}" srcOrd="0" destOrd="0" parTransId="{C36C129D-7ECD-4849-9960-C20766A9587A}" sibTransId="{0F041C8F-BEFA-45EA-9E89-FC100FC98F8B}"/>
    <dgm:cxn modelId="{B66C637D-B200-4417-BA83-9163EDCBA296}" type="presOf" srcId="{8DB57FA8-7838-408B-AD4C-AFAD9AC2161D}" destId="{E5F0304E-4285-4783-898C-8D8412411B7C}" srcOrd="0" destOrd="0" presId="urn:microsoft.com/office/officeart/2005/8/layout/vList2"/>
    <dgm:cxn modelId="{F790AAE0-D60E-4B70-BA04-98D53965AE3C}" srcId="{8DB57FA8-7838-408B-AD4C-AFAD9AC2161D}" destId="{6C07B5E7-0F52-4425-81DF-C7194D4AEE65}" srcOrd="1" destOrd="0" parTransId="{33328CDD-DC3B-471E-A7C2-0D5E70CFCF44}" sibTransId="{BBE41DA8-1744-4EF2-81D6-3D72BF7919CC}"/>
    <dgm:cxn modelId="{A86373A0-3926-4793-8F45-4F16673F6F26}" srcId="{8DB57FA8-7838-408B-AD4C-AFAD9AC2161D}" destId="{95896428-3690-4477-A710-564B051D87FD}" srcOrd="0" destOrd="0" parTransId="{A3639D0D-C051-4FD3-9203-79B43AAC2199}" sibTransId="{3953D071-D115-48CD-A72D-93A43485A431}"/>
    <dgm:cxn modelId="{34FFD8E6-04F6-49E2-8367-EBE92EBBC235}" type="presParOf" srcId="{38060DB9-01F4-4C4D-84AA-309FFF18AF8A}" destId="{78D3D825-8F52-4430-A1B8-EBFEA62B8CF6}" srcOrd="0" destOrd="0" presId="urn:microsoft.com/office/officeart/2005/8/layout/vList2"/>
    <dgm:cxn modelId="{832E89C1-8750-4108-8A1B-E3586DF7AD07}" type="presParOf" srcId="{38060DB9-01F4-4C4D-84AA-309FFF18AF8A}" destId="{77911DCC-9A32-4307-B424-53ED74F96456}" srcOrd="1" destOrd="0" presId="urn:microsoft.com/office/officeart/2005/8/layout/vList2"/>
    <dgm:cxn modelId="{002E0252-887B-4512-9D4D-B6C9BB07B938}" type="presParOf" srcId="{38060DB9-01F4-4C4D-84AA-309FFF18AF8A}" destId="{E5F0304E-4285-4783-898C-8D8412411B7C}" srcOrd="2" destOrd="0" presId="urn:microsoft.com/office/officeart/2005/8/layout/vList2"/>
    <dgm:cxn modelId="{FE447799-9991-4556-B4D2-D994CA2E8E31}" type="presParOf" srcId="{38060DB9-01F4-4C4D-84AA-309FFF18AF8A}" destId="{5EA0EE28-AF3A-4679-A715-48E908630A83}"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A68D13B-889C-4BB5-8CB1-B1FF13BE909B}" type="doc">
      <dgm:prSet loTypeId="urn:microsoft.com/office/officeart/2005/8/layout/list1" loCatId="list" qsTypeId="urn:microsoft.com/office/officeart/2005/8/quickstyle/simple3" qsCatId="simple" csTypeId="urn:microsoft.com/office/officeart/2005/8/colors/accent1_2" csCatId="accent1" phldr="1"/>
      <dgm:spPr/>
      <dgm:t>
        <a:bodyPr/>
        <a:lstStyle/>
        <a:p>
          <a:endParaRPr lang="it-IT"/>
        </a:p>
      </dgm:t>
    </dgm:pt>
    <dgm:pt modelId="{8BD71F67-6FCC-48DD-92EC-85C8CEF5FDFB}">
      <dgm:prSet custT="1"/>
      <dgm:spPr/>
      <dgm:t>
        <a:bodyPr/>
        <a:lstStyle/>
        <a:p>
          <a:pPr algn="ctr"/>
          <a:r>
            <a:rPr lang="it-IT" sz="2800" dirty="0" smtClean="0">
              <a:latin typeface="Calibri" pitchFamily="34" charset="0"/>
              <a:cs typeface="Calibri" pitchFamily="34" charset="0"/>
            </a:rPr>
            <a:t>PROCESSO ATTRAVERSO IL QUALE L’IDEA INIZIALE ASSUME PROGRESSIVAMENTE CONCRETEZZA FINO ALLA MESSA IN OPERA</a:t>
          </a:r>
          <a:endParaRPr lang="it-IT" sz="2800" dirty="0">
            <a:latin typeface="Calibri" pitchFamily="34" charset="0"/>
            <a:cs typeface="Calibri" pitchFamily="34" charset="0"/>
          </a:endParaRPr>
        </a:p>
      </dgm:t>
    </dgm:pt>
    <dgm:pt modelId="{7E208BAF-20F6-436D-BD72-94CD5F80C142}" type="parTrans" cxnId="{C23233B6-EC3E-460A-B5BF-C974B2832FEB}">
      <dgm:prSet/>
      <dgm:spPr/>
      <dgm:t>
        <a:bodyPr/>
        <a:lstStyle/>
        <a:p>
          <a:endParaRPr lang="it-IT"/>
        </a:p>
      </dgm:t>
    </dgm:pt>
    <dgm:pt modelId="{E74C50E9-AB0C-477F-A7C5-12B5F1C61CA9}" type="sibTrans" cxnId="{C23233B6-EC3E-460A-B5BF-C974B2832FEB}">
      <dgm:prSet/>
      <dgm:spPr/>
      <dgm:t>
        <a:bodyPr/>
        <a:lstStyle/>
        <a:p>
          <a:endParaRPr lang="it-IT"/>
        </a:p>
      </dgm:t>
    </dgm:pt>
    <dgm:pt modelId="{D81F9808-83CC-4B25-8BF2-75B6855D1C6D}" type="pres">
      <dgm:prSet presAssocID="{FA68D13B-889C-4BB5-8CB1-B1FF13BE909B}" presName="linear" presStyleCnt="0">
        <dgm:presLayoutVars>
          <dgm:dir/>
          <dgm:animLvl val="lvl"/>
          <dgm:resizeHandles val="exact"/>
        </dgm:presLayoutVars>
      </dgm:prSet>
      <dgm:spPr/>
      <dgm:t>
        <a:bodyPr/>
        <a:lstStyle/>
        <a:p>
          <a:endParaRPr lang="it-IT"/>
        </a:p>
      </dgm:t>
    </dgm:pt>
    <dgm:pt modelId="{394B43BC-4C8D-49D2-BE35-CBBC006615AA}" type="pres">
      <dgm:prSet presAssocID="{8BD71F67-6FCC-48DD-92EC-85C8CEF5FDFB}" presName="parentLin" presStyleCnt="0"/>
      <dgm:spPr/>
      <dgm:t>
        <a:bodyPr/>
        <a:lstStyle/>
        <a:p>
          <a:endParaRPr lang="it-IT"/>
        </a:p>
      </dgm:t>
    </dgm:pt>
    <dgm:pt modelId="{DF117FF6-BCEA-4C9C-A04A-844AD2D3E2D2}" type="pres">
      <dgm:prSet presAssocID="{8BD71F67-6FCC-48DD-92EC-85C8CEF5FDFB}" presName="parentLeftMargin" presStyleLbl="node1" presStyleIdx="0" presStyleCnt="1"/>
      <dgm:spPr/>
      <dgm:t>
        <a:bodyPr/>
        <a:lstStyle/>
        <a:p>
          <a:endParaRPr lang="it-IT"/>
        </a:p>
      </dgm:t>
    </dgm:pt>
    <dgm:pt modelId="{E0EB447C-9BEA-49D6-9917-05EDE1C1A52C}" type="pres">
      <dgm:prSet presAssocID="{8BD71F67-6FCC-48DD-92EC-85C8CEF5FDFB}" presName="parentText" presStyleLbl="node1" presStyleIdx="0" presStyleCnt="1" custScaleX="142355" custScaleY="85971" custLinFactNeighborX="-50927" custLinFactNeighborY="27024">
        <dgm:presLayoutVars>
          <dgm:chMax val="0"/>
          <dgm:bulletEnabled val="1"/>
        </dgm:presLayoutVars>
      </dgm:prSet>
      <dgm:spPr/>
      <dgm:t>
        <a:bodyPr/>
        <a:lstStyle/>
        <a:p>
          <a:endParaRPr lang="it-IT"/>
        </a:p>
      </dgm:t>
    </dgm:pt>
    <dgm:pt modelId="{EA6319EB-53D8-43C9-BB21-2AB5D73C4DE5}" type="pres">
      <dgm:prSet presAssocID="{8BD71F67-6FCC-48DD-92EC-85C8CEF5FDFB}" presName="negativeSpace" presStyleCnt="0"/>
      <dgm:spPr/>
      <dgm:t>
        <a:bodyPr/>
        <a:lstStyle/>
        <a:p>
          <a:endParaRPr lang="it-IT"/>
        </a:p>
      </dgm:t>
    </dgm:pt>
    <dgm:pt modelId="{C7147352-047E-4723-A194-2CB27C0446B5}" type="pres">
      <dgm:prSet presAssocID="{8BD71F67-6FCC-48DD-92EC-85C8CEF5FDFB}" presName="childText" presStyleLbl="conFgAcc1" presStyleIdx="0" presStyleCnt="1">
        <dgm:presLayoutVars>
          <dgm:bulletEnabled val="1"/>
        </dgm:presLayoutVars>
      </dgm:prSet>
      <dgm:spPr/>
      <dgm:t>
        <a:bodyPr/>
        <a:lstStyle/>
        <a:p>
          <a:endParaRPr lang="it-IT"/>
        </a:p>
      </dgm:t>
    </dgm:pt>
  </dgm:ptLst>
  <dgm:cxnLst>
    <dgm:cxn modelId="{C23233B6-EC3E-460A-B5BF-C974B2832FEB}" srcId="{FA68D13B-889C-4BB5-8CB1-B1FF13BE909B}" destId="{8BD71F67-6FCC-48DD-92EC-85C8CEF5FDFB}" srcOrd="0" destOrd="0" parTransId="{7E208BAF-20F6-436D-BD72-94CD5F80C142}" sibTransId="{E74C50E9-AB0C-477F-A7C5-12B5F1C61CA9}"/>
    <dgm:cxn modelId="{ECDF7666-F11A-435F-AB85-D2A1F79B8EAC}" type="presOf" srcId="{8BD71F67-6FCC-48DD-92EC-85C8CEF5FDFB}" destId="{E0EB447C-9BEA-49D6-9917-05EDE1C1A52C}" srcOrd="1" destOrd="0" presId="urn:microsoft.com/office/officeart/2005/8/layout/list1"/>
    <dgm:cxn modelId="{CBE65373-DFBF-4E99-9265-B367DF05CA36}" type="presOf" srcId="{FA68D13B-889C-4BB5-8CB1-B1FF13BE909B}" destId="{D81F9808-83CC-4B25-8BF2-75B6855D1C6D}" srcOrd="0" destOrd="0" presId="urn:microsoft.com/office/officeart/2005/8/layout/list1"/>
    <dgm:cxn modelId="{C6F40C77-E99F-4495-9314-282D240EDF0D}" type="presOf" srcId="{8BD71F67-6FCC-48DD-92EC-85C8CEF5FDFB}" destId="{DF117FF6-BCEA-4C9C-A04A-844AD2D3E2D2}" srcOrd="0" destOrd="0" presId="urn:microsoft.com/office/officeart/2005/8/layout/list1"/>
    <dgm:cxn modelId="{9BF3F804-DA8D-4B4E-9BA4-F6D0A3752218}" type="presParOf" srcId="{D81F9808-83CC-4B25-8BF2-75B6855D1C6D}" destId="{394B43BC-4C8D-49D2-BE35-CBBC006615AA}" srcOrd="0" destOrd="0" presId="urn:microsoft.com/office/officeart/2005/8/layout/list1"/>
    <dgm:cxn modelId="{BADD5E7A-6F1F-451A-89CA-435946DAECEB}" type="presParOf" srcId="{394B43BC-4C8D-49D2-BE35-CBBC006615AA}" destId="{DF117FF6-BCEA-4C9C-A04A-844AD2D3E2D2}" srcOrd="0" destOrd="0" presId="urn:microsoft.com/office/officeart/2005/8/layout/list1"/>
    <dgm:cxn modelId="{D136DE16-48B2-45D5-8286-D421DE0E041C}" type="presParOf" srcId="{394B43BC-4C8D-49D2-BE35-CBBC006615AA}" destId="{E0EB447C-9BEA-49D6-9917-05EDE1C1A52C}" srcOrd="1" destOrd="0" presId="urn:microsoft.com/office/officeart/2005/8/layout/list1"/>
    <dgm:cxn modelId="{B4653737-03BB-4FD4-85D6-3B2D7389C771}" type="presParOf" srcId="{D81F9808-83CC-4B25-8BF2-75B6855D1C6D}" destId="{EA6319EB-53D8-43C9-BB21-2AB5D73C4DE5}" srcOrd="1" destOrd="0" presId="urn:microsoft.com/office/officeart/2005/8/layout/list1"/>
    <dgm:cxn modelId="{EADF2820-9004-4A78-A810-6C1B411482D2}" type="presParOf" srcId="{D81F9808-83CC-4B25-8BF2-75B6855D1C6D}" destId="{C7147352-047E-4723-A194-2CB27C0446B5}"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6BEC34F-DA16-44A7-B384-B758C330F8CE}" type="doc">
      <dgm:prSet loTypeId="urn:microsoft.com/office/officeart/2005/8/layout/arrow4" loCatId="process" qsTypeId="urn:microsoft.com/office/officeart/2005/8/quickstyle/simple1" qsCatId="simple" csTypeId="urn:microsoft.com/office/officeart/2005/8/colors/accent1_2" csCatId="accent1" phldr="1"/>
      <dgm:spPr/>
      <dgm:t>
        <a:bodyPr/>
        <a:lstStyle/>
        <a:p>
          <a:endParaRPr lang="it-IT"/>
        </a:p>
      </dgm:t>
    </dgm:pt>
    <dgm:pt modelId="{28429A79-BC4F-4262-ACCC-EBF6B113C385}">
      <dgm:prSet phldrT="[Testo]"/>
      <dgm:spPr/>
      <dgm:t>
        <a:bodyPr/>
        <a:lstStyle/>
        <a:p>
          <a:r>
            <a:rPr lang="it-IT" dirty="0" smtClean="0">
              <a:solidFill>
                <a:srgbClr val="FFC000"/>
              </a:solidFill>
            </a:rPr>
            <a:t>macro</a:t>
          </a:r>
          <a:endParaRPr lang="it-IT" dirty="0">
            <a:solidFill>
              <a:srgbClr val="FFC000"/>
            </a:solidFill>
          </a:endParaRPr>
        </a:p>
      </dgm:t>
    </dgm:pt>
    <dgm:pt modelId="{1F3D6C67-E367-4E4F-9425-FC8923032C35}" type="parTrans" cxnId="{1F5E7673-82A0-48A1-B7E0-D4BD7A585367}">
      <dgm:prSet/>
      <dgm:spPr/>
      <dgm:t>
        <a:bodyPr/>
        <a:lstStyle/>
        <a:p>
          <a:endParaRPr lang="it-IT"/>
        </a:p>
      </dgm:t>
    </dgm:pt>
    <dgm:pt modelId="{F499607F-8C38-478D-9A55-18F64E8033D2}" type="sibTrans" cxnId="{1F5E7673-82A0-48A1-B7E0-D4BD7A585367}">
      <dgm:prSet/>
      <dgm:spPr/>
      <dgm:t>
        <a:bodyPr/>
        <a:lstStyle/>
        <a:p>
          <a:endParaRPr lang="it-IT"/>
        </a:p>
      </dgm:t>
    </dgm:pt>
    <dgm:pt modelId="{00468C18-119A-4CCE-9591-F82D97030F55}">
      <dgm:prSet phldrT="[Testo]"/>
      <dgm:spPr/>
      <dgm:t>
        <a:bodyPr/>
        <a:lstStyle/>
        <a:p>
          <a:r>
            <a:rPr lang="it-IT" dirty="0" smtClean="0">
              <a:solidFill>
                <a:srgbClr val="FFC000"/>
              </a:solidFill>
            </a:rPr>
            <a:t>micro</a:t>
          </a:r>
          <a:endParaRPr lang="it-IT" dirty="0">
            <a:solidFill>
              <a:srgbClr val="FFC000"/>
            </a:solidFill>
          </a:endParaRPr>
        </a:p>
      </dgm:t>
    </dgm:pt>
    <dgm:pt modelId="{E1B805E1-97D7-4485-99E5-36FF67DBB99F}" type="parTrans" cxnId="{EB7B93E4-6671-4037-911C-C82DB602BFCF}">
      <dgm:prSet/>
      <dgm:spPr/>
      <dgm:t>
        <a:bodyPr/>
        <a:lstStyle/>
        <a:p>
          <a:endParaRPr lang="it-IT"/>
        </a:p>
      </dgm:t>
    </dgm:pt>
    <dgm:pt modelId="{7694FE7B-087F-4A55-B473-2B99341AF831}" type="sibTrans" cxnId="{EB7B93E4-6671-4037-911C-C82DB602BFCF}">
      <dgm:prSet/>
      <dgm:spPr/>
      <dgm:t>
        <a:bodyPr/>
        <a:lstStyle/>
        <a:p>
          <a:endParaRPr lang="it-IT"/>
        </a:p>
      </dgm:t>
    </dgm:pt>
    <dgm:pt modelId="{2D16C024-DF5A-4793-98DD-5A57A82C2CEB}" type="pres">
      <dgm:prSet presAssocID="{16BEC34F-DA16-44A7-B384-B758C330F8CE}" presName="compositeShape" presStyleCnt="0">
        <dgm:presLayoutVars>
          <dgm:chMax val="2"/>
          <dgm:dir/>
          <dgm:resizeHandles val="exact"/>
        </dgm:presLayoutVars>
      </dgm:prSet>
      <dgm:spPr/>
      <dgm:t>
        <a:bodyPr/>
        <a:lstStyle/>
        <a:p>
          <a:endParaRPr lang="it-IT"/>
        </a:p>
      </dgm:t>
    </dgm:pt>
    <dgm:pt modelId="{97174C47-6BC7-406A-B40A-304CC5C65D53}" type="pres">
      <dgm:prSet presAssocID="{28429A79-BC4F-4262-ACCC-EBF6B113C385}" presName="upArrow" presStyleLbl="node1" presStyleIdx="0" presStyleCnt="2"/>
      <dgm:spPr/>
    </dgm:pt>
    <dgm:pt modelId="{6D2CC39A-2CDD-4B5F-9FF5-913229283FD7}" type="pres">
      <dgm:prSet presAssocID="{28429A79-BC4F-4262-ACCC-EBF6B113C385}" presName="upArrowText" presStyleLbl="revTx" presStyleIdx="0" presStyleCnt="2">
        <dgm:presLayoutVars>
          <dgm:chMax val="0"/>
          <dgm:bulletEnabled val="1"/>
        </dgm:presLayoutVars>
      </dgm:prSet>
      <dgm:spPr/>
      <dgm:t>
        <a:bodyPr/>
        <a:lstStyle/>
        <a:p>
          <a:endParaRPr lang="it-IT"/>
        </a:p>
      </dgm:t>
    </dgm:pt>
    <dgm:pt modelId="{0FD9F40D-7F32-43C1-96C1-F27B88453264}" type="pres">
      <dgm:prSet presAssocID="{00468C18-119A-4CCE-9591-F82D97030F55}" presName="downArrow" presStyleLbl="node1" presStyleIdx="1" presStyleCnt="2"/>
      <dgm:spPr>
        <a:solidFill>
          <a:srgbClr val="FFC000"/>
        </a:solidFill>
      </dgm:spPr>
      <dgm:t>
        <a:bodyPr/>
        <a:lstStyle/>
        <a:p>
          <a:endParaRPr lang="it-IT"/>
        </a:p>
      </dgm:t>
    </dgm:pt>
    <dgm:pt modelId="{C64C1BA9-EF81-4044-8DA7-F27E27B159BD}" type="pres">
      <dgm:prSet presAssocID="{00468C18-119A-4CCE-9591-F82D97030F55}" presName="downArrowText" presStyleLbl="revTx" presStyleIdx="1" presStyleCnt="2">
        <dgm:presLayoutVars>
          <dgm:chMax val="0"/>
          <dgm:bulletEnabled val="1"/>
        </dgm:presLayoutVars>
      </dgm:prSet>
      <dgm:spPr/>
      <dgm:t>
        <a:bodyPr/>
        <a:lstStyle/>
        <a:p>
          <a:endParaRPr lang="it-IT"/>
        </a:p>
      </dgm:t>
    </dgm:pt>
  </dgm:ptLst>
  <dgm:cxnLst>
    <dgm:cxn modelId="{1F5E7673-82A0-48A1-B7E0-D4BD7A585367}" srcId="{16BEC34F-DA16-44A7-B384-B758C330F8CE}" destId="{28429A79-BC4F-4262-ACCC-EBF6B113C385}" srcOrd="0" destOrd="0" parTransId="{1F3D6C67-E367-4E4F-9425-FC8923032C35}" sibTransId="{F499607F-8C38-478D-9A55-18F64E8033D2}"/>
    <dgm:cxn modelId="{EB7B93E4-6671-4037-911C-C82DB602BFCF}" srcId="{16BEC34F-DA16-44A7-B384-B758C330F8CE}" destId="{00468C18-119A-4CCE-9591-F82D97030F55}" srcOrd="1" destOrd="0" parTransId="{E1B805E1-97D7-4485-99E5-36FF67DBB99F}" sibTransId="{7694FE7B-087F-4A55-B473-2B99341AF831}"/>
    <dgm:cxn modelId="{E93AB73E-ACA4-4FE8-8079-11D63F8DBAF1}" type="presOf" srcId="{00468C18-119A-4CCE-9591-F82D97030F55}" destId="{C64C1BA9-EF81-4044-8DA7-F27E27B159BD}" srcOrd="0" destOrd="0" presId="urn:microsoft.com/office/officeart/2005/8/layout/arrow4"/>
    <dgm:cxn modelId="{AB8BA419-3E64-48C8-B646-0C3F80DF200E}" type="presOf" srcId="{16BEC34F-DA16-44A7-B384-B758C330F8CE}" destId="{2D16C024-DF5A-4793-98DD-5A57A82C2CEB}" srcOrd="0" destOrd="0" presId="urn:microsoft.com/office/officeart/2005/8/layout/arrow4"/>
    <dgm:cxn modelId="{9508FA48-3D44-4DCE-BAA5-EA105E4D45B4}" type="presOf" srcId="{28429A79-BC4F-4262-ACCC-EBF6B113C385}" destId="{6D2CC39A-2CDD-4B5F-9FF5-913229283FD7}" srcOrd="0" destOrd="0" presId="urn:microsoft.com/office/officeart/2005/8/layout/arrow4"/>
    <dgm:cxn modelId="{4E15D353-F19C-466E-8E72-87078DA47825}" type="presParOf" srcId="{2D16C024-DF5A-4793-98DD-5A57A82C2CEB}" destId="{97174C47-6BC7-406A-B40A-304CC5C65D53}" srcOrd="0" destOrd="0" presId="urn:microsoft.com/office/officeart/2005/8/layout/arrow4"/>
    <dgm:cxn modelId="{57A02633-E40B-461E-8529-2D3CA399190B}" type="presParOf" srcId="{2D16C024-DF5A-4793-98DD-5A57A82C2CEB}" destId="{6D2CC39A-2CDD-4B5F-9FF5-913229283FD7}" srcOrd="1" destOrd="0" presId="urn:microsoft.com/office/officeart/2005/8/layout/arrow4"/>
    <dgm:cxn modelId="{76DA7E46-5411-42B2-A577-879DE25AA612}" type="presParOf" srcId="{2D16C024-DF5A-4793-98DD-5A57A82C2CEB}" destId="{0FD9F40D-7F32-43C1-96C1-F27B88453264}" srcOrd="2" destOrd="0" presId="urn:microsoft.com/office/officeart/2005/8/layout/arrow4"/>
    <dgm:cxn modelId="{8678FFB8-E623-4EEA-926D-8D795B0855CE}" type="presParOf" srcId="{2D16C024-DF5A-4793-98DD-5A57A82C2CEB}" destId="{C64C1BA9-EF81-4044-8DA7-F27E27B159BD}" srcOrd="3" destOrd="0" presId="urn:microsoft.com/office/officeart/2005/8/layout/arrow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B6938A0-E66E-4D81-8E24-FA196968892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it-IT"/>
        </a:p>
      </dgm:t>
    </dgm:pt>
    <dgm:pt modelId="{CA4B2350-20B0-434B-AC08-D22679718358}">
      <dgm:prSet phldrT="[Testo]" custT="1"/>
      <dgm:spPr/>
      <dgm:t>
        <a:bodyPr/>
        <a:lstStyle/>
        <a:p>
          <a:r>
            <a:rPr lang="it-IT" sz="2000" b="1" dirty="0" smtClean="0">
              <a:solidFill>
                <a:srgbClr val="FFFF00"/>
              </a:solidFill>
              <a:effectLst>
                <a:outerShdw blurRad="38100" dist="38100" dir="2700000" algn="tl">
                  <a:srgbClr val="000000">
                    <a:alpha val="43137"/>
                  </a:srgbClr>
                </a:outerShdw>
              </a:effectLst>
            </a:rPr>
            <a:t>LOGICA OPERATIVA DEL PROCESSO</a:t>
          </a:r>
          <a:endParaRPr lang="it-IT" sz="2000" b="1" dirty="0">
            <a:solidFill>
              <a:srgbClr val="FFFF00"/>
            </a:solidFill>
            <a:effectLst>
              <a:outerShdw blurRad="38100" dist="38100" dir="2700000" algn="tl">
                <a:srgbClr val="000000">
                  <a:alpha val="43137"/>
                </a:srgbClr>
              </a:outerShdw>
            </a:effectLst>
          </a:endParaRPr>
        </a:p>
      </dgm:t>
    </dgm:pt>
    <dgm:pt modelId="{55D67E86-3576-4C08-A385-B0CFA4C9D86A}" type="parTrans" cxnId="{3AA3D117-B65E-41E2-A5FC-BB71B3185A1F}">
      <dgm:prSet/>
      <dgm:spPr/>
      <dgm:t>
        <a:bodyPr/>
        <a:lstStyle/>
        <a:p>
          <a:endParaRPr lang="it-IT"/>
        </a:p>
      </dgm:t>
    </dgm:pt>
    <dgm:pt modelId="{35333BB2-A965-43C7-B9EE-02ED8D11C425}" type="sibTrans" cxnId="{3AA3D117-B65E-41E2-A5FC-BB71B3185A1F}">
      <dgm:prSet/>
      <dgm:spPr/>
      <dgm:t>
        <a:bodyPr/>
        <a:lstStyle/>
        <a:p>
          <a:endParaRPr lang="it-IT"/>
        </a:p>
      </dgm:t>
    </dgm:pt>
    <dgm:pt modelId="{709BD5EC-988D-40FD-AF41-75C81EFDB18E}">
      <dgm:prSet phldrT="[Testo]"/>
      <dgm:spPr/>
      <dgm:t>
        <a:bodyPr/>
        <a:lstStyle/>
        <a:p>
          <a:pPr algn="just"/>
          <a:r>
            <a:rPr lang="it-IT" dirty="0" smtClean="0">
              <a:solidFill>
                <a:schemeClr val="tx1"/>
              </a:solidFill>
            </a:rPr>
            <a:t>porre al centro dell’attenzione l’educando nella concretezza della sua storia e come titolare del suo progetto di vita: </a:t>
          </a:r>
          <a:r>
            <a:rPr lang="it-IT" b="1" dirty="0" smtClean="0">
              <a:solidFill>
                <a:schemeClr val="tx1"/>
              </a:solidFill>
            </a:rPr>
            <a:t>costruire un percorso didattico su misura. </a:t>
          </a:r>
          <a:endParaRPr lang="it-IT" b="1" dirty="0">
            <a:solidFill>
              <a:schemeClr val="tx1"/>
            </a:solidFill>
          </a:endParaRPr>
        </a:p>
      </dgm:t>
    </dgm:pt>
    <dgm:pt modelId="{E467A7D4-ECC4-459D-973A-9BBB4073002E}" type="parTrans" cxnId="{37127DD1-D184-4038-97A4-29A81BF58A34}">
      <dgm:prSet/>
      <dgm:spPr/>
      <dgm:t>
        <a:bodyPr/>
        <a:lstStyle/>
        <a:p>
          <a:endParaRPr lang="it-IT"/>
        </a:p>
      </dgm:t>
    </dgm:pt>
    <dgm:pt modelId="{68F16FB9-15BC-4324-9EDD-695BF42C8B51}" type="sibTrans" cxnId="{37127DD1-D184-4038-97A4-29A81BF58A34}">
      <dgm:prSet/>
      <dgm:spPr/>
      <dgm:t>
        <a:bodyPr/>
        <a:lstStyle/>
        <a:p>
          <a:endParaRPr lang="it-IT"/>
        </a:p>
      </dgm:t>
    </dgm:pt>
    <dgm:pt modelId="{41117E59-746A-429E-B943-786D012FA930}">
      <dgm:prSet phldrT="[Testo]"/>
      <dgm:spPr/>
      <dgm:t>
        <a:bodyPr/>
        <a:lstStyle/>
        <a:p>
          <a:pPr algn="just"/>
          <a:r>
            <a:rPr lang="it-IT" dirty="0" smtClean="0">
              <a:solidFill>
                <a:schemeClr val="tx1"/>
              </a:solidFill>
            </a:rPr>
            <a:t>interpretare la costruzione e l’organizzazione dell’intervento educativo non come uno schema rigido, ma come </a:t>
          </a:r>
          <a:r>
            <a:rPr lang="it-IT" b="1" dirty="0" smtClean="0">
              <a:solidFill>
                <a:schemeClr val="tx1"/>
              </a:solidFill>
            </a:rPr>
            <a:t>ipotesi di lavoro</a:t>
          </a:r>
          <a:r>
            <a:rPr lang="it-IT" dirty="0" smtClean="0">
              <a:solidFill>
                <a:schemeClr val="tx1"/>
              </a:solidFill>
            </a:rPr>
            <a:t> che continuamente va verificata e rivista in rapporto alla dinamica dei fatti e in interazione con i diversi soggetti coinvolti</a:t>
          </a:r>
          <a:r>
            <a:rPr lang="it-IT" dirty="0" smtClean="0">
              <a:solidFill>
                <a:srgbClr val="002060"/>
              </a:solidFill>
            </a:rPr>
            <a:t>.</a:t>
          </a:r>
          <a:endParaRPr lang="it-IT" dirty="0">
            <a:solidFill>
              <a:srgbClr val="002060"/>
            </a:solidFill>
          </a:endParaRPr>
        </a:p>
      </dgm:t>
    </dgm:pt>
    <dgm:pt modelId="{8DCE522E-8825-4FD1-825A-393625979AAB}" type="sibTrans" cxnId="{C75F25AD-C92B-4AE7-826B-6B552B896FE2}">
      <dgm:prSet/>
      <dgm:spPr/>
      <dgm:t>
        <a:bodyPr/>
        <a:lstStyle/>
        <a:p>
          <a:endParaRPr lang="it-IT"/>
        </a:p>
      </dgm:t>
    </dgm:pt>
    <dgm:pt modelId="{4FE1213B-6B6D-4112-BEC1-4282BDB37932}" type="parTrans" cxnId="{C75F25AD-C92B-4AE7-826B-6B552B896FE2}">
      <dgm:prSet/>
      <dgm:spPr/>
      <dgm:t>
        <a:bodyPr/>
        <a:lstStyle/>
        <a:p>
          <a:endParaRPr lang="it-IT"/>
        </a:p>
      </dgm:t>
    </dgm:pt>
    <dgm:pt modelId="{F70C2D35-A9D4-4B80-A059-82A153264991}" type="pres">
      <dgm:prSet presAssocID="{DB6938A0-E66E-4D81-8E24-FA1969688922}" presName="vert0" presStyleCnt="0">
        <dgm:presLayoutVars>
          <dgm:dir/>
          <dgm:animOne val="branch"/>
          <dgm:animLvl val="lvl"/>
        </dgm:presLayoutVars>
      </dgm:prSet>
      <dgm:spPr/>
      <dgm:t>
        <a:bodyPr/>
        <a:lstStyle/>
        <a:p>
          <a:endParaRPr lang="it-IT"/>
        </a:p>
      </dgm:t>
    </dgm:pt>
    <dgm:pt modelId="{D3AB2229-4A6C-488C-A374-44FFFC7625DA}" type="pres">
      <dgm:prSet presAssocID="{CA4B2350-20B0-434B-AC08-D22679718358}" presName="thickLine" presStyleLbl="alignNode1" presStyleIdx="0" presStyleCnt="1"/>
      <dgm:spPr/>
    </dgm:pt>
    <dgm:pt modelId="{C623BD53-975D-4057-B216-49A900B0CFF4}" type="pres">
      <dgm:prSet presAssocID="{CA4B2350-20B0-434B-AC08-D22679718358}" presName="horz1" presStyleCnt="0"/>
      <dgm:spPr/>
    </dgm:pt>
    <dgm:pt modelId="{09A9A002-8E19-4491-9B8E-2F651484A61D}" type="pres">
      <dgm:prSet presAssocID="{CA4B2350-20B0-434B-AC08-D22679718358}" presName="tx1" presStyleLbl="revTx" presStyleIdx="0" presStyleCnt="3" custScaleX="111864"/>
      <dgm:spPr/>
      <dgm:t>
        <a:bodyPr/>
        <a:lstStyle/>
        <a:p>
          <a:endParaRPr lang="it-IT"/>
        </a:p>
      </dgm:t>
    </dgm:pt>
    <dgm:pt modelId="{225390FA-9BD1-4C90-B972-381ECDF92DE4}" type="pres">
      <dgm:prSet presAssocID="{CA4B2350-20B0-434B-AC08-D22679718358}" presName="vert1" presStyleCnt="0"/>
      <dgm:spPr/>
    </dgm:pt>
    <dgm:pt modelId="{203BEF6E-E870-4B0F-BC2B-F4518B7DFD76}" type="pres">
      <dgm:prSet presAssocID="{709BD5EC-988D-40FD-AF41-75C81EFDB18E}" presName="vertSpace2a" presStyleCnt="0"/>
      <dgm:spPr/>
    </dgm:pt>
    <dgm:pt modelId="{859A9591-4B52-4927-855B-4ED6F2CD8520}" type="pres">
      <dgm:prSet presAssocID="{709BD5EC-988D-40FD-AF41-75C81EFDB18E}" presName="horz2" presStyleCnt="0"/>
      <dgm:spPr/>
    </dgm:pt>
    <dgm:pt modelId="{CD886BC0-B398-4B79-9F28-10E668F4ED69}" type="pres">
      <dgm:prSet presAssocID="{709BD5EC-988D-40FD-AF41-75C81EFDB18E}" presName="horzSpace2" presStyleCnt="0"/>
      <dgm:spPr/>
    </dgm:pt>
    <dgm:pt modelId="{9C954462-6A4F-4024-A0AC-3AF88BA5ADCE}" type="pres">
      <dgm:prSet presAssocID="{709BD5EC-988D-40FD-AF41-75C81EFDB18E}" presName="tx2" presStyleLbl="revTx" presStyleIdx="1" presStyleCnt="3"/>
      <dgm:spPr/>
      <dgm:t>
        <a:bodyPr/>
        <a:lstStyle/>
        <a:p>
          <a:endParaRPr lang="it-IT"/>
        </a:p>
      </dgm:t>
    </dgm:pt>
    <dgm:pt modelId="{86445333-C699-45A2-9E87-B8C4DB6CD21B}" type="pres">
      <dgm:prSet presAssocID="{709BD5EC-988D-40FD-AF41-75C81EFDB18E}" presName="vert2" presStyleCnt="0"/>
      <dgm:spPr/>
    </dgm:pt>
    <dgm:pt modelId="{BD5D7C62-B9B3-4F25-9535-64D887FDFFB9}" type="pres">
      <dgm:prSet presAssocID="{709BD5EC-988D-40FD-AF41-75C81EFDB18E}" presName="thinLine2b" presStyleLbl="callout" presStyleIdx="0" presStyleCnt="2"/>
      <dgm:spPr/>
    </dgm:pt>
    <dgm:pt modelId="{6255978A-3E81-4465-88C3-35EDAD3620F6}" type="pres">
      <dgm:prSet presAssocID="{709BD5EC-988D-40FD-AF41-75C81EFDB18E}" presName="vertSpace2b" presStyleCnt="0"/>
      <dgm:spPr/>
    </dgm:pt>
    <dgm:pt modelId="{63436B78-C0A8-4FBF-B562-8FF90028D6AB}" type="pres">
      <dgm:prSet presAssocID="{41117E59-746A-429E-B943-786D012FA930}" presName="horz2" presStyleCnt="0"/>
      <dgm:spPr/>
    </dgm:pt>
    <dgm:pt modelId="{580B56C0-3613-474A-8252-1FCA4E0A8575}" type="pres">
      <dgm:prSet presAssocID="{41117E59-746A-429E-B943-786D012FA930}" presName="horzSpace2" presStyleCnt="0"/>
      <dgm:spPr/>
    </dgm:pt>
    <dgm:pt modelId="{506CD965-AC7F-4678-B9A5-5434D1788B5E}" type="pres">
      <dgm:prSet presAssocID="{41117E59-746A-429E-B943-786D012FA930}" presName="tx2" presStyleLbl="revTx" presStyleIdx="2" presStyleCnt="3"/>
      <dgm:spPr/>
      <dgm:t>
        <a:bodyPr/>
        <a:lstStyle/>
        <a:p>
          <a:endParaRPr lang="it-IT"/>
        </a:p>
      </dgm:t>
    </dgm:pt>
    <dgm:pt modelId="{93D0C0EF-8CEF-4552-B745-CA4FBF60C4DF}" type="pres">
      <dgm:prSet presAssocID="{41117E59-746A-429E-B943-786D012FA930}" presName="vert2" presStyleCnt="0"/>
      <dgm:spPr/>
    </dgm:pt>
    <dgm:pt modelId="{2B0EF6A5-5D1C-4E41-A13F-FD689744FB0B}" type="pres">
      <dgm:prSet presAssocID="{41117E59-746A-429E-B943-786D012FA930}" presName="thinLine2b" presStyleLbl="callout" presStyleIdx="1" presStyleCnt="2"/>
      <dgm:spPr/>
    </dgm:pt>
    <dgm:pt modelId="{1151131B-B978-44CE-9508-0A3722DCAFD8}" type="pres">
      <dgm:prSet presAssocID="{41117E59-746A-429E-B943-786D012FA930}" presName="vertSpace2b" presStyleCnt="0"/>
      <dgm:spPr/>
    </dgm:pt>
  </dgm:ptLst>
  <dgm:cxnLst>
    <dgm:cxn modelId="{C75F25AD-C92B-4AE7-826B-6B552B896FE2}" srcId="{CA4B2350-20B0-434B-AC08-D22679718358}" destId="{41117E59-746A-429E-B943-786D012FA930}" srcOrd="1" destOrd="0" parTransId="{4FE1213B-6B6D-4112-BEC1-4282BDB37932}" sibTransId="{8DCE522E-8825-4FD1-825A-393625979AAB}"/>
    <dgm:cxn modelId="{3AA3D117-B65E-41E2-A5FC-BB71B3185A1F}" srcId="{DB6938A0-E66E-4D81-8E24-FA1969688922}" destId="{CA4B2350-20B0-434B-AC08-D22679718358}" srcOrd="0" destOrd="0" parTransId="{55D67E86-3576-4C08-A385-B0CFA4C9D86A}" sibTransId="{35333BB2-A965-43C7-B9EE-02ED8D11C425}"/>
    <dgm:cxn modelId="{F1794966-EE8A-4F8A-A8B2-7E781641DFDE}" type="presOf" srcId="{CA4B2350-20B0-434B-AC08-D22679718358}" destId="{09A9A002-8E19-4491-9B8E-2F651484A61D}" srcOrd="0" destOrd="0" presId="urn:microsoft.com/office/officeart/2008/layout/LinedList"/>
    <dgm:cxn modelId="{37127DD1-D184-4038-97A4-29A81BF58A34}" srcId="{CA4B2350-20B0-434B-AC08-D22679718358}" destId="{709BD5EC-988D-40FD-AF41-75C81EFDB18E}" srcOrd="0" destOrd="0" parTransId="{E467A7D4-ECC4-459D-973A-9BBB4073002E}" sibTransId="{68F16FB9-15BC-4324-9EDD-695BF42C8B51}"/>
    <dgm:cxn modelId="{A70802D7-B159-4583-8955-B8EBA282780F}" type="presOf" srcId="{41117E59-746A-429E-B943-786D012FA930}" destId="{506CD965-AC7F-4678-B9A5-5434D1788B5E}" srcOrd="0" destOrd="0" presId="urn:microsoft.com/office/officeart/2008/layout/LinedList"/>
    <dgm:cxn modelId="{6DFE12B8-C8E1-4F3B-B71A-AD1FA5559C4A}" type="presOf" srcId="{DB6938A0-E66E-4D81-8E24-FA1969688922}" destId="{F70C2D35-A9D4-4B80-A059-82A153264991}" srcOrd="0" destOrd="0" presId="urn:microsoft.com/office/officeart/2008/layout/LinedList"/>
    <dgm:cxn modelId="{BB3CEF31-BF53-4309-9F13-59B9021FDF03}" type="presOf" srcId="{709BD5EC-988D-40FD-AF41-75C81EFDB18E}" destId="{9C954462-6A4F-4024-A0AC-3AF88BA5ADCE}" srcOrd="0" destOrd="0" presId="urn:microsoft.com/office/officeart/2008/layout/LinedList"/>
    <dgm:cxn modelId="{87F3B9E8-0ECB-488F-8CCE-FE4C0C60FD35}" type="presParOf" srcId="{F70C2D35-A9D4-4B80-A059-82A153264991}" destId="{D3AB2229-4A6C-488C-A374-44FFFC7625DA}" srcOrd="0" destOrd="0" presId="urn:microsoft.com/office/officeart/2008/layout/LinedList"/>
    <dgm:cxn modelId="{019274DD-A142-4BFC-854D-38CD8318056F}" type="presParOf" srcId="{F70C2D35-A9D4-4B80-A059-82A153264991}" destId="{C623BD53-975D-4057-B216-49A900B0CFF4}" srcOrd="1" destOrd="0" presId="urn:microsoft.com/office/officeart/2008/layout/LinedList"/>
    <dgm:cxn modelId="{EDD5A1BD-D0D3-4318-9C29-3382E87874CE}" type="presParOf" srcId="{C623BD53-975D-4057-B216-49A900B0CFF4}" destId="{09A9A002-8E19-4491-9B8E-2F651484A61D}" srcOrd="0" destOrd="0" presId="urn:microsoft.com/office/officeart/2008/layout/LinedList"/>
    <dgm:cxn modelId="{831786B9-0A88-4E3A-9358-6004349D403A}" type="presParOf" srcId="{C623BD53-975D-4057-B216-49A900B0CFF4}" destId="{225390FA-9BD1-4C90-B972-381ECDF92DE4}" srcOrd="1" destOrd="0" presId="urn:microsoft.com/office/officeart/2008/layout/LinedList"/>
    <dgm:cxn modelId="{91600F80-50D4-4723-9556-94E528CA7CEE}" type="presParOf" srcId="{225390FA-9BD1-4C90-B972-381ECDF92DE4}" destId="{203BEF6E-E870-4B0F-BC2B-F4518B7DFD76}" srcOrd="0" destOrd="0" presId="urn:microsoft.com/office/officeart/2008/layout/LinedList"/>
    <dgm:cxn modelId="{988091D0-39D2-44CB-838C-7B179E200197}" type="presParOf" srcId="{225390FA-9BD1-4C90-B972-381ECDF92DE4}" destId="{859A9591-4B52-4927-855B-4ED6F2CD8520}" srcOrd="1" destOrd="0" presId="urn:microsoft.com/office/officeart/2008/layout/LinedList"/>
    <dgm:cxn modelId="{B4F26FA9-EDE4-4EA6-B710-708BEC443FC1}" type="presParOf" srcId="{859A9591-4B52-4927-855B-4ED6F2CD8520}" destId="{CD886BC0-B398-4B79-9F28-10E668F4ED69}" srcOrd="0" destOrd="0" presId="urn:microsoft.com/office/officeart/2008/layout/LinedList"/>
    <dgm:cxn modelId="{70A2C265-0670-4DE2-95B2-9BBCB69753E9}" type="presParOf" srcId="{859A9591-4B52-4927-855B-4ED6F2CD8520}" destId="{9C954462-6A4F-4024-A0AC-3AF88BA5ADCE}" srcOrd="1" destOrd="0" presId="urn:microsoft.com/office/officeart/2008/layout/LinedList"/>
    <dgm:cxn modelId="{04A5FF62-2DE7-4155-981A-1FB357AE59F0}" type="presParOf" srcId="{859A9591-4B52-4927-855B-4ED6F2CD8520}" destId="{86445333-C699-45A2-9E87-B8C4DB6CD21B}" srcOrd="2" destOrd="0" presId="urn:microsoft.com/office/officeart/2008/layout/LinedList"/>
    <dgm:cxn modelId="{669A9639-CAE9-4EAA-93A2-9F8B85EA9588}" type="presParOf" srcId="{225390FA-9BD1-4C90-B972-381ECDF92DE4}" destId="{BD5D7C62-B9B3-4F25-9535-64D887FDFFB9}" srcOrd="2" destOrd="0" presId="urn:microsoft.com/office/officeart/2008/layout/LinedList"/>
    <dgm:cxn modelId="{533F3E41-A3F6-464B-BA60-C13F992E8030}" type="presParOf" srcId="{225390FA-9BD1-4C90-B972-381ECDF92DE4}" destId="{6255978A-3E81-4465-88C3-35EDAD3620F6}" srcOrd="3" destOrd="0" presId="urn:microsoft.com/office/officeart/2008/layout/LinedList"/>
    <dgm:cxn modelId="{FADCF695-0679-4E22-8EAB-22F1A976B331}" type="presParOf" srcId="{225390FA-9BD1-4C90-B972-381ECDF92DE4}" destId="{63436B78-C0A8-4FBF-B562-8FF90028D6AB}" srcOrd="4" destOrd="0" presId="urn:microsoft.com/office/officeart/2008/layout/LinedList"/>
    <dgm:cxn modelId="{7C1290EE-8EB4-4E89-A88D-144B843B4BFF}" type="presParOf" srcId="{63436B78-C0A8-4FBF-B562-8FF90028D6AB}" destId="{580B56C0-3613-474A-8252-1FCA4E0A8575}" srcOrd="0" destOrd="0" presId="urn:microsoft.com/office/officeart/2008/layout/LinedList"/>
    <dgm:cxn modelId="{D4E3073A-5D1D-4440-8CF6-F15CEEC22073}" type="presParOf" srcId="{63436B78-C0A8-4FBF-B562-8FF90028D6AB}" destId="{506CD965-AC7F-4678-B9A5-5434D1788B5E}" srcOrd="1" destOrd="0" presId="urn:microsoft.com/office/officeart/2008/layout/LinedList"/>
    <dgm:cxn modelId="{9B4FF6F7-1EFA-4F25-BACD-48B3931341B4}" type="presParOf" srcId="{63436B78-C0A8-4FBF-B562-8FF90028D6AB}" destId="{93D0C0EF-8CEF-4552-B745-CA4FBF60C4DF}" srcOrd="2" destOrd="0" presId="urn:microsoft.com/office/officeart/2008/layout/LinedList"/>
    <dgm:cxn modelId="{33E410CA-DAC0-4114-B924-9F7041429ED8}" type="presParOf" srcId="{225390FA-9BD1-4C90-B972-381ECDF92DE4}" destId="{2B0EF6A5-5D1C-4E41-A13F-FD689744FB0B}" srcOrd="5" destOrd="0" presId="urn:microsoft.com/office/officeart/2008/layout/LinedList"/>
    <dgm:cxn modelId="{15B4A7A0-C0EA-482F-AFDE-7B0F10E7277F}" type="presParOf" srcId="{225390FA-9BD1-4C90-B972-381ECDF92DE4}" destId="{1151131B-B978-44CE-9508-0A3722DCAFD8}"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90ADDB3-2428-46FA-AB14-F3AD3878296F}" type="doc">
      <dgm:prSet loTypeId="urn:microsoft.com/office/officeart/2005/8/layout/process1" loCatId="process" qsTypeId="urn:microsoft.com/office/officeart/2005/8/quickstyle/3d1" qsCatId="3D" csTypeId="urn:microsoft.com/office/officeart/2005/8/colors/accent1_2" csCatId="accent1" phldr="1"/>
      <dgm:spPr/>
    </dgm:pt>
    <dgm:pt modelId="{2997A205-CF34-400E-B61A-997B42426A98}">
      <dgm:prSet phldrT="[Testo]" custT="1"/>
      <dgm:spPr/>
      <dgm:t>
        <a:bodyPr/>
        <a:lstStyle/>
        <a:p>
          <a:r>
            <a:rPr lang="it-IT" sz="2400" b="1" dirty="0" smtClean="0">
              <a:solidFill>
                <a:srgbClr val="FFFF00"/>
              </a:solidFill>
            </a:rPr>
            <a:t>SUPERAMENTO DELLA LOGICA CLASSIFICATORIA</a:t>
          </a:r>
          <a:endParaRPr lang="it-IT" sz="2400" b="1" dirty="0">
            <a:solidFill>
              <a:srgbClr val="FFFF00"/>
            </a:solidFill>
          </a:endParaRPr>
        </a:p>
      </dgm:t>
    </dgm:pt>
    <dgm:pt modelId="{C2BDDBC5-77AA-4E8F-BE64-1D96A456DFD6}" type="parTrans" cxnId="{861AC364-D63B-415D-AE67-5418409AC9F3}">
      <dgm:prSet/>
      <dgm:spPr/>
      <dgm:t>
        <a:bodyPr/>
        <a:lstStyle/>
        <a:p>
          <a:endParaRPr lang="it-IT"/>
        </a:p>
      </dgm:t>
    </dgm:pt>
    <dgm:pt modelId="{1766276A-FFE0-43EB-B956-58080174F9CA}" type="sibTrans" cxnId="{861AC364-D63B-415D-AE67-5418409AC9F3}">
      <dgm:prSet/>
      <dgm:spPr/>
      <dgm:t>
        <a:bodyPr/>
        <a:lstStyle/>
        <a:p>
          <a:endParaRPr lang="it-IT"/>
        </a:p>
      </dgm:t>
    </dgm:pt>
    <dgm:pt modelId="{D1FE74B9-3279-456D-8FC0-B5F9DFE62AAB}">
      <dgm:prSet phldrT="[Testo]" custT="1"/>
      <dgm:spPr/>
      <dgm:t>
        <a:bodyPr/>
        <a:lstStyle/>
        <a:p>
          <a:r>
            <a:rPr lang="it-IT" sz="2000" dirty="0" smtClean="0"/>
            <a:t>Progettare tenendo conto della singolarità della persona impone di guardare non tanto e non solo alla diagnosi, che incasella il soggetto in una data categoria, ma all’interazione di fattori biologici psichici ed ambientali che fanno emergere l’originalità soggettiva che caratterizza ogni persona.</a:t>
          </a:r>
          <a:endParaRPr lang="it-IT" sz="2000" dirty="0"/>
        </a:p>
      </dgm:t>
    </dgm:pt>
    <dgm:pt modelId="{EA72FDA5-1AF5-4326-81D9-6E87FCA73F95}" type="parTrans" cxnId="{38BE2DC0-50CF-46F2-9764-DAC1720A28C1}">
      <dgm:prSet/>
      <dgm:spPr/>
      <dgm:t>
        <a:bodyPr/>
        <a:lstStyle/>
        <a:p>
          <a:endParaRPr lang="it-IT"/>
        </a:p>
      </dgm:t>
    </dgm:pt>
    <dgm:pt modelId="{DAB142A2-087F-44B8-8460-FBDA94C73300}" type="sibTrans" cxnId="{38BE2DC0-50CF-46F2-9764-DAC1720A28C1}">
      <dgm:prSet/>
      <dgm:spPr/>
      <dgm:t>
        <a:bodyPr/>
        <a:lstStyle/>
        <a:p>
          <a:endParaRPr lang="it-IT"/>
        </a:p>
      </dgm:t>
    </dgm:pt>
    <dgm:pt modelId="{5D00B062-6472-48A9-914B-D6B82B686AB1}" type="pres">
      <dgm:prSet presAssocID="{E90ADDB3-2428-46FA-AB14-F3AD3878296F}" presName="Name0" presStyleCnt="0">
        <dgm:presLayoutVars>
          <dgm:dir/>
          <dgm:resizeHandles val="exact"/>
        </dgm:presLayoutVars>
      </dgm:prSet>
      <dgm:spPr/>
    </dgm:pt>
    <dgm:pt modelId="{A77AB717-E04F-4D29-9CB7-EE5965F2EB75}" type="pres">
      <dgm:prSet presAssocID="{2997A205-CF34-400E-B61A-997B42426A98}" presName="node" presStyleLbl="node1" presStyleIdx="0" presStyleCnt="2">
        <dgm:presLayoutVars>
          <dgm:bulletEnabled val="1"/>
        </dgm:presLayoutVars>
      </dgm:prSet>
      <dgm:spPr/>
      <dgm:t>
        <a:bodyPr/>
        <a:lstStyle/>
        <a:p>
          <a:endParaRPr lang="it-IT"/>
        </a:p>
      </dgm:t>
    </dgm:pt>
    <dgm:pt modelId="{CF8BD277-255D-43C7-BCFB-41E71992DB15}" type="pres">
      <dgm:prSet presAssocID="{1766276A-FFE0-43EB-B956-58080174F9CA}" presName="sibTrans" presStyleLbl="sibTrans2D1" presStyleIdx="0" presStyleCnt="1" custScaleX="158898"/>
      <dgm:spPr/>
      <dgm:t>
        <a:bodyPr/>
        <a:lstStyle/>
        <a:p>
          <a:endParaRPr lang="it-IT"/>
        </a:p>
      </dgm:t>
    </dgm:pt>
    <dgm:pt modelId="{3A4BC85B-2EBC-4171-ACCC-DE9F9D8C215A}" type="pres">
      <dgm:prSet presAssocID="{1766276A-FFE0-43EB-B956-58080174F9CA}" presName="connectorText" presStyleLbl="sibTrans2D1" presStyleIdx="0" presStyleCnt="1"/>
      <dgm:spPr/>
      <dgm:t>
        <a:bodyPr/>
        <a:lstStyle/>
        <a:p>
          <a:endParaRPr lang="it-IT"/>
        </a:p>
      </dgm:t>
    </dgm:pt>
    <dgm:pt modelId="{271C431C-BC23-433F-B279-61A9CEB04D3C}" type="pres">
      <dgm:prSet presAssocID="{D1FE74B9-3279-456D-8FC0-B5F9DFE62AAB}" presName="node" presStyleLbl="node1" presStyleIdx="1" presStyleCnt="2" custScaleY="100356">
        <dgm:presLayoutVars>
          <dgm:bulletEnabled val="1"/>
        </dgm:presLayoutVars>
      </dgm:prSet>
      <dgm:spPr/>
      <dgm:t>
        <a:bodyPr/>
        <a:lstStyle/>
        <a:p>
          <a:endParaRPr lang="it-IT"/>
        </a:p>
      </dgm:t>
    </dgm:pt>
  </dgm:ptLst>
  <dgm:cxnLst>
    <dgm:cxn modelId="{D7813A6B-8E3E-41B4-9ED0-3612AD27D3C4}" type="presOf" srcId="{D1FE74B9-3279-456D-8FC0-B5F9DFE62AAB}" destId="{271C431C-BC23-433F-B279-61A9CEB04D3C}" srcOrd="0" destOrd="0" presId="urn:microsoft.com/office/officeart/2005/8/layout/process1"/>
    <dgm:cxn modelId="{861AC364-D63B-415D-AE67-5418409AC9F3}" srcId="{E90ADDB3-2428-46FA-AB14-F3AD3878296F}" destId="{2997A205-CF34-400E-B61A-997B42426A98}" srcOrd="0" destOrd="0" parTransId="{C2BDDBC5-77AA-4E8F-BE64-1D96A456DFD6}" sibTransId="{1766276A-FFE0-43EB-B956-58080174F9CA}"/>
    <dgm:cxn modelId="{8709526D-A79A-49CA-9574-82FD2DCB2934}" type="presOf" srcId="{1766276A-FFE0-43EB-B956-58080174F9CA}" destId="{3A4BC85B-2EBC-4171-ACCC-DE9F9D8C215A}" srcOrd="1" destOrd="0" presId="urn:microsoft.com/office/officeart/2005/8/layout/process1"/>
    <dgm:cxn modelId="{1161CBC5-41C3-49C2-95C0-6A47173B2730}" type="presOf" srcId="{E90ADDB3-2428-46FA-AB14-F3AD3878296F}" destId="{5D00B062-6472-48A9-914B-D6B82B686AB1}" srcOrd="0" destOrd="0" presId="urn:microsoft.com/office/officeart/2005/8/layout/process1"/>
    <dgm:cxn modelId="{38BE2DC0-50CF-46F2-9764-DAC1720A28C1}" srcId="{E90ADDB3-2428-46FA-AB14-F3AD3878296F}" destId="{D1FE74B9-3279-456D-8FC0-B5F9DFE62AAB}" srcOrd="1" destOrd="0" parTransId="{EA72FDA5-1AF5-4326-81D9-6E87FCA73F95}" sibTransId="{DAB142A2-087F-44B8-8460-FBDA94C73300}"/>
    <dgm:cxn modelId="{B0DDEDF4-E84F-45BC-8712-75CEA5469089}" type="presOf" srcId="{2997A205-CF34-400E-B61A-997B42426A98}" destId="{A77AB717-E04F-4D29-9CB7-EE5965F2EB75}" srcOrd="0" destOrd="0" presId="urn:microsoft.com/office/officeart/2005/8/layout/process1"/>
    <dgm:cxn modelId="{759D0E17-D714-4742-B7EC-2E67B7D1F40E}" type="presOf" srcId="{1766276A-FFE0-43EB-B956-58080174F9CA}" destId="{CF8BD277-255D-43C7-BCFB-41E71992DB15}" srcOrd="0" destOrd="0" presId="urn:microsoft.com/office/officeart/2005/8/layout/process1"/>
    <dgm:cxn modelId="{5A6B6930-8F03-4947-AEFC-7010453B97E7}" type="presParOf" srcId="{5D00B062-6472-48A9-914B-D6B82B686AB1}" destId="{A77AB717-E04F-4D29-9CB7-EE5965F2EB75}" srcOrd="0" destOrd="0" presId="urn:microsoft.com/office/officeart/2005/8/layout/process1"/>
    <dgm:cxn modelId="{B5D2E662-DD48-41A3-B612-EBF054F2779C}" type="presParOf" srcId="{5D00B062-6472-48A9-914B-D6B82B686AB1}" destId="{CF8BD277-255D-43C7-BCFB-41E71992DB15}" srcOrd="1" destOrd="0" presId="urn:microsoft.com/office/officeart/2005/8/layout/process1"/>
    <dgm:cxn modelId="{944A72DE-1CCA-4592-B225-91C3619A2D66}" type="presParOf" srcId="{CF8BD277-255D-43C7-BCFB-41E71992DB15}" destId="{3A4BC85B-2EBC-4171-ACCC-DE9F9D8C215A}" srcOrd="0" destOrd="0" presId="urn:microsoft.com/office/officeart/2005/8/layout/process1"/>
    <dgm:cxn modelId="{5E673164-05D1-41A8-9DDF-39BF8388DEC8}" type="presParOf" srcId="{5D00B062-6472-48A9-914B-D6B82B686AB1}" destId="{271C431C-BC23-433F-B279-61A9CEB04D3C}"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635EACB-0208-4048-8DA3-C32A9263D0F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it-IT"/>
        </a:p>
      </dgm:t>
    </dgm:pt>
    <dgm:pt modelId="{D495E6AA-9A0B-4DCF-8EB1-9A61568A85B1}">
      <dgm:prSet phldrT="[Testo]"/>
      <dgm:spPr/>
      <dgm:t>
        <a:bodyPr/>
        <a:lstStyle/>
        <a:p>
          <a:r>
            <a:rPr lang="it-IT" b="1" dirty="0" smtClean="0">
              <a:solidFill>
                <a:srgbClr val="FFFF00"/>
              </a:solidFill>
            </a:rPr>
            <a:t>La valutazione inclusiva deve:</a:t>
          </a:r>
          <a:endParaRPr lang="it-IT" b="1" dirty="0">
            <a:solidFill>
              <a:srgbClr val="FFFF00"/>
            </a:solidFill>
          </a:endParaRPr>
        </a:p>
      </dgm:t>
    </dgm:pt>
    <dgm:pt modelId="{AE1CEAA7-CC0E-4BC9-B3F1-CF7EF63FD55C}" type="parTrans" cxnId="{3BE4EC49-28F7-48A9-91C1-9B90CC6EB8E9}">
      <dgm:prSet/>
      <dgm:spPr/>
      <dgm:t>
        <a:bodyPr/>
        <a:lstStyle/>
        <a:p>
          <a:endParaRPr lang="it-IT"/>
        </a:p>
      </dgm:t>
    </dgm:pt>
    <dgm:pt modelId="{57D6A681-C63C-4753-A4E3-9A805C6762D9}" type="sibTrans" cxnId="{3BE4EC49-28F7-48A9-91C1-9B90CC6EB8E9}">
      <dgm:prSet/>
      <dgm:spPr/>
      <dgm:t>
        <a:bodyPr/>
        <a:lstStyle/>
        <a:p>
          <a:endParaRPr lang="it-IT"/>
        </a:p>
      </dgm:t>
    </dgm:pt>
    <dgm:pt modelId="{16DD8462-62C6-4982-AC0F-594FC3EA25AF}">
      <dgm:prSet phldrT="[Testo]"/>
      <dgm:spPr/>
      <dgm:t>
        <a:bodyPr/>
        <a:lstStyle/>
        <a:p>
          <a:r>
            <a:rPr lang="it-IT" i="1" dirty="0" smtClean="0">
              <a:solidFill>
                <a:schemeClr val="tx2">
                  <a:lumMod val="75000"/>
                </a:schemeClr>
              </a:solidFill>
            </a:rPr>
            <a:t>essere parte integrante del processo</a:t>
          </a:r>
          <a:endParaRPr lang="it-IT" i="1" dirty="0">
            <a:solidFill>
              <a:schemeClr val="tx2">
                <a:lumMod val="75000"/>
              </a:schemeClr>
            </a:solidFill>
          </a:endParaRPr>
        </a:p>
      </dgm:t>
    </dgm:pt>
    <dgm:pt modelId="{51280B7E-08DE-42A1-9D29-2188BC7888F3}" type="parTrans" cxnId="{DD1E3D02-7E7D-4116-8151-D5B5FF717F23}">
      <dgm:prSet/>
      <dgm:spPr/>
      <dgm:t>
        <a:bodyPr/>
        <a:lstStyle/>
        <a:p>
          <a:endParaRPr lang="it-IT"/>
        </a:p>
      </dgm:t>
    </dgm:pt>
    <dgm:pt modelId="{6316BC48-2091-4806-B040-E96536C80AFB}" type="sibTrans" cxnId="{DD1E3D02-7E7D-4116-8151-D5B5FF717F23}">
      <dgm:prSet/>
      <dgm:spPr/>
      <dgm:t>
        <a:bodyPr/>
        <a:lstStyle/>
        <a:p>
          <a:endParaRPr lang="it-IT"/>
        </a:p>
      </dgm:t>
    </dgm:pt>
    <dgm:pt modelId="{EE4DAECA-B7C9-4292-8414-569848D8EE62}">
      <dgm:prSet phldrT="[Testo]"/>
      <dgm:spPr/>
      <dgm:t>
        <a:bodyPr/>
        <a:lstStyle/>
        <a:p>
          <a:r>
            <a:rPr lang="it-IT" i="1" dirty="0" smtClean="0">
              <a:solidFill>
                <a:schemeClr val="tx2">
                  <a:lumMod val="75000"/>
                </a:schemeClr>
              </a:solidFill>
            </a:rPr>
            <a:t>coinvolgere lo studente e non solo nel processo valutativo</a:t>
          </a:r>
          <a:endParaRPr lang="it-IT" i="1" dirty="0">
            <a:solidFill>
              <a:schemeClr val="tx2">
                <a:lumMod val="75000"/>
              </a:schemeClr>
            </a:solidFill>
          </a:endParaRPr>
        </a:p>
      </dgm:t>
    </dgm:pt>
    <dgm:pt modelId="{781FC831-B6F6-451F-91F5-E489377B7402}" type="parTrans" cxnId="{01BBA591-3821-4A83-B76B-7E6DAE3C010F}">
      <dgm:prSet/>
      <dgm:spPr/>
      <dgm:t>
        <a:bodyPr/>
        <a:lstStyle/>
        <a:p>
          <a:endParaRPr lang="it-IT"/>
        </a:p>
      </dgm:t>
    </dgm:pt>
    <dgm:pt modelId="{6F494920-BDCB-471A-8FA3-555B55131FCC}" type="sibTrans" cxnId="{01BBA591-3821-4A83-B76B-7E6DAE3C010F}">
      <dgm:prSet/>
      <dgm:spPr/>
      <dgm:t>
        <a:bodyPr/>
        <a:lstStyle/>
        <a:p>
          <a:endParaRPr lang="it-IT"/>
        </a:p>
      </dgm:t>
    </dgm:pt>
    <dgm:pt modelId="{77A98C09-C099-466D-9FE5-C8C1FB09344B}">
      <dgm:prSet phldrT="[Testo]"/>
      <dgm:spPr/>
      <dgm:t>
        <a:bodyPr/>
        <a:lstStyle/>
        <a:p>
          <a:r>
            <a:rPr lang="it-IT" i="1" dirty="0" smtClean="0">
              <a:solidFill>
                <a:schemeClr val="tx2">
                  <a:lumMod val="75000"/>
                </a:schemeClr>
              </a:solidFill>
            </a:rPr>
            <a:t>non esaminare la performance momentanea ma tutto il processo</a:t>
          </a:r>
          <a:endParaRPr lang="it-IT" i="1" dirty="0">
            <a:solidFill>
              <a:schemeClr val="tx2">
                <a:lumMod val="75000"/>
              </a:schemeClr>
            </a:solidFill>
          </a:endParaRPr>
        </a:p>
      </dgm:t>
    </dgm:pt>
    <dgm:pt modelId="{CCAABB14-8CF9-4B92-83A6-4F8D053F597D}" type="parTrans" cxnId="{0CFF52E7-7AFD-44D5-A9A1-D5E588256001}">
      <dgm:prSet/>
      <dgm:spPr/>
      <dgm:t>
        <a:bodyPr/>
        <a:lstStyle/>
        <a:p>
          <a:endParaRPr lang="it-IT"/>
        </a:p>
      </dgm:t>
    </dgm:pt>
    <dgm:pt modelId="{E0CB0F76-4089-4F84-A1FD-E210B895A89D}" type="sibTrans" cxnId="{0CFF52E7-7AFD-44D5-A9A1-D5E588256001}">
      <dgm:prSet/>
      <dgm:spPr/>
      <dgm:t>
        <a:bodyPr/>
        <a:lstStyle/>
        <a:p>
          <a:endParaRPr lang="it-IT"/>
        </a:p>
      </dgm:t>
    </dgm:pt>
    <dgm:pt modelId="{C5EBB296-255F-42BF-808C-51F3A509AA08}" type="pres">
      <dgm:prSet presAssocID="{A635EACB-0208-4048-8DA3-C32A9263D0F0}" presName="vert0" presStyleCnt="0">
        <dgm:presLayoutVars>
          <dgm:dir/>
          <dgm:animOne val="branch"/>
          <dgm:animLvl val="lvl"/>
        </dgm:presLayoutVars>
      </dgm:prSet>
      <dgm:spPr/>
      <dgm:t>
        <a:bodyPr/>
        <a:lstStyle/>
        <a:p>
          <a:endParaRPr lang="it-IT"/>
        </a:p>
      </dgm:t>
    </dgm:pt>
    <dgm:pt modelId="{D93F4179-5B71-44C5-803D-A18835651C1F}" type="pres">
      <dgm:prSet presAssocID="{D495E6AA-9A0B-4DCF-8EB1-9A61568A85B1}" presName="thickLine" presStyleLbl="alignNode1" presStyleIdx="0" presStyleCnt="1"/>
      <dgm:spPr/>
    </dgm:pt>
    <dgm:pt modelId="{0E95353C-2691-4C17-A825-A5707E67A548}" type="pres">
      <dgm:prSet presAssocID="{D495E6AA-9A0B-4DCF-8EB1-9A61568A85B1}" presName="horz1" presStyleCnt="0"/>
      <dgm:spPr/>
    </dgm:pt>
    <dgm:pt modelId="{64AACEAE-C3AC-40D1-A721-494E63FD459C}" type="pres">
      <dgm:prSet presAssocID="{D495E6AA-9A0B-4DCF-8EB1-9A61568A85B1}" presName="tx1" presStyleLbl="revTx" presStyleIdx="0" presStyleCnt="4"/>
      <dgm:spPr/>
      <dgm:t>
        <a:bodyPr/>
        <a:lstStyle/>
        <a:p>
          <a:endParaRPr lang="it-IT"/>
        </a:p>
      </dgm:t>
    </dgm:pt>
    <dgm:pt modelId="{19BA78D9-49A1-4346-B3EA-86452631D933}" type="pres">
      <dgm:prSet presAssocID="{D495E6AA-9A0B-4DCF-8EB1-9A61568A85B1}" presName="vert1" presStyleCnt="0"/>
      <dgm:spPr/>
    </dgm:pt>
    <dgm:pt modelId="{86DBE06F-BFF9-40F8-A59C-556DB7766E48}" type="pres">
      <dgm:prSet presAssocID="{16DD8462-62C6-4982-AC0F-594FC3EA25AF}" presName="vertSpace2a" presStyleCnt="0"/>
      <dgm:spPr/>
    </dgm:pt>
    <dgm:pt modelId="{130862A7-F722-4A4F-B81D-EFDE310EA422}" type="pres">
      <dgm:prSet presAssocID="{16DD8462-62C6-4982-AC0F-594FC3EA25AF}" presName="horz2" presStyleCnt="0"/>
      <dgm:spPr/>
    </dgm:pt>
    <dgm:pt modelId="{3A83DF43-BBC0-4293-A18A-BAB47F2DFC78}" type="pres">
      <dgm:prSet presAssocID="{16DD8462-62C6-4982-AC0F-594FC3EA25AF}" presName="horzSpace2" presStyleCnt="0"/>
      <dgm:spPr/>
    </dgm:pt>
    <dgm:pt modelId="{26A0404C-40E0-45E9-B213-6B00694C6035}" type="pres">
      <dgm:prSet presAssocID="{16DD8462-62C6-4982-AC0F-594FC3EA25AF}" presName="tx2" presStyleLbl="revTx" presStyleIdx="1" presStyleCnt="4"/>
      <dgm:spPr/>
      <dgm:t>
        <a:bodyPr/>
        <a:lstStyle/>
        <a:p>
          <a:endParaRPr lang="it-IT"/>
        </a:p>
      </dgm:t>
    </dgm:pt>
    <dgm:pt modelId="{7C88E52E-6FB4-44DA-839D-F4AA406C47DE}" type="pres">
      <dgm:prSet presAssocID="{16DD8462-62C6-4982-AC0F-594FC3EA25AF}" presName="vert2" presStyleCnt="0"/>
      <dgm:spPr/>
    </dgm:pt>
    <dgm:pt modelId="{8C9E80C0-288B-4BDD-B5AD-1C7EF2B479D8}" type="pres">
      <dgm:prSet presAssocID="{16DD8462-62C6-4982-AC0F-594FC3EA25AF}" presName="thinLine2b" presStyleLbl="callout" presStyleIdx="0" presStyleCnt="3"/>
      <dgm:spPr/>
    </dgm:pt>
    <dgm:pt modelId="{DB7C4F76-1D06-42C5-A763-FD32277FB77F}" type="pres">
      <dgm:prSet presAssocID="{16DD8462-62C6-4982-AC0F-594FC3EA25AF}" presName="vertSpace2b" presStyleCnt="0"/>
      <dgm:spPr/>
    </dgm:pt>
    <dgm:pt modelId="{8C580162-3510-4A45-95DA-FED1D440BD7F}" type="pres">
      <dgm:prSet presAssocID="{EE4DAECA-B7C9-4292-8414-569848D8EE62}" presName="horz2" presStyleCnt="0"/>
      <dgm:spPr/>
    </dgm:pt>
    <dgm:pt modelId="{09C8EB46-EBD3-4354-8267-D6BC64FFAA14}" type="pres">
      <dgm:prSet presAssocID="{EE4DAECA-B7C9-4292-8414-569848D8EE62}" presName="horzSpace2" presStyleCnt="0"/>
      <dgm:spPr/>
    </dgm:pt>
    <dgm:pt modelId="{71BFBBAA-21E0-43CF-A3A4-668D24FCFC18}" type="pres">
      <dgm:prSet presAssocID="{EE4DAECA-B7C9-4292-8414-569848D8EE62}" presName="tx2" presStyleLbl="revTx" presStyleIdx="2" presStyleCnt="4"/>
      <dgm:spPr/>
      <dgm:t>
        <a:bodyPr/>
        <a:lstStyle/>
        <a:p>
          <a:endParaRPr lang="it-IT"/>
        </a:p>
      </dgm:t>
    </dgm:pt>
    <dgm:pt modelId="{AA6EA20C-CCB7-4492-95A1-1C90ED24F6B9}" type="pres">
      <dgm:prSet presAssocID="{EE4DAECA-B7C9-4292-8414-569848D8EE62}" presName="vert2" presStyleCnt="0"/>
      <dgm:spPr/>
    </dgm:pt>
    <dgm:pt modelId="{9567AE4C-DACC-4482-A411-4B4D344DFB89}" type="pres">
      <dgm:prSet presAssocID="{EE4DAECA-B7C9-4292-8414-569848D8EE62}" presName="thinLine2b" presStyleLbl="callout" presStyleIdx="1" presStyleCnt="3"/>
      <dgm:spPr/>
    </dgm:pt>
    <dgm:pt modelId="{464C6C32-1043-451A-9C1A-E993B40051FE}" type="pres">
      <dgm:prSet presAssocID="{EE4DAECA-B7C9-4292-8414-569848D8EE62}" presName="vertSpace2b" presStyleCnt="0"/>
      <dgm:spPr/>
    </dgm:pt>
    <dgm:pt modelId="{F66D18EF-A064-40E2-9959-EC2D80F914B3}" type="pres">
      <dgm:prSet presAssocID="{77A98C09-C099-466D-9FE5-C8C1FB09344B}" presName="horz2" presStyleCnt="0"/>
      <dgm:spPr/>
    </dgm:pt>
    <dgm:pt modelId="{B5E5D61D-C110-4F8C-8A21-917C165DCA19}" type="pres">
      <dgm:prSet presAssocID="{77A98C09-C099-466D-9FE5-C8C1FB09344B}" presName="horzSpace2" presStyleCnt="0"/>
      <dgm:spPr/>
    </dgm:pt>
    <dgm:pt modelId="{C28FD874-E8E0-46E5-9915-6B7EA9E2570F}" type="pres">
      <dgm:prSet presAssocID="{77A98C09-C099-466D-9FE5-C8C1FB09344B}" presName="tx2" presStyleLbl="revTx" presStyleIdx="3" presStyleCnt="4"/>
      <dgm:spPr/>
      <dgm:t>
        <a:bodyPr/>
        <a:lstStyle/>
        <a:p>
          <a:endParaRPr lang="it-IT"/>
        </a:p>
      </dgm:t>
    </dgm:pt>
    <dgm:pt modelId="{0F08C390-5D24-42E8-8AF2-61B6EEC42571}" type="pres">
      <dgm:prSet presAssocID="{77A98C09-C099-466D-9FE5-C8C1FB09344B}" presName="vert2" presStyleCnt="0"/>
      <dgm:spPr/>
    </dgm:pt>
    <dgm:pt modelId="{7B4F7F48-8E47-40F3-92AC-8DC67CC8CFEF}" type="pres">
      <dgm:prSet presAssocID="{77A98C09-C099-466D-9FE5-C8C1FB09344B}" presName="thinLine2b" presStyleLbl="callout" presStyleIdx="2" presStyleCnt="3"/>
      <dgm:spPr/>
    </dgm:pt>
    <dgm:pt modelId="{22C40949-F3A5-4A86-B619-24A1DE274771}" type="pres">
      <dgm:prSet presAssocID="{77A98C09-C099-466D-9FE5-C8C1FB09344B}" presName="vertSpace2b" presStyleCnt="0"/>
      <dgm:spPr/>
    </dgm:pt>
  </dgm:ptLst>
  <dgm:cxnLst>
    <dgm:cxn modelId="{0CFF52E7-7AFD-44D5-A9A1-D5E588256001}" srcId="{D495E6AA-9A0B-4DCF-8EB1-9A61568A85B1}" destId="{77A98C09-C099-466D-9FE5-C8C1FB09344B}" srcOrd="2" destOrd="0" parTransId="{CCAABB14-8CF9-4B92-83A6-4F8D053F597D}" sibTransId="{E0CB0F76-4089-4F84-A1FD-E210B895A89D}"/>
    <dgm:cxn modelId="{3BE4EC49-28F7-48A9-91C1-9B90CC6EB8E9}" srcId="{A635EACB-0208-4048-8DA3-C32A9263D0F0}" destId="{D495E6AA-9A0B-4DCF-8EB1-9A61568A85B1}" srcOrd="0" destOrd="0" parTransId="{AE1CEAA7-CC0E-4BC9-B3F1-CF7EF63FD55C}" sibTransId="{57D6A681-C63C-4753-A4E3-9A805C6762D9}"/>
    <dgm:cxn modelId="{F64DB462-7DE0-4111-966B-10D238212016}" type="presOf" srcId="{D495E6AA-9A0B-4DCF-8EB1-9A61568A85B1}" destId="{64AACEAE-C3AC-40D1-A721-494E63FD459C}" srcOrd="0" destOrd="0" presId="urn:microsoft.com/office/officeart/2008/layout/LinedList"/>
    <dgm:cxn modelId="{CA738BCA-39DF-40CE-BC2F-0FD0B82A089D}" type="presOf" srcId="{16DD8462-62C6-4982-AC0F-594FC3EA25AF}" destId="{26A0404C-40E0-45E9-B213-6B00694C6035}" srcOrd="0" destOrd="0" presId="urn:microsoft.com/office/officeart/2008/layout/LinedList"/>
    <dgm:cxn modelId="{D143CF04-C41C-47E9-B160-8BA1D55E8876}" type="presOf" srcId="{EE4DAECA-B7C9-4292-8414-569848D8EE62}" destId="{71BFBBAA-21E0-43CF-A3A4-668D24FCFC18}" srcOrd="0" destOrd="0" presId="urn:microsoft.com/office/officeart/2008/layout/LinedList"/>
    <dgm:cxn modelId="{BCAA2462-26E5-46D5-A7A5-16FB504DAA78}" type="presOf" srcId="{A635EACB-0208-4048-8DA3-C32A9263D0F0}" destId="{C5EBB296-255F-42BF-808C-51F3A509AA08}" srcOrd="0" destOrd="0" presId="urn:microsoft.com/office/officeart/2008/layout/LinedList"/>
    <dgm:cxn modelId="{DD1E3D02-7E7D-4116-8151-D5B5FF717F23}" srcId="{D495E6AA-9A0B-4DCF-8EB1-9A61568A85B1}" destId="{16DD8462-62C6-4982-AC0F-594FC3EA25AF}" srcOrd="0" destOrd="0" parTransId="{51280B7E-08DE-42A1-9D29-2188BC7888F3}" sibTransId="{6316BC48-2091-4806-B040-E96536C80AFB}"/>
    <dgm:cxn modelId="{01BBA591-3821-4A83-B76B-7E6DAE3C010F}" srcId="{D495E6AA-9A0B-4DCF-8EB1-9A61568A85B1}" destId="{EE4DAECA-B7C9-4292-8414-569848D8EE62}" srcOrd="1" destOrd="0" parTransId="{781FC831-B6F6-451F-91F5-E489377B7402}" sibTransId="{6F494920-BDCB-471A-8FA3-555B55131FCC}"/>
    <dgm:cxn modelId="{93B59C2A-508E-41EF-8F8F-312CABF2007C}" type="presOf" srcId="{77A98C09-C099-466D-9FE5-C8C1FB09344B}" destId="{C28FD874-E8E0-46E5-9915-6B7EA9E2570F}" srcOrd="0" destOrd="0" presId="urn:microsoft.com/office/officeart/2008/layout/LinedList"/>
    <dgm:cxn modelId="{2948B220-D50F-407F-8775-BA949BD77606}" type="presParOf" srcId="{C5EBB296-255F-42BF-808C-51F3A509AA08}" destId="{D93F4179-5B71-44C5-803D-A18835651C1F}" srcOrd="0" destOrd="0" presId="urn:microsoft.com/office/officeart/2008/layout/LinedList"/>
    <dgm:cxn modelId="{8F51C735-247B-4742-9BD1-B4885464A175}" type="presParOf" srcId="{C5EBB296-255F-42BF-808C-51F3A509AA08}" destId="{0E95353C-2691-4C17-A825-A5707E67A548}" srcOrd="1" destOrd="0" presId="urn:microsoft.com/office/officeart/2008/layout/LinedList"/>
    <dgm:cxn modelId="{AAA43B92-24DE-4730-A3AC-82671D14A363}" type="presParOf" srcId="{0E95353C-2691-4C17-A825-A5707E67A548}" destId="{64AACEAE-C3AC-40D1-A721-494E63FD459C}" srcOrd="0" destOrd="0" presId="urn:microsoft.com/office/officeart/2008/layout/LinedList"/>
    <dgm:cxn modelId="{18D9EFF9-8819-49FE-ABF4-555474C86F84}" type="presParOf" srcId="{0E95353C-2691-4C17-A825-A5707E67A548}" destId="{19BA78D9-49A1-4346-B3EA-86452631D933}" srcOrd="1" destOrd="0" presId="urn:microsoft.com/office/officeart/2008/layout/LinedList"/>
    <dgm:cxn modelId="{B83E89B6-012F-4D00-A1C8-49E340BA57CC}" type="presParOf" srcId="{19BA78D9-49A1-4346-B3EA-86452631D933}" destId="{86DBE06F-BFF9-40F8-A59C-556DB7766E48}" srcOrd="0" destOrd="0" presId="urn:microsoft.com/office/officeart/2008/layout/LinedList"/>
    <dgm:cxn modelId="{778E8F0F-67F8-4D52-A8F2-E2C2D9F8E19D}" type="presParOf" srcId="{19BA78D9-49A1-4346-B3EA-86452631D933}" destId="{130862A7-F722-4A4F-B81D-EFDE310EA422}" srcOrd="1" destOrd="0" presId="urn:microsoft.com/office/officeart/2008/layout/LinedList"/>
    <dgm:cxn modelId="{D4CD0501-4794-432F-AB94-B61B013D05BF}" type="presParOf" srcId="{130862A7-F722-4A4F-B81D-EFDE310EA422}" destId="{3A83DF43-BBC0-4293-A18A-BAB47F2DFC78}" srcOrd="0" destOrd="0" presId="urn:microsoft.com/office/officeart/2008/layout/LinedList"/>
    <dgm:cxn modelId="{31FF4415-8085-4B33-B722-21CAAF0FC055}" type="presParOf" srcId="{130862A7-F722-4A4F-B81D-EFDE310EA422}" destId="{26A0404C-40E0-45E9-B213-6B00694C6035}" srcOrd="1" destOrd="0" presId="urn:microsoft.com/office/officeart/2008/layout/LinedList"/>
    <dgm:cxn modelId="{3421A5E0-1A26-4DCD-8F86-30A280C678F0}" type="presParOf" srcId="{130862A7-F722-4A4F-B81D-EFDE310EA422}" destId="{7C88E52E-6FB4-44DA-839D-F4AA406C47DE}" srcOrd="2" destOrd="0" presId="urn:microsoft.com/office/officeart/2008/layout/LinedList"/>
    <dgm:cxn modelId="{F7D5EC70-D41F-479C-AF53-2788037D6B73}" type="presParOf" srcId="{19BA78D9-49A1-4346-B3EA-86452631D933}" destId="{8C9E80C0-288B-4BDD-B5AD-1C7EF2B479D8}" srcOrd="2" destOrd="0" presId="urn:microsoft.com/office/officeart/2008/layout/LinedList"/>
    <dgm:cxn modelId="{2911FFAC-6037-4435-BCDC-14328CB22AE6}" type="presParOf" srcId="{19BA78D9-49A1-4346-B3EA-86452631D933}" destId="{DB7C4F76-1D06-42C5-A763-FD32277FB77F}" srcOrd="3" destOrd="0" presId="urn:microsoft.com/office/officeart/2008/layout/LinedList"/>
    <dgm:cxn modelId="{3E58F1DB-F194-4491-B13E-9D734D6714A9}" type="presParOf" srcId="{19BA78D9-49A1-4346-B3EA-86452631D933}" destId="{8C580162-3510-4A45-95DA-FED1D440BD7F}" srcOrd="4" destOrd="0" presId="urn:microsoft.com/office/officeart/2008/layout/LinedList"/>
    <dgm:cxn modelId="{7B831811-C02C-4F4F-8197-4DE73E3713AB}" type="presParOf" srcId="{8C580162-3510-4A45-95DA-FED1D440BD7F}" destId="{09C8EB46-EBD3-4354-8267-D6BC64FFAA14}" srcOrd="0" destOrd="0" presId="urn:microsoft.com/office/officeart/2008/layout/LinedList"/>
    <dgm:cxn modelId="{526E8DF9-95E2-46A3-BBE2-6CA7DC16D5F7}" type="presParOf" srcId="{8C580162-3510-4A45-95DA-FED1D440BD7F}" destId="{71BFBBAA-21E0-43CF-A3A4-668D24FCFC18}" srcOrd="1" destOrd="0" presId="urn:microsoft.com/office/officeart/2008/layout/LinedList"/>
    <dgm:cxn modelId="{1B138437-3393-463E-A5B4-3E17FB23BF06}" type="presParOf" srcId="{8C580162-3510-4A45-95DA-FED1D440BD7F}" destId="{AA6EA20C-CCB7-4492-95A1-1C90ED24F6B9}" srcOrd="2" destOrd="0" presId="urn:microsoft.com/office/officeart/2008/layout/LinedList"/>
    <dgm:cxn modelId="{E6BA747E-D1E2-4ECB-867C-E456AE027986}" type="presParOf" srcId="{19BA78D9-49A1-4346-B3EA-86452631D933}" destId="{9567AE4C-DACC-4482-A411-4B4D344DFB89}" srcOrd="5" destOrd="0" presId="urn:microsoft.com/office/officeart/2008/layout/LinedList"/>
    <dgm:cxn modelId="{B7273727-9CFD-4F7B-B298-C553BDC36502}" type="presParOf" srcId="{19BA78D9-49A1-4346-B3EA-86452631D933}" destId="{464C6C32-1043-451A-9C1A-E993B40051FE}" srcOrd="6" destOrd="0" presId="urn:microsoft.com/office/officeart/2008/layout/LinedList"/>
    <dgm:cxn modelId="{8F6B2328-618B-40E9-9B3E-E9CCFBDA29AE}" type="presParOf" srcId="{19BA78D9-49A1-4346-B3EA-86452631D933}" destId="{F66D18EF-A064-40E2-9959-EC2D80F914B3}" srcOrd="7" destOrd="0" presId="urn:microsoft.com/office/officeart/2008/layout/LinedList"/>
    <dgm:cxn modelId="{D0F32259-03F0-4A37-8A7E-EDC3C9DC3F11}" type="presParOf" srcId="{F66D18EF-A064-40E2-9959-EC2D80F914B3}" destId="{B5E5D61D-C110-4F8C-8A21-917C165DCA19}" srcOrd="0" destOrd="0" presId="urn:microsoft.com/office/officeart/2008/layout/LinedList"/>
    <dgm:cxn modelId="{5F64D8BE-188F-48B1-9DF1-F9BA0638E57A}" type="presParOf" srcId="{F66D18EF-A064-40E2-9959-EC2D80F914B3}" destId="{C28FD874-E8E0-46E5-9915-6B7EA9E2570F}" srcOrd="1" destOrd="0" presId="urn:microsoft.com/office/officeart/2008/layout/LinedList"/>
    <dgm:cxn modelId="{5FBDE558-35B9-4A94-BF74-1ACC5A27E3D0}" type="presParOf" srcId="{F66D18EF-A064-40E2-9959-EC2D80F914B3}" destId="{0F08C390-5D24-42E8-8AF2-61B6EEC42571}" srcOrd="2" destOrd="0" presId="urn:microsoft.com/office/officeart/2008/layout/LinedList"/>
    <dgm:cxn modelId="{F330B67D-F90F-4F4D-93F0-E04DA254894C}" type="presParOf" srcId="{19BA78D9-49A1-4346-B3EA-86452631D933}" destId="{7B4F7F48-8E47-40F3-92AC-8DC67CC8CFEF}" srcOrd="8" destOrd="0" presId="urn:microsoft.com/office/officeart/2008/layout/LinedList"/>
    <dgm:cxn modelId="{A62C505C-CD73-441D-B9FC-B34F2E0DE905}" type="presParOf" srcId="{19BA78D9-49A1-4346-B3EA-86452631D933}" destId="{22C40949-F3A5-4A86-B619-24A1DE274771}" srcOrd="9"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363A544-D675-4F1C-B2AC-FADCD4D43768}" type="doc">
      <dgm:prSet loTypeId="urn:microsoft.com/office/officeart/2008/layout/SquareAccentList" loCatId="list" qsTypeId="urn:microsoft.com/office/officeart/2005/8/quickstyle/simple1" qsCatId="simple" csTypeId="urn:microsoft.com/office/officeart/2005/8/colors/accent1_2" csCatId="accent1" phldr="1"/>
      <dgm:spPr/>
      <dgm:t>
        <a:bodyPr/>
        <a:lstStyle/>
        <a:p>
          <a:endParaRPr lang="it-IT"/>
        </a:p>
      </dgm:t>
    </dgm:pt>
    <dgm:pt modelId="{21C6072F-1483-4376-BD6E-D79CDB50AD5C}">
      <dgm:prSet phldrT="[Testo]"/>
      <dgm:spPr/>
      <dgm:t>
        <a:bodyPr/>
        <a:lstStyle/>
        <a:p>
          <a:r>
            <a:rPr lang="it-IT" dirty="0" smtClean="0">
              <a:solidFill>
                <a:srgbClr val="FFC000"/>
              </a:solidFill>
            </a:rPr>
            <a:t>Progettazione di sistema</a:t>
          </a:r>
          <a:endParaRPr lang="it-IT" dirty="0">
            <a:solidFill>
              <a:srgbClr val="FFC000"/>
            </a:solidFill>
          </a:endParaRPr>
        </a:p>
      </dgm:t>
    </dgm:pt>
    <dgm:pt modelId="{17AE6021-008D-4448-A5DB-67632D13DFE7}" type="parTrans" cxnId="{3EE8310F-2911-4662-A190-3CF0D663C688}">
      <dgm:prSet/>
      <dgm:spPr/>
      <dgm:t>
        <a:bodyPr/>
        <a:lstStyle/>
        <a:p>
          <a:endParaRPr lang="it-IT"/>
        </a:p>
      </dgm:t>
    </dgm:pt>
    <dgm:pt modelId="{B5FF0D4A-1747-4ADB-8C7F-5B24CD190FF1}" type="sibTrans" cxnId="{3EE8310F-2911-4662-A190-3CF0D663C688}">
      <dgm:prSet/>
      <dgm:spPr/>
      <dgm:t>
        <a:bodyPr/>
        <a:lstStyle/>
        <a:p>
          <a:endParaRPr lang="it-IT"/>
        </a:p>
      </dgm:t>
    </dgm:pt>
    <dgm:pt modelId="{C46E3C35-F753-4711-B5DF-DE5A5E2146A0}">
      <dgm:prSet phldrT="[Testo]"/>
      <dgm:spPr/>
      <dgm:t>
        <a:bodyPr/>
        <a:lstStyle/>
        <a:p>
          <a:r>
            <a:rPr lang="it-IT" dirty="0" smtClean="0"/>
            <a:t>Definizione delle finalità</a:t>
          </a:r>
          <a:endParaRPr lang="it-IT" dirty="0"/>
        </a:p>
      </dgm:t>
    </dgm:pt>
    <dgm:pt modelId="{425C949E-4B66-4D03-BE99-DAC45911A352}" type="parTrans" cxnId="{B4DEA0A6-C125-4724-8861-D03DF0C84D93}">
      <dgm:prSet/>
      <dgm:spPr/>
      <dgm:t>
        <a:bodyPr/>
        <a:lstStyle/>
        <a:p>
          <a:endParaRPr lang="it-IT"/>
        </a:p>
      </dgm:t>
    </dgm:pt>
    <dgm:pt modelId="{CA9B5C9A-747D-421C-B363-0D81048D8C12}" type="sibTrans" cxnId="{B4DEA0A6-C125-4724-8861-D03DF0C84D93}">
      <dgm:prSet/>
      <dgm:spPr/>
      <dgm:t>
        <a:bodyPr/>
        <a:lstStyle/>
        <a:p>
          <a:endParaRPr lang="it-IT"/>
        </a:p>
      </dgm:t>
    </dgm:pt>
    <dgm:pt modelId="{CB961784-A495-4409-AADB-0285C4D60EAB}">
      <dgm:prSet phldrT="[Testo]"/>
      <dgm:spPr/>
      <dgm:t>
        <a:bodyPr/>
        <a:lstStyle/>
        <a:p>
          <a:r>
            <a:rPr lang="it-IT" dirty="0" smtClean="0"/>
            <a:t>Dei contenuti fondamentali</a:t>
          </a:r>
          <a:endParaRPr lang="it-IT" dirty="0"/>
        </a:p>
      </dgm:t>
    </dgm:pt>
    <dgm:pt modelId="{ADCA891D-3C39-4376-8FC8-18D83E0B35F1}" type="parTrans" cxnId="{B4BB1C32-050C-460B-BDEE-105C309ED097}">
      <dgm:prSet/>
      <dgm:spPr/>
      <dgm:t>
        <a:bodyPr/>
        <a:lstStyle/>
        <a:p>
          <a:endParaRPr lang="it-IT"/>
        </a:p>
      </dgm:t>
    </dgm:pt>
    <dgm:pt modelId="{4650AB4F-3604-47D9-98A7-ED1AA6B594A8}" type="sibTrans" cxnId="{B4BB1C32-050C-460B-BDEE-105C309ED097}">
      <dgm:prSet/>
      <dgm:spPr/>
      <dgm:t>
        <a:bodyPr/>
        <a:lstStyle/>
        <a:p>
          <a:endParaRPr lang="it-IT"/>
        </a:p>
      </dgm:t>
    </dgm:pt>
    <dgm:pt modelId="{E69BCC6C-AAAE-4910-9E5E-5BE343F9A285}">
      <dgm:prSet phldrT="[Testo]"/>
      <dgm:spPr/>
      <dgm:t>
        <a:bodyPr/>
        <a:lstStyle/>
        <a:p>
          <a:r>
            <a:rPr lang="it-IT" dirty="0" smtClean="0"/>
            <a:t>Delle regole di funzionamento dei sistemi scolastici</a:t>
          </a:r>
          <a:endParaRPr lang="it-IT" dirty="0"/>
        </a:p>
      </dgm:t>
    </dgm:pt>
    <dgm:pt modelId="{766B130E-8561-45B9-B585-40406B99096E}" type="parTrans" cxnId="{BF3BC80B-F78F-4A8E-8EC0-A9A93D1791A8}">
      <dgm:prSet/>
      <dgm:spPr/>
      <dgm:t>
        <a:bodyPr/>
        <a:lstStyle/>
        <a:p>
          <a:endParaRPr lang="it-IT"/>
        </a:p>
      </dgm:t>
    </dgm:pt>
    <dgm:pt modelId="{F7E5D276-77A2-495A-95BC-8D33363D04E9}" type="sibTrans" cxnId="{BF3BC80B-F78F-4A8E-8EC0-A9A93D1791A8}">
      <dgm:prSet/>
      <dgm:spPr/>
      <dgm:t>
        <a:bodyPr/>
        <a:lstStyle/>
        <a:p>
          <a:endParaRPr lang="it-IT"/>
        </a:p>
      </dgm:t>
    </dgm:pt>
    <dgm:pt modelId="{DD3FDEF6-2ACA-427A-907A-A6BAB00C3C68}">
      <dgm:prSet phldrT="[Testo]"/>
      <dgm:spPr/>
      <dgm:t>
        <a:bodyPr/>
        <a:lstStyle/>
        <a:p>
          <a:r>
            <a:rPr lang="it-IT" dirty="0" smtClean="0">
              <a:solidFill>
                <a:srgbClr val="FFC000"/>
              </a:solidFill>
            </a:rPr>
            <a:t>Progettazione di istituto</a:t>
          </a:r>
          <a:endParaRPr lang="it-IT" dirty="0">
            <a:solidFill>
              <a:srgbClr val="FFC000"/>
            </a:solidFill>
          </a:endParaRPr>
        </a:p>
      </dgm:t>
    </dgm:pt>
    <dgm:pt modelId="{7ABBA719-04AF-412F-A464-6E1684F0EA40}" type="parTrans" cxnId="{A38FEB7C-B822-4446-BF6E-B70A280622F9}">
      <dgm:prSet/>
      <dgm:spPr/>
      <dgm:t>
        <a:bodyPr/>
        <a:lstStyle/>
        <a:p>
          <a:endParaRPr lang="it-IT"/>
        </a:p>
      </dgm:t>
    </dgm:pt>
    <dgm:pt modelId="{A6E628EF-DC64-4982-84E1-69C6C1F480F7}" type="sibTrans" cxnId="{A38FEB7C-B822-4446-BF6E-B70A280622F9}">
      <dgm:prSet/>
      <dgm:spPr/>
      <dgm:t>
        <a:bodyPr/>
        <a:lstStyle/>
        <a:p>
          <a:endParaRPr lang="it-IT"/>
        </a:p>
      </dgm:t>
    </dgm:pt>
    <dgm:pt modelId="{86BEAB05-95B4-40D5-ADDC-A0EDFB4FD057}">
      <dgm:prSet phldrT="[Testo]" custT="1"/>
      <dgm:spPr/>
      <dgm:t>
        <a:bodyPr/>
        <a:lstStyle/>
        <a:p>
          <a:r>
            <a:rPr lang="it-IT" sz="1800" dirty="0" smtClean="0"/>
            <a:t>Determinazione delle caratteristiche pedagogiche e metodologiche di un singolo istituto</a:t>
          </a:r>
          <a:endParaRPr lang="it-IT" sz="1800" dirty="0"/>
        </a:p>
      </dgm:t>
    </dgm:pt>
    <dgm:pt modelId="{20A17AB7-1C58-44EA-BA52-982D0B50F677}" type="parTrans" cxnId="{24EC1E7F-0B3A-440F-8817-87FBE85515AA}">
      <dgm:prSet/>
      <dgm:spPr/>
      <dgm:t>
        <a:bodyPr/>
        <a:lstStyle/>
        <a:p>
          <a:endParaRPr lang="it-IT"/>
        </a:p>
      </dgm:t>
    </dgm:pt>
    <dgm:pt modelId="{47BFDC64-81B7-4BD2-83D8-7C112417A158}" type="sibTrans" cxnId="{24EC1E7F-0B3A-440F-8817-87FBE85515AA}">
      <dgm:prSet/>
      <dgm:spPr/>
      <dgm:t>
        <a:bodyPr/>
        <a:lstStyle/>
        <a:p>
          <a:endParaRPr lang="it-IT"/>
        </a:p>
      </dgm:t>
    </dgm:pt>
    <dgm:pt modelId="{65A056A9-A0BA-4CCC-86CD-334493F5C5AC}" type="pres">
      <dgm:prSet presAssocID="{F363A544-D675-4F1C-B2AC-FADCD4D43768}" presName="layout" presStyleCnt="0">
        <dgm:presLayoutVars>
          <dgm:chMax/>
          <dgm:chPref/>
          <dgm:dir/>
          <dgm:resizeHandles/>
        </dgm:presLayoutVars>
      </dgm:prSet>
      <dgm:spPr/>
      <dgm:t>
        <a:bodyPr/>
        <a:lstStyle/>
        <a:p>
          <a:endParaRPr lang="it-IT"/>
        </a:p>
      </dgm:t>
    </dgm:pt>
    <dgm:pt modelId="{86B0A531-88F1-485F-985A-8F92E83F2182}" type="pres">
      <dgm:prSet presAssocID="{21C6072F-1483-4376-BD6E-D79CDB50AD5C}" presName="root" presStyleCnt="0">
        <dgm:presLayoutVars>
          <dgm:chMax/>
          <dgm:chPref/>
        </dgm:presLayoutVars>
      </dgm:prSet>
      <dgm:spPr/>
    </dgm:pt>
    <dgm:pt modelId="{4F5FD76C-341A-4071-B925-C2E1758837C0}" type="pres">
      <dgm:prSet presAssocID="{21C6072F-1483-4376-BD6E-D79CDB50AD5C}" presName="rootComposite" presStyleCnt="0">
        <dgm:presLayoutVars/>
      </dgm:prSet>
      <dgm:spPr/>
    </dgm:pt>
    <dgm:pt modelId="{F3FDDBBC-72E4-4A2B-AF0F-4A39303EE0D0}" type="pres">
      <dgm:prSet presAssocID="{21C6072F-1483-4376-BD6E-D79CDB50AD5C}" presName="ParentAccent" presStyleLbl="alignNode1" presStyleIdx="0" presStyleCnt="2"/>
      <dgm:spPr/>
    </dgm:pt>
    <dgm:pt modelId="{C27AD5F0-7618-4780-8517-EC9E4288D82F}" type="pres">
      <dgm:prSet presAssocID="{21C6072F-1483-4376-BD6E-D79CDB50AD5C}" presName="ParentSmallAccent" presStyleLbl="fgAcc1" presStyleIdx="0" presStyleCnt="2"/>
      <dgm:spPr/>
    </dgm:pt>
    <dgm:pt modelId="{7D0AC25D-DA11-4A07-ABBE-F2D89EAD15F3}" type="pres">
      <dgm:prSet presAssocID="{21C6072F-1483-4376-BD6E-D79CDB50AD5C}" presName="Parent" presStyleLbl="revTx" presStyleIdx="0" presStyleCnt="6">
        <dgm:presLayoutVars>
          <dgm:chMax/>
          <dgm:chPref val="4"/>
          <dgm:bulletEnabled val="1"/>
        </dgm:presLayoutVars>
      </dgm:prSet>
      <dgm:spPr/>
      <dgm:t>
        <a:bodyPr/>
        <a:lstStyle/>
        <a:p>
          <a:endParaRPr lang="it-IT"/>
        </a:p>
      </dgm:t>
    </dgm:pt>
    <dgm:pt modelId="{7B0768F2-42DB-41EC-A9EB-A94CE7C5A935}" type="pres">
      <dgm:prSet presAssocID="{21C6072F-1483-4376-BD6E-D79CDB50AD5C}" presName="childShape" presStyleCnt="0">
        <dgm:presLayoutVars>
          <dgm:chMax val="0"/>
          <dgm:chPref val="0"/>
        </dgm:presLayoutVars>
      </dgm:prSet>
      <dgm:spPr/>
    </dgm:pt>
    <dgm:pt modelId="{991A70DD-7699-4E27-A2A7-B0988CC372E1}" type="pres">
      <dgm:prSet presAssocID="{C46E3C35-F753-4711-B5DF-DE5A5E2146A0}" presName="childComposite" presStyleCnt="0">
        <dgm:presLayoutVars>
          <dgm:chMax val="0"/>
          <dgm:chPref val="0"/>
        </dgm:presLayoutVars>
      </dgm:prSet>
      <dgm:spPr/>
    </dgm:pt>
    <dgm:pt modelId="{F71C37CA-66A2-47B7-B47A-A671C5D6F4C9}" type="pres">
      <dgm:prSet presAssocID="{C46E3C35-F753-4711-B5DF-DE5A5E2146A0}" presName="ChildAccent" presStyleLbl="solidFgAcc1" presStyleIdx="0" presStyleCnt="4"/>
      <dgm:spPr/>
    </dgm:pt>
    <dgm:pt modelId="{FD5A8D50-EFCB-4DB4-A2BC-D600F8D7C840}" type="pres">
      <dgm:prSet presAssocID="{C46E3C35-F753-4711-B5DF-DE5A5E2146A0}" presName="Child" presStyleLbl="revTx" presStyleIdx="1" presStyleCnt="6">
        <dgm:presLayoutVars>
          <dgm:chMax val="0"/>
          <dgm:chPref val="0"/>
          <dgm:bulletEnabled val="1"/>
        </dgm:presLayoutVars>
      </dgm:prSet>
      <dgm:spPr/>
      <dgm:t>
        <a:bodyPr/>
        <a:lstStyle/>
        <a:p>
          <a:endParaRPr lang="it-IT"/>
        </a:p>
      </dgm:t>
    </dgm:pt>
    <dgm:pt modelId="{A8AB10DF-6EF5-4946-AEB6-D757B30EC12E}" type="pres">
      <dgm:prSet presAssocID="{CB961784-A495-4409-AADB-0285C4D60EAB}" presName="childComposite" presStyleCnt="0">
        <dgm:presLayoutVars>
          <dgm:chMax val="0"/>
          <dgm:chPref val="0"/>
        </dgm:presLayoutVars>
      </dgm:prSet>
      <dgm:spPr/>
    </dgm:pt>
    <dgm:pt modelId="{DFE0D3AC-232B-45AE-9828-C2ED7F9D35EE}" type="pres">
      <dgm:prSet presAssocID="{CB961784-A495-4409-AADB-0285C4D60EAB}" presName="ChildAccent" presStyleLbl="solidFgAcc1" presStyleIdx="1" presStyleCnt="4"/>
      <dgm:spPr/>
    </dgm:pt>
    <dgm:pt modelId="{CF482754-8BEA-478F-8EE8-5E092CFC4967}" type="pres">
      <dgm:prSet presAssocID="{CB961784-A495-4409-AADB-0285C4D60EAB}" presName="Child" presStyleLbl="revTx" presStyleIdx="2" presStyleCnt="6">
        <dgm:presLayoutVars>
          <dgm:chMax val="0"/>
          <dgm:chPref val="0"/>
          <dgm:bulletEnabled val="1"/>
        </dgm:presLayoutVars>
      </dgm:prSet>
      <dgm:spPr/>
      <dgm:t>
        <a:bodyPr/>
        <a:lstStyle/>
        <a:p>
          <a:endParaRPr lang="it-IT"/>
        </a:p>
      </dgm:t>
    </dgm:pt>
    <dgm:pt modelId="{C7B05425-9CF5-4946-94C4-1D4CE2262D41}" type="pres">
      <dgm:prSet presAssocID="{E69BCC6C-AAAE-4910-9E5E-5BE343F9A285}" presName="childComposite" presStyleCnt="0">
        <dgm:presLayoutVars>
          <dgm:chMax val="0"/>
          <dgm:chPref val="0"/>
        </dgm:presLayoutVars>
      </dgm:prSet>
      <dgm:spPr/>
    </dgm:pt>
    <dgm:pt modelId="{872FE6C6-5146-4ED4-AA7E-099951CC621F}" type="pres">
      <dgm:prSet presAssocID="{E69BCC6C-AAAE-4910-9E5E-5BE343F9A285}" presName="ChildAccent" presStyleLbl="solidFgAcc1" presStyleIdx="2" presStyleCnt="4"/>
      <dgm:spPr/>
    </dgm:pt>
    <dgm:pt modelId="{4F81CEFE-7424-4670-A475-3DAF854C0A67}" type="pres">
      <dgm:prSet presAssocID="{E69BCC6C-AAAE-4910-9E5E-5BE343F9A285}" presName="Child" presStyleLbl="revTx" presStyleIdx="3" presStyleCnt="6">
        <dgm:presLayoutVars>
          <dgm:chMax val="0"/>
          <dgm:chPref val="0"/>
          <dgm:bulletEnabled val="1"/>
        </dgm:presLayoutVars>
      </dgm:prSet>
      <dgm:spPr/>
      <dgm:t>
        <a:bodyPr/>
        <a:lstStyle/>
        <a:p>
          <a:endParaRPr lang="it-IT"/>
        </a:p>
      </dgm:t>
    </dgm:pt>
    <dgm:pt modelId="{4B0DD9F3-B865-44ED-8277-C29EDD6A2A21}" type="pres">
      <dgm:prSet presAssocID="{DD3FDEF6-2ACA-427A-907A-A6BAB00C3C68}" presName="root" presStyleCnt="0">
        <dgm:presLayoutVars>
          <dgm:chMax/>
          <dgm:chPref/>
        </dgm:presLayoutVars>
      </dgm:prSet>
      <dgm:spPr/>
    </dgm:pt>
    <dgm:pt modelId="{1BE67098-2C69-4902-BDDF-B5291BB1AE90}" type="pres">
      <dgm:prSet presAssocID="{DD3FDEF6-2ACA-427A-907A-A6BAB00C3C68}" presName="rootComposite" presStyleCnt="0">
        <dgm:presLayoutVars/>
      </dgm:prSet>
      <dgm:spPr/>
    </dgm:pt>
    <dgm:pt modelId="{DDC38105-8275-457E-B3E4-2419387EA563}" type="pres">
      <dgm:prSet presAssocID="{DD3FDEF6-2ACA-427A-907A-A6BAB00C3C68}" presName="ParentAccent" presStyleLbl="alignNode1" presStyleIdx="1" presStyleCnt="2"/>
      <dgm:spPr/>
    </dgm:pt>
    <dgm:pt modelId="{834EF54F-6742-4BF8-A9DE-AA63985E15B2}" type="pres">
      <dgm:prSet presAssocID="{DD3FDEF6-2ACA-427A-907A-A6BAB00C3C68}" presName="ParentSmallAccent" presStyleLbl="fgAcc1" presStyleIdx="1" presStyleCnt="2"/>
      <dgm:spPr/>
    </dgm:pt>
    <dgm:pt modelId="{67471066-16A4-41EB-B55F-D5342C2B8111}" type="pres">
      <dgm:prSet presAssocID="{DD3FDEF6-2ACA-427A-907A-A6BAB00C3C68}" presName="Parent" presStyleLbl="revTx" presStyleIdx="4" presStyleCnt="6">
        <dgm:presLayoutVars>
          <dgm:chMax/>
          <dgm:chPref val="4"/>
          <dgm:bulletEnabled val="1"/>
        </dgm:presLayoutVars>
      </dgm:prSet>
      <dgm:spPr/>
      <dgm:t>
        <a:bodyPr/>
        <a:lstStyle/>
        <a:p>
          <a:endParaRPr lang="it-IT"/>
        </a:p>
      </dgm:t>
    </dgm:pt>
    <dgm:pt modelId="{3019DCAA-7C28-4BFB-9C67-D9D7CB37B99A}" type="pres">
      <dgm:prSet presAssocID="{DD3FDEF6-2ACA-427A-907A-A6BAB00C3C68}" presName="childShape" presStyleCnt="0">
        <dgm:presLayoutVars>
          <dgm:chMax val="0"/>
          <dgm:chPref val="0"/>
        </dgm:presLayoutVars>
      </dgm:prSet>
      <dgm:spPr/>
    </dgm:pt>
    <dgm:pt modelId="{F9547CC6-1AA8-4926-B14E-2507D55E1C2A}" type="pres">
      <dgm:prSet presAssocID="{86BEAB05-95B4-40D5-ADDC-A0EDFB4FD057}" presName="childComposite" presStyleCnt="0">
        <dgm:presLayoutVars>
          <dgm:chMax val="0"/>
          <dgm:chPref val="0"/>
        </dgm:presLayoutVars>
      </dgm:prSet>
      <dgm:spPr/>
    </dgm:pt>
    <dgm:pt modelId="{D4B1B389-4F02-415A-B0F6-B29F086E280B}" type="pres">
      <dgm:prSet presAssocID="{86BEAB05-95B4-40D5-ADDC-A0EDFB4FD057}" presName="ChildAccent" presStyleLbl="solidFgAcc1" presStyleIdx="3" presStyleCnt="4"/>
      <dgm:spPr/>
    </dgm:pt>
    <dgm:pt modelId="{567CD4D2-70E7-4536-ACBB-D3365F844284}" type="pres">
      <dgm:prSet presAssocID="{86BEAB05-95B4-40D5-ADDC-A0EDFB4FD057}" presName="Child" presStyleLbl="revTx" presStyleIdx="5" presStyleCnt="6" custScaleY="313178">
        <dgm:presLayoutVars>
          <dgm:chMax val="0"/>
          <dgm:chPref val="0"/>
          <dgm:bulletEnabled val="1"/>
        </dgm:presLayoutVars>
      </dgm:prSet>
      <dgm:spPr/>
      <dgm:t>
        <a:bodyPr/>
        <a:lstStyle/>
        <a:p>
          <a:endParaRPr lang="it-IT"/>
        </a:p>
      </dgm:t>
    </dgm:pt>
  </dgm:ptLst>
  <dgm:cxnLst>
    <dgm:cxn modelId="{DDF7EA58-CD99-4824-949F-4AE996EE8278}" type="presOf" srcId="{86BEAB05-95B4-40D5-ADDC-A0EDFB4FD057}" destId="{567CD4D2-70E7-4536-ACBB-D3365F844284}" srcOrd="0" destOrd="0" presId="urn:microsoft.com/office/officeart/2008/layout/SquareAccentList"/>
    <dgm:cxn modelId="{B7F1D646-4FDF-416C-A96C-E5EE13B2C8BE}" type="presOf" srcId="{DD3FDEF6-2ACA-427A-907A-A6BAB00C3C68}" destId="{67471066-16A4-41EB-B55F-D5342C2B8111}" srcOrd="0" destOrd="0" presId="urn:microsoft.com/office/officeart/2008/layout/SquareAccentList"/>
    <dgm:cxn modelId="{4EEF7727-B1A0-41EB-82B9-2136786BB392}" type="presOf" srcId="{21C6072F-1483-4376-BD6E-D79CDB50AD5C}" destId="{7D0AC25D-DA11-4A07-ABBE-F2D89EAD15F3}" srcOrd="0" destOrd="0" presId="urn:microsoft.com/office/officeart/2008/layout/SquareAccentList"/>
    <dgm:cxn modelId="{3EE8310F-2911-4662-A190-3CF0D663C688}" srcId="{F363A544-D675-4F1C-B2AC-FADCD4D43768}" destId="{21C6072F-1483-4376-BD6E-D79CDB50AD5C}" srcOrd="0" destOrd="0" parTransId="{17AE6021-008D-4448-A5DB-67632D13DFE7}" sibTransId="{B5FF0D4A-1747-4ADB-8C7F-5B24CD190FF1}"/>
    <dgm:cxn modelId="{50DD186F-678C-4EB4-8716-9B235A9E8975}" type="presOf" srcId="{C46E3C35-F753-4711-B5DF-DE5A5E2146A0}" destId="{FD5A8D50-EFCB-4DB4-A2BC-D600F8D7C840}" srcOrd="0" destOrd="0" presId="urn:microsoft.com/office/officeart/2008/layout/SquareAccentList"/>
    <dgm:cxn modelId="{F5340517-A640-411F-B2CA-190EC3AB2023}" type="presOf" srcId="{E69BCC6C-AAAE-4910-9E5E-5BE343F9A285}" destId="{4F81CEFE-7424-4670-A475-3DAF854C0A67}" srcOrd="0" destOrd="0" presId="urn:microsoft.com/office/officeart/2008/layout/SquareAccentList"/>
    <dgm:cxn modelId="{B4DEA0A6-C125-4724-8861-D03DF0C84D93}" srcId="{21C6072F-1483-4376-BD6E-D79CDB50AD5C}" destId="{C46E3C35-F753-4711-B5DF-DE5A5E2146A0}" srcOrd="0" destOrd="0" parTransId="{425C949E-4B66-4D03-BE99-DAC45911A352}" sibTransId="{CA9B5C9A-747D-421C-B363-0D81048D8C12}"/>
    <dgm:cxn modelId="{5F41FC29-D9B0-4532-8DEA-FCA969834E10}" type="presOf" srcId="{F363A544-D675-4F1C-B2AC-FADCD4D43768}" destId="{65A056A9-A0BA-4CCC-86CD-334493F5C5AC}" srcOrd="0" destOrd="0" presId="urn:microsoft.com/office/officeart/2008/layout/SquareAccentList"/>
    <dgm:cxn modelId="{B4BB1C32-050C-460B-BDEE-105C309ED097}" srcId="{21C6072F-1483-4376-BD6E-D79CDB50AD5C}" destId="{CB961784-A495-4409-AADB-0285C4D60EAB}" srcOrd="1" destOrd="0" parTransId="{ADCA891D-3C39-4376-8FC8-18D83E0B35F1}" sibTransId="{4650AB4F-3604-47D9-98A7-ED1AA6B594A8}"/>
    <dgm:cxn modelId="{4EE0A532-7158-47DC-B6AF-9AD9704445B6}" type="presOf" srcId="{CB961784-A495-4409-AADB-0285C4D60EAB}" destId="{CF482754-8BEA-478F-8EE8-5E092CFC4967}" srcOrd="0" destOrd="0" presId="urn:microsoft.com/office/officeart/2008/layout/SquareAccentList"/>
    <dgm:cxn modelId="{24EC1E7F-0B3A-440F-8817-87FBE85515AA}" srcId="{DD3FDEF6-2ACA-427A-907A-A6BAB00C3C68}" destId="{86BEAB05-95B4-40D5-ADDC-A0EDFB4FD057}" srcOrd="0" destOrd="0" parTransId="{20A17AB7-1C58-44EA-BA52-982D0B50F677}" sibTransId="{47BFDC64-81B7-4BD2-83D8-7C112417A158}"/>
    <dgm:cxn modelId="{BF3BC80B-F78F-4A8E-8EC0-A9A93D1791A8}" srcId="{21C6072F-1483-4376-BD6E-D79CDB50AD5C}" destId="{E69BCC6C-AAAE-4910-9E5E-5BE343F9A285}" srcOrd="2" destOrd="0" parTransId="{766B130E-8561-45B9-B585-40406B99096E}" sibTransId="{F7E5D276-77A2-495A-95BC-8D33363D04E9}"/>
    <dgm:cxn modelId="{A38FEB7C-B822-4446-BF6E-B70A280622F9}" srcId="{F363A544-D675-4F1C-B2AC-FADCD4D43768}" destId="{DD3FDEF6-2ACA-427A-907A-A6BAB00C3C68}" srcOrd="1" destOrd="0" parTransId="{7ABBA719-04AF-412F-A464-6E1684F0EA40}" sibTransId="{A6E628EF-DC64-4982-84E1-69C6C1F480F7}"/>
    <dgm:cxn modelId="{E26F84AE-B132-4328-A7AC-28325AECDC1C}" type="presParOf" srcId="{65A056A9-A0BA-4CCC-86CD-334493F5C5AC}" destId="{86B0A531-88F1-485F-985A-8F92E83F2182}" srcOrd="0" destOrd="0" presId="urn:microsoft.com/office/officeart/2008/layout/SquareAccentList"/>
    <dgm:cxn modelId="{5EE5E812-7158-4268-A821-E3E09357D404}" type="presParOf" srcId="{86B0A531-88F1-485F-985A-8F92E83F2182}" destId="{4F5FD76C-341A-4071-B925-C2E1758837C0}" srcOrd="0" destOrd="0" presId="urn:microsoft.com/office/officeart/2008/layout/SquareAccentList"/>
    <dgm:cxn modelId="{3F094D88-20A7-47A7-944F-4C1F16D7A580}" type="presParOf" srcId="{4F5FD76C-341A-4071-B925-C2E1758837C0}" destId="{F3FDDBBC-72E4-4A2B-AF0F-4A39303EE0D0}" srcOrd="0" destOrd="0" presId="urn:microsoft.com/office/officeart/2008/layout/SquareAccentList"/>
    <dgm:cxn modelId="{1552E3C8-52E4-4F69-981A-7322DCD034A2}" type="presParOf" srcId="{4F5FD76C-341A-4071-B925-C2E1758837C0}" destId="{C27AD5F0-7618-4780-8517-EC9E4288D82F}" srcOrd="1" destOrd="0" presId="urn:microsoft.com/office/officeart/2008/layout/SquareAccentList"/>
    <dgm:cxn modelId="{C4D7927D-DACA-4730-B119-D211C0342CE7}" type="presParOf" srcId="{4F5FD76C-341A-4071-B925-C2E1758837C0}" destId="{7D0AC25D-DA11-4A07-ABBE-F2D89EAD15F3}" srcOrd="2" destOrd="0" presId="urn:microsoft.com/office/officeart/2008/layout/SquareAccentList"/>
    <dgm:cxn modelId="{378BA9CD-3A4C-473F-A44B-010BC81938CD}" type="presParOf" srcId="{86B0A531-88F1-485F-985A-8F92E83F2182}" destId="{7B0768F2-42DB-41EC-A9EB-A94CE7C5A935}" srcOrd="1" destOrd="0" presId="urn:microsoft.com/office/officeart/2008/layout/SquareAccentList"/>
    <dgm:cxn modelId="{71013CB8-E4A8-4309-AC8C-69F7116DA7F7}" type="presParOf" srcId="{7B0768F2-42DB-41EC-A9EB-A94CE7C5A935}" destId="{991A70DD-7699-4E27-A2A7-B0988CC372E1}" srcOrd="0" destOrd="0" presId="urn:microsoft.com/office/officeart/2008/layout/SquareAccentList"/>
    <dgm:cxn modelId="{9F026E6D-B0B4-44A3-BDB2-4CBDD1137F56}" type="presParOf" srcId="{991A70DD-7699-4E27-A2A7-B0988CC372E1}" destId="{F71C37CA-66A2-47B7-B47A-A671C5D6F4C9}" srcOrd="0" destOrd="0" presId="urn:microsoft.com/office/officeart/2008/layout/SquareAccentList"/>
    <dgm:cxn modelId="{A07099A0-0E5D-44F8-966D-E90C2D3C6429}" type="presParOf" srcId="{991A70DD-7699-4E27-A2A7-B0988CC372E1}" destId="{FD5A8D50-EFCB-4DB4-A2BC-D600F8D7C840}" srcOrd="1" destOrd="0" presId="urn:microsoft.com/office/officeart/2008/layout/SquareAccentList"/>
    <dgm:cxn modelId="{A025FC29-21DC-4F9E-A76A-A79BC24D7829}" type="presParOf" srcId="{7B0768F2-42DB-41EC-A9EB-A94CE7C5A935}" destId="{A8AB10DF-6EF5-4946-AEB6-D757B30EC12E}" srcOrd="1" destOrd="0" presId="urn:microsoft.com/office/officeart/2008/layout/SquareAccentList"/>
    <dgm:cxn modelId="{71E5C50A-88C4-4750-BF44-3A230FD4E27A}" type="presParOf" srcId="{A8AB10DF-6EF5-4946-AEB6-D757B30EC12E}" destId="{DFE0D3AC-232B-45AE-9828-C2ED7F9D35EE}" srcOrd="0" destOrd="0" presId="urn:microsoft.com/office/officeart/2008/layout/SquareAccentList"/>
    <dgm:cxn modelId="{F229FF40-8659-4BB7-AC9C-729CC68927E3}" type="presParOf" srcId="{A8AB10DF-6EF5-4946-AEB6-D757B30EC12E}" destId="{CF482754-8BEA-478F-8EE8-5E092CFC4967}" srcOrd="1" destOrd="0" presId="urn:microsoft.com/office/officeart/2008/layout/SquareAccentList"/>
    <dgm:cxn modelId="{0E411224-2E09-45DE-A1FA-8B4E468628A4}" type="presParOf" srcId="{7B0768F2-42DB-41EC-A9EB-A94CE7C5A935}" destId="{C7B05425-9CF5-4946-94C4-1D4CE2262D41}" srcOrd="2" destOrd="0" presId="urn:microsoft.com/office/officeart/2008/layout/SquareAccentList"/>
    <dgm:cxn modelId="{4D9C692C-E313-49B2-8EE0-711C135DDC37}" type="presParOf" srcId="{C7B05425-9CF5-4946-94C4-1D4CE2262D41}" destId="{872FE6C6-5146-4ED4-AA7E-099951CC621F}" srcOrd="0" destOrd="0" presId="urn:microsoft.com/office/officeart/2008/layout/SquareAccentList"/>
    <dgm:cxn modelId="{ADC2ABDB-B676-47AF-A046-665BE31480DB}" type="presParOf" srcId="{C7B05425-9CF5-4946-94C4-1D4CE2262D41}" destId="{4F81CEFE-7424-4670-A475-3DAF854C0A67}" srcOrd="1" destOrd="0" presId="urn:microsoft.com/office/officeart/2008/layout/SquareAccentList"/>
    <dgm:cxn modelId="{D15F728A-DA4F-42FC-BEB0-F47F311F08C0}" type="presParOf" srcId="{65A056A9-A0BA-4CCC-86CD-334493F5C5AC}" destId="{4B0DD9F3-B865-44ED-8277-C29EDD6A2A21}" srcOrd="1" destOrd="0" presId="urn:microsoft.com/office/officeart/2008/layout/SquareAccentList"/>
    <dgm:cxn modelId="{6509A897-0A45-4E68-A9CA-DEE4BCED7CF9}" type="presParOf" srcId="{4B0DD9F3-B865-44ED-8277-C29EDD6A2A21}" destId="{1BE67098-2C69-4902-BDDF-B5291BB1AE90}" srcOrd="0" destOrd="0" presId="urn:microsoft.com/office/officeart/2008/layout/SquareAccentList"/>
    <dgm:cxn modelId="{582753C4-6956-4775-9A5C-6BEE3BE0A856}" type="presParOf" srcId="{1BE67098-2C69-4902-BDDF-B5291BB1AE90}" destId="{DDC38105-8275-457E-B3E4-2419387EA563}" srcOrd="0" destOrd="0" presId="urn:microsoft.com/office/officeart/2008/layout/SquareAccentList"/>
    <dgm:cxn modelId="{3B04BF1C-15AB-4E96-A4BC-12940E848442}" type="presParOf" srcId="{1BE67098-2C69-4902-BDDF-B5291BB1AE90}" destId="{834EF54F-6742-4BF8-A9DE-AA63985E15B2}" srcOrd="1" destOrd="0" presId="urn:microsoft.com/office/officeart/2008/layout/SquareAccentList"/>
    <dgm:cxn modelId="{DAFF791B-82C6-4E6B-A442-1C2E078E3F04}" type="presParOf" srcId="{1BE67098-2C69-4902-BDDF-B5291BB1AE90}" destId="{67471066-16A4-41EB-B55F-D5342C2B8111}" srcOrd="2" destOrd="0" presId="urn:microsoft.com/office/officeart/2008/layout/SquareAccentList"/>
    <dgm:cxn modelId="{6AFE1AB1-8A9C-4A3B-AC43-B441CC539F04}" type="presParOf" srcId="{4B0DD9F3-B865-44ED-8277-C29EDD6A2A21}" destId="{3019DCAA-7C28-4BFB-9C67-D9D7CB37B99A}" srcOrd="1" destOrd="0" presId="urn:microsoft.com/office/officeart/2008/layout/SquareAccentList"/>
    <dgm:cxn modelId="{03DA3515-7900-43B3-860F-705E344677A7}" type="presParOf" srcId="{3019DCAA-7C28-4BFB-9C67-D9D7CB37B99A}" destId="{F9547CC6-1AA8-4926-B14E-2507D55E1C2A}" srcOrd="0" destOrd="0" presId="urn:microsoft.com/office/officeart/2008/layout/SquareAccentList"/>
    <dgm:cxn modelId="{00509A60-D48D-4E30-A570-1014847E8FFF}" type="presParOf" srcId="{F9547CC6-1AA8-4926-B14E-2507D55E1C2A}" destId="{D4B1B389-4F02-415A-B0F6-B29F086E280B}" srcOrd="0" destOrd="0" presId="urn:microsoft.com/office/officeart/2008/layout/SquareAccentList"/>
    <dgm:cxn modelId="{C5A967F6-9E06-4D20-BC7E-73AEF4D10919}" type="presParOf" srcId="{F9547CC6-1AA8-4926-B14E-2507D55E1C2A}" destId="{567CD4D2-70E7-4536-ACBB-D3365F844284}"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7A0CB1F-F46D-4B9B-B7BB-EE5181D757E6}"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it-IT"/>
        </a:p>
      </dgm:t>
    </dgm:pt>
    <dgm:pt modelId="{E65E9D19-DD3C-45F8-B2AE-DCF50326179F}">
      <dgm:prSet phldrT="[Testo]">
        <dgm:style>
          <a:lnRef idx="1">
            <a:schemeClr val="accent6"/>
          </a:lnRef>
          <a:fillRef idx="2">
            <a:schemeClr val="accent6"/>
          </a:fillRef>
          <a:effectRef idx="1">
            <a:schemeClr val="accent6"/>
          </a:effectRef>
          <a:fontRef idx="minor">
            <a:schemeClr val="dk1"/>
          </a:fontRef>
        </dgm:style>
      </dgm:prSet>
      <dgm:spPr>
        <a:solidFill>
          <a:schemeClr val="bg2">
            <a:lumMod val="60000"/>
            <a:lumOff val="40000"/>
          </a:schemeClr>
        </a:solidFill>
      </dgm:spPr>
      <dgm:t>
        <a:bodyPr/>
        <a:lstStyle/>
        <a:p>
          <a:r>
            <a:rPr lang="it-IT" dirty="0" smtClean="0">
              <a:solidFill>
                <a:schemeClr val="tx1"/>
              </a:solidFill>
            </a:rPr>
            <a:t>Compiti del Gruppo di lavoro e di studio d’Istituto (GLI)</a:t>
          </a:r>
          <a:endParaRPr lang="it-IT" dirty="0">
            <a:solidFill>
              <a:schemeClr val="tx1"/>
            </a:solidFill>
          </a:endParaRPr>
        </a:p>
      </dgm:t>
    </dgm:pt>
    <dgm:pt modelId="{F716D06D-4010-4BD8-BF32-CBC9B31ACFE1}" type="parTrans" cxnId="{D56AF01E-F40C-4369-811A-5BD7EB68B13D}">
      <dgm:prSet/>
      <dgm:spPr/>
      <dgm:t>
        <a:bodyPr/>
        <a:lstStyle/>
        <a:p>
          <a:endParaRPr lang="it-IT"/>
        </a:p>
      </dgm:t>
    </dgm:pt>
    <dgm:pt modelId="{FB4946A2-9027-4D50-9E5B-1754E2AA76A5}" type="sibTrans" cxnId="{D56AF01E-F40C-4369-811A-5BD7EB68B13D}">
      <dgm:prSet/>
      <dgm:spPr/>
      <dgm:t>
        <a:bodyPr/>
        <a:lstStyle/>
        <a:p>
          <a:endParaRPr lang="it-IT"/>
        </a:p>
      </dgm:t>
    </dgm:pt>
    <dgm:pt modelId="{9D4DC437-EA96-4FFD-833E-D245EB51BF0F}">
      <dgm:prSet phldrT="[Testo]" custT="1"/>
      <dgm:spPr>
        <a:solidFill>
          <a:schemeClr val="bg2">
            <a:lumMod val="60000"/>
            <a:lumOff val="40000"/>
          </a:schemeClr>
        </a:solidFill>
        <a:ln>
          <a:solidFill>
            <a:schemeClr val="accent1"/>
          </a:solidFill>
        </a:ln>
      </dgm:spPr>
      <dgm:t>
        <a:bodyPr/>
        <a:lstStyle/>
        <a:p>
          <a:r>
            <a:rPr lang="it-IT" sz="1800" dirty="0" smtClean="0">
              <a:solidFill>
                <a:schemeClr val="tx1"/>
              </a:solidFill>
            </a:rPr>
            <a:t>rilevazione dei BES presenti nella scuola;</a:t>
          </a:r>
          <a:endParaRPr lang="it-IT" sz="1800" dirty="0">
            <a:solidFill>
              <a:schemeClr val="tx1"/>
            </a:solidFill>
          </a:endParaRPr>
        </a:p>
      </dgm:t>
    </dgm:pt>
    <dgm:pt modelId="{BFAE59F8-C34E-4499-B419-0B31242E83A9}" type="parTrans" cxnId="{D8C3DC36-43CA-4B08-8724-09BA852CDADF}">
      <dgm:prSet/>
      <dgm:spPr/>
      <dgm:t>
        <a:bodyPr/>
        <a:lstStyle/>
        <a:p>
          <a:endParaRPr lang="it-IT"/>
        </a:p>
      </dgm:t>
    </dgm:pt>
    <dgm:pt modelId="{8538795E-12F7-4683-B939-644887024AEC}" type="sibTrans" cxnId="{D8C3DC36-43CA-4B08-8724-09BA852CDADF}">
      <dgm:prSet/>
      <dgm:spPr/>
      <dgm:t>
        <a:bodyPr/>
        <a:lstStyle/>
        <a:p>
          <a:endParaRPr lang="it-IT"/>
        </a:p>
      </dgm:t>
    </dgm:pt>
    <dgm:pt modelId="{26664293-7817-4B5E-B108-78A6BF42D461}">
      <dgm:prSet phldrT="[Testo]" custT="1"/>
      <dgm:spPr>
        <a:solidFill>
          <a:schemeClr val="bg2">
            <a:lumMod val="60000"/>
            <a:lumOff val="40000"/>
          </a:schemeClr>
        </a:solidFill>
      </dgm:spPr>
      <dgm:t>
        <a:bodyPr/>
        <a:lstStyle/>
        <a:p>
          <a:pPr algn="just"/>
          <a:r>
            <a:rPr lang="it-IT" sz="1800" dirty="0" smtClean="0">
              <a:solidFill>
                <a:schemeClr val="tx1"/>
              </a:solidFill>
            </a:rPr>
            <a:t>raccolta e documentazione degli interventi </a:t>
          </a:r>
          <a:r>
            <a:rPr lang="it-IT" sz="1800" dirty="0" err="1" smtClean="0">
              <a:solidFill>
                <a:schemeClr val="tx1"/>
              </a:solidFill>
            </a:rPr>
            <a:t>didattico-educativi</a:t>
          </a:r>
          <a:r>
            <a:rPr lang="it-IT" sz="1800" dirty="0" smtClean="0">
              <a:solidFill>
                <a:schemeClr val="tx1"/>
              </a:solidFill>
            </a:rPr>
            <a:t> posti in essere anche in funzione di azioni di apprendimento organizzativo in rete tra scuole e/o in rapporto con azioni strategiche dell’Amministrazione;</a:t>
          </a:r>
          <a:endParaRPr lang="it-IT" sz="1800" dirty="0">
            <a:solidFill>
              <a:schemeClr val="tx1"/>
            </a:solidFill>
          </a:endParaRPr>
        </a:p>
      </dgm:t>
    </dgm:pt>
    <dgm:pt modelId="{EB2B8D65-A3F3-45B9-A210-F74D546D76B3}" type="parTrans" cxnId="{A05B1C48-58B1-48FE-B9A1-1FA975735D85}">
      <dgm:prSet/>
      <dgm:spPr/>
      <dgm:t>
        <a:bodyPr/>
        <a:lstStyle/>
        <a:p>
          <a:endParaRPr lang="it-IT"/>
        </a:p>
      </dgm:t>
    </dgm:pt>
    <dgm:pt modelId="{203E895A-DBEE-41A6-A1B9-B85373505A52}" type="sibTrans" cxnId="{A05B1C48-58B1-48FE-B9A1-1FA975735D85}">
      <dgm:prSet/>
      <dgm:spPr/>
      <dgm:t>
        <a:bodyPr/>
        <a:lstStyle/>
        <a:p>
          <a:endParaRPr lang="it-IT"/>
        </a:p>
      </dgm:t>
    </dgm:pt>
    <dgm:pt modelId="{6D8EAA46-5385-46B7-9BAA-637AC8FECBF4}">
      <dgm:prSet phldrT="[Testo]" custT="1"/>
      <dgm:spPr>
        <a:solidFill>
          <a:schemeClr val="bg2">
            <a:lumMod val="60000"/>
            <a:lumOff val="40000"/>
          </a:schemeClr>
        </a:solidFill>
      </dgm:spPr>
      <dgm:t>
        <a:bodyPr/>
        <a:lstStyle/>
        <a:p>
          <a:r>
            <a:rPr lang="it-IT" sz="1800" dirty="0" smtClean="0">
              <a:solidFill>
                <a:schemeClr val="tx1"/>
              </a:solidFill>
            </a:rPr>
            <a:t>focus/confronto sui casi, consulenza e supporto ai colleghi sulle strategie/metodologie di gestione delle classi;</a:t>
          </a:r>
          <a:endParaRPr lang="it-IT" sz="1800" dirty="0">
            <a:solidFill>
              <a:schemeClr val="tx1"/>
            </a:solidFill>
          </a:endParaRPr>
        </a:p>
      </dgm:t>
    </dgm:pt>
    <dgm:pt modelId="{6241A986-6D39-4095-8279-8ED4A603E65F}" type="parTrans" cxnId="{A375A7C0-BC0D-46CE-8D93-6BA64731603C}">
      <dgm:prSet/>
      <dgm:spPr/>
      <dgm:t>
        <a:bodyPr/>
        <a:lstStyle/>
        <a:p>
          <a:endParaRPr lang="it-IT"/>
        </a:p>
      </dgm:t>
    </dgm:pt>
    <dgm:pt modelId="{321C83EC-D5E2-4F55-99CD-FB6DAA4E7AAF}" type="sibTrans" cxnId="{A375A7C0-BC0D-46CE-8D93-6BA64731603C}">
      <dgm:prSet/>
      <dgm:spPr/>
      <dgm:t>
        <a:bodyPr/>
        <a:lstStyle/>
        <a:p>
          <a:endParaRPr lang="it-IT"/>
        </a:p>
      </dgm:t>
    </dgm:pt>
    <dgm:pt modelId="{6DA68697-088E-4438-A186-354C1A91D437}">
      <dgm:prSet phldrT="[Testo]" custT="1"/>
      <dgm:spPr>
        <a:ln>
          <a:solidFill>
            <a:schemeClr val="accent1"/>
          </a:solidFill>
        </a:ln>
      </dgm:spPr>
      <dgm:t>
        <a:bodyPr/>
        <a:lstStyle/>
        <a:p>
          <a:r>
            <a:rPr lang="it-IT" sz="1800" dirty="0" smtClean="0">
              <a:solidFill>
                <a:schemeClr val="tx1"/>
              </a:solidFill>
            </a:rPr>
            <a:t>rilevazione, monitoraggio e valutazione del livello di </a:t>
          </a:r>
          <a:r>
            <a:rPr lang="it-IT" sz="1800" dirty="0" err="1" smtClean="0">
              <a:solidFill>
                <a:schemeClr val="tx1"/>
              </a:solidFill>
            </a:rPr>
            <a:t>inclusività</a:t>
          </a:r>
          <a:r>
            <a:rPr lang="it-IT" sz="1800" dirty="0" smtClean="0">
              <a:solidFill>
                <a:schemeClr val="tx1"/>
              </a:solidFill>
            </a:rPr>
            <a:t> della scuola;</a:t>
          </a:r>
          <a:endParaRPr lang="it-IT" sz="1800" dirty="0">
            <a:solidFill>
              <a:schemeClr val="tx1"/>
            </a:solidFill>
          </a:endParaRPr>
        </a:p>
      </dgm:t>
    </dgm:pt>
    <dgm:pt modelId="{00C9EFFE-3230-4DC7-8C4A-4E070AA79DE6}" type="parTrans" cxnId="{5E76C772-EF2E-46CD-B94F-EAEFD39F047F}">
      <dgm:prSet/>
      <dgm:spPr/>
      <dgm:t>
        <a:bodyPr/>
        <a:lstStyle/>
        <a:p>
          <a:endParaRPr lang="it-IT"/>
        </a:p>
      </dgm:t>
    </dgm:pt>
    <dgm:pt modelId="{60F089E1-8B5A-4D09-BA04-7ED1FB0F4A85}" type="sibTrans" cxnId="{5E76C772-EF2E-46CD-B94F-EAEFD39F047F}">
      <dgm:prSet/>
      <dgm:spPr/>
      <dgm:t>
        <a:bodyPr/>
        <a:lstStyle/>
        <a:p>
          <a:endParaRPr lang="it-IT"/>
        </a:p>
      </dgm:t>
    </dgm:pt>
    <dgm:pt modelId="{CE03037D-5770-42FB-89F7-ECE0BC7F68F9}">
      <dgm:prSet phldrT="[Testo]" custT="1"/>
      <dgm:spPr>
        <a:ln>
          <a:solidFill>
            <a:schemeClr val="accent1"/>
          </a:solidFill>
        </a:ln>
      </dgm:spPr>
      <dgm:t>
        <a:bodyPr/>
        <a:lstStyle/>
        <a:p>
          <a:pPr algn="just"/>
          <a:r>
            <a:rPr lang="it-IT" sz="1800" dirty="0" smtClean="0">
              <a:solidFill>
                <a:schemeClr val="tx1"/>
              </a:solidFill>
            </a:rPr>
            <a:t>raccolta e coordinamento delle proposte formulate dai singoli GLH Operativi sulla base delle effettive esigenze </a:t>
          </a:r>
        </a:p>
        <a:p>
          <a:pPr algn="just"/>
          <a:r>
            <a:rPr lang="it-IT" sz="1800" dirty="0" smtClean="0">
              <a:solidFill>
                <a:schemeClr val="tx1"/>
              </a:solidFill>
            </a:rPr>
            <a:t>elaborazione di una proposta di Piano Annuale per l’</a:t>
          </a:r>
          <a:r>
            <a:rPr lang="it-IT" sz="1800" dirty="0" err="1" smtClean="0">
              <a:solidFill>
                <a:schemeClr val="tx1"/>
              </a:solidFill>
            </a:rPr>
            <a:t>Inclusività</a:t>
          </a:r>
          <a:r>
            <a:rPr lang="it-IT" sz="1800" dirty="0" smtClean="0">
              <a:solidFill>
                <a:schemeClr val="tx1"/>
              </a:solidFill>
            </a:rPr>
            <a:t> riferito a tutti gli alunni con BES, da redigere al termine di ogni anno scolastico (entro il mese di Giugno).</a:t>
          </a:r>
          <a:endParaRPr lang="it-IT" sz="1800" dirty="0">
            <a:solidFill>
              <a:schemeClr val="tx1"/>
            </a:solidFill>
          </a:endParaRPr>
        </a:p>
      </dgm:t>
    </dgm:pt>
    <dgm:pt modelId="{305F1CA8-7C92-47A8-9795-915E4FB8B5F7}" type="parTrans" cxnId="{F1E6B5F5-D0B6-4847-8847-B3EB40B173D5}">
      <dgm:prSet/>
      <dgm:spPr/>
      <dgm:t>
        <a:bodyPr/>
        <a:lstStyle/>
        <a:p>
          <a:endParaRPr lang="it-IT"/>
        </a:p>
      </dgm:t>
    </dgm:pt>
    <dgm:pt modelId="{24A104E4-78BE-4289-B4FB-0D5069E38C11}" type="sibTrans" cxnId="{F1E6B5F5-D0B6-4847-8847-B3EB40B173D5}">
      <dgm:prSet/>
      <dgm:spPr/>
      <dgm:t>
        <a:bodyPr/>
        <a:lstStyle/>
        <a:p>
          <a:endParaRPr lang="it-IT"/>
        </a:p>
      </dgm:t>
    </dgm:pt>
    <dgm:pt modelId="{C68082C5-D948-4DEB-A5B4-4C1FC47F6D85}" type="pres">
      <dgm:prSet presAssocID="{C7A0CB1F-F46D-4B9B-B7BB-EE5181D757E6}" presName="vert0" presStyleCnt="0">
        <dgm:presLayoutVars>
          <dgm:dir/>
          <dgm:animOne val="branch"/>
          <dgm:animLvl val="lvl"/>
        </dgm:presLayoutVars>
      </dgm:prSet>
      <dgm:spPr/>
      <dgm:t>
        <a:bodyPr/>
        <a:lstStyle/>
        <a:p>
          <a:endParaRPr lang="it-IT"/>
        </a:p>
      </dgm:t>
    </dgm:pt>
    <dgm:pt modelId="{39F41FFF-663A-404C-A24A-053F838F53E6}" type="pres">
      <dgm:prSet presAssocID="{E65E9D19-DD3C-45F8-B2AE-DCF50326179F}" presName="thickLine" presStyleLbl="alignNode1" presStyleIdx="0" presStyleCnt="1" custLinFactNeighborX="7450" custLinFactNeighborY="-49">
        <dgm:style>
          <a:lnRef idx="1">
            <a:schemeClr val="accent1"/>
          </a:lnRef>
          <a:fillRef idx="3">
            <a:schemeClr val="accent1"/>
          </a:fillRef>
          <a:effectRef idx="2">
            <a:schemeClr val="accent1"/>
          </a:effectRef>
          <a:fontRef idx="minor">
            <a:schemeClr val="lt1"/>
          </a:fontRef>
        </dgm:style>
      </dgm:prSet>
      <dgm:spPr/>
      <dgm:t>
        <a:bodyPr/>
        <a:lstStyle/>
        <a:p>
          <a:endParaRPr lang="it-IT"/>
        </a:p>
      </dgm:t>
    </dgm:pt>
    <dgm:pt modelId="{FE17B180-F04C-4302-AA05-C661B318998C}" type="pres">
      <dgm:prSet presAssocID="{E65E9D19-DD3C-45F8-B2AE-DCF50326179F}" presName="horz1" presStyleCnt="0"/>
      <dgm:spPr/>
    </dgm:pt>
    <dgm:pt modelId="{4D149673-9B84-40A4-AF9F-A89101671B4F}" type="pres">
      <dgm:prSet presAssocID="{E65E9D19-DD3C-45F8-B2AE-DCF50326179F}" presName="tx1" presStyleLbl="revTx" presStyleIdx="0" presStyleCnt="6"/>
      <dgm:spPr/>
      <dgm:t>
        <a:bodyPr/>
        <a:lstStyle/>
        <a:p>
          <a:endParaRPr lang="it-IT"/>
        </a:p>
      </dgm:t>
    </dgm:pt>
    <dgm:pt modelId="{9A4AC113-2362-4EB2-8439-14B2E6E3D5CB}" type="pres">
      <dgm:prSet presAssocID="{E65E9D19-DD3C-45F8-B2AE-DCF50326179F}" presName="vert1" presStyleCnt="0"/>
      <dgm:spPr/>
    </dgm:pt>
    <dgm:pt modelId="{20FE9562-1367-4D2A-91D0-C0D2CAB9B20D}" type="pres">
      <dgm:prSet presAssocID="{9D4DC437-EA96-4FFD-833E-D245EB51BF0F}" presName="vertSpace2a" presStyleCnt="0"/>
      <dgm:spPr/>
    </dgm:pt>
    <dgm:pt modelId="{2D3B8F39-55E9-4E05-9968-BD492889F03B}" type="pres">
      <dgm:prSet presAssocID="{9D4DC437-EA96-4FFD-833E-D245EB51BF0F}" presName="horz2" presStyleCnt="0"/>
      <dgm:spPr/>
    </dgm:pt>
    <dgm:pt modelId="{9DCFA3A4-05BB-49D7-89B7-F735E9B58271}" type="pres">
      <dgm:prSet presAssocID="{9D4DC437-EA96-4FFD-833E-D245EB51BF0F}" presName="horzSpace2" presStyleCnt="0"/>
      <dgm:spPr/>
    </dgm:pt>
    <dgm:pt modelId="{6E32E7C6-E4BE-49AC-AA88-425B43FD2945}" type="pres">
      <dgm:prSet presAssocID="{9D4DC437-EA96-4FFD-833E-D245EB51BF0F}" presName="tx2" presStyleLbl="revTx" presStyleIdx="1" presStyleCnt="6" custScaleY="56001" custLinFactNeighborX="-852" custLinFactNeighborY="-7665"/>
      <dgm:spPr/>
      <dgm:t>
        <a:bodyPr/>
        <a:lstStyle/>
        <a:p>
          <a:endParaRPr lang="it-IT"/>
        </a:p>
      </dgm:t>
    </dgm:pt>
    <dgm:pt modelId="{D995B67B-4A21-4CC3-A2D8-4AE96026C191}" type="pres">
      <dgm:prSet presAssocID="{9D4DC437-EA96-4FFD-833E-D245EB51BF0F}" presName="vert2" presStyleCnt="0"/>
      <dgm:spPr/>
    </dgm:pt>
    <dgm:pt modelId="{406557B1-4124-4B03-8681-0BFAA625207B}" type="pres">
      <dgm:prSet presAssocID="{9D4DC437-EA96-4FFD-833E-D245EB51BF0F}" presName="thinLine2b" presStyleLbl="callout" presStyleIdx="0" presStyleCnt="5">
        <dgm:style>
          <a:lnRef idx="2">
            <a:schemeClr val="accent5">
              <a:shade val="50000"/>
            </a:schemeClr>
          </a:lnRef>
          <a:fillRef idx="1">
            <a:schemeClr val="accent5"/>
          </a:fillRef>
          <a:effectRef idx="0">
            <a:schemeClr val="accent5"/>
          </a:effectRef>
          <a:fontRef idx="minor">
            <a:schemeClr val="lt1"/>
          </a:fontRef>
        </dgm:style>
      </dgm:prSet>
      <dgm:spPr/>
      <dgm:t>
        <a:bodyPr/>
        <a:lstStyle/>
        <a:p>
          <a:endParaRPr lang="it-IT"/>
        </a:p>
      </dgm:t>
    </dgm:pt>
    <dgm:pt modelId="{5AE5E7CE-3354-441B-B822-12BDF52F05D4}" type="pres">
      <dgm:prSet presAssocID="{9D4DC437-EA96-4FFD-833E-D245EB51BF0F}" presName="vertSpace2b" presStyleCnt="0"/>
      <dgm:spPr/>
    </dgm:pt>
    <dgm:pt modelId="{0A08C68E-B27A-4259-AC93-07B0BBE1E274}" type="pres">
      <dgm:prSet presAssocID="{26664293-7817-4B5E-B108-78A6BF42D461}" presName="horz2" presStyleCnt="0"/>
      <dgm:spPr/>
    </dgm:pt>
    <dgm:pt modelId="{B15CF35A-5DBE-4DA8-81E0-6EDD46AE8A63}" type="pres">
      <dgm:prSet presAssocID="{26664293-7817-4B5E-B108-78A6BF42D461}" presName="horzSpace2" presStyleCnt="0"/>
      <dgm:spPr/>
    </dgm:pt>
    <dgm:pt modelId="{FF59FA83-63B7-46B8-A520-0563E37D364F}" type="pres">
      <dgm:prSet presAssocID="{26664293-7817-4B5E-B108-78A6BF42D461}" presName="tx2" presStyleLbl="revTx" presStyleIdx="2" presStyleCnt="6" custLinFactNeighborX="-574" custLinFactNeighborY="-4451"/>
      <dgm:spPr/>
      <dgm:t>
        <a:bodyPr/>
        <a:lstStyle/>
        <a:p>
          <a:endParaRPr lang="it-IT"/>
        </a:p>
      </dgm:t>
    </dgm:pt>
    <dgm:pt modelId="{7ED4C6F0-41D9-45BD-BE00-C55ED4E94737}" type="pres">
      <dgm:prSet presAssocID="{26664293-7817-4B5E-B108-78A6BF42D461}" presName="vert2" presStyleCnt="0"/>
      <dgm:spPr/>
    </dgm:pt>
    <dgm:pt modelId="{265C9E43-29D8-4E5A-A2FE-359CC5B4E000}" type="pres">
      <dgm:prSet presAssocID="{26664293-7817-4B5E-B108-78A6BF42D461}" presName="thinLine2b" presStyleLbl="callout" presStyleIdx="1" presStyleCnt="5">
        <dgm:style>
          <a:lnRef idx="2">
            <a:schemeClr val="accent5">
              <a:shade val="50000"/>
            </a:schemeClr>
          </a:lnRef>
          <a:fillRef idx="1">
            <a:schemeClr val="accent5"/>
          </a:fillRef>
          <a:effectRef idx="0">
            <a:schemeClr val="accent5"/>
          </a:effectRef>
          <a:fontRef idx="minor">
            <a:schemeClr val="lt1"/>
          </a:fontRef>
        </dgm:style>
      </dgm:prSet>
      <dgm:spPr>
        <a:ln>
          <a:solidFill>
            <a:schemeClr val="accent1"/>
          </a:solidFill>
        </a:ln>
      </dgm:spPr>
      <dgm:t>
        <a:bodyPr/>
        <a:lstStyle/>
        <a:p>
          <a:endParaRPr lang="it-IT"/>
        </a:p>
      </dgm:t>
    </dgm:pt>
    <dgm:pt modelId="{12AA26BE-7BCB-4EA7-845E-3C42BBAF4D4B}" type="pres">
      <dgm:prSet presAssocID="{26664293-7817-4B5E-B108-78A6BF42D461}" presName="vertSpace2b" presStyleCnt="0"/>
      <dgm:spPr/>
    </dgm:pt>
    <dgm:pt modelId="{CF7BD151-2237-4890-812C-31EB47EE8A72}" type="pres">
      <dgm:prSet presAssocID="{6D8EAA46-5385-46B7-9BAA-637AC8FECBF4}" presName="horz2" presStyleCnt="0"/>
      <dgm:spPr/>
    </dgm:pt>
    <dgm:pt modelId="{8B1C9172-DAF3-46BF-9924-0215515ABB96}" type="pres">
      <dgm:prSet presAssocID="{6D8EAA46-5385-46B7-9BAA-637AC8FECBF4}" presName="horzSpace2" presStyleCnt="0"/>
      <dgm:spPr/>
    </dgm:pt>
    <dgm:pt modelId="{2D5468AE-8A35-48EF-963F-90182BD25025}" type="pres">
      <dgm:prSet presAssocID="{6D8EAA46-5385-46B7-9BAA-637AC8FECBF4}" presName="tx2" presStyleLbl="revTx" presStyleIdx="3" presStyleCnt="6"/>
      <dgm:spPr/>
      <dgm:t>
        <a:bodyPr/>
        <a:lstStyle/>
        <a:p>
          <a:endParaRPr lang="it-IT"/>
        </a:p>
      </dgm:t>
    </dgm:pt>
    <dgm:pt modelId="{DA4C6AEB-1592-486A-9B5A-963C08D523B2}" type="pres">
      <dgm:prSet presAssocID="{6D8EAA46-5385-46B7-9BAA-637AC8FECBF4}" presName="vert2" presStyleCnt="0"/>
      <dgm:spPr/>
    </dgm:pt>
    <dgm:pt modelId="{B0E17C4B-5890-46ED-A61E-DB8FD752F6EB}" type="pres">
      <dgm:prSet presAssocID="{6D8EAA46-5385-46B7-9BAA-637AC8FECBF4}" presName="thinLine2b" presStyleLbl="callout" presStyleIdx="2" presStyleCnt="5">
        <dgm:style>
          <a:lnRef idx="2">
            <a:schemeClr val="accent5">
              <a:shade val="50000"/>
            </a:schemeClr>
          </a:lnRef>
          <a:fillRef idx="1">
            <a:schemeClr val="accent5"/>
          </a:fillRef>
          <a:effectRef idx="0">
            <a:schemeClr val="accent5"/>
          </a:effectRef>
          <a:fontRef idx="minor">
            <a:schemeClr val="lt1"/>
          </a:fontRef>
        </dgm:style>
      </dgm:prSet>
      <dgm:spPr/>
      <dgm:t>
        <a:bodyPr/>
        <a:lstStyle/>
        <a:p>
          <a:endParaRPr lang="it-IT"/>
        </a:p>
      </dgm:t>
    </dgm:pt>
    <dgm:pt modelId="{E802869E-1B34-48D7-BBE4-39CE15191C91}" type="pres">
      <dgm:prSet presAssocID="{6D8EAA46-5385-46B7-9BAA-637AC8FECBF4}" presName="vertSpace2b" presStyleCnt="0"/>
      <dgm:spPr/>
    </dgm:pt>
    <dgm:pt modelId="{5326F8A2-0394-4A29-B30D-1AC9BC78DC17}" type="pres">
      <dgm:prSet presAssocID="{6DA68697-088E-4438-A186-354C1A91D437}" presName="horz2" presStyleCnt="0"/>
      <dgm:spPr/>
    </dgm:pt>
    <dgm:pt modelId="{2D876F18-3BD4-4453-A08E-141861095B6B}" type="pres">
      <dgm:prSet presAssocID="{6DA68697-088E-4438-A186-354C1A91D437}" presName="horzSpace2" presStyleCnt="0"/>
      <dgm:spPr/>
    </dgm:pt>
    <dgm:pt modelId="{BC2DAE4B-233B-41B4-A862-1F1F09CD16EF}" type="pres">
      <dgm:prSet presAssocID="{6DA68697-088E-4438-A186-354C1A91D437}" presName="tx2" presStyleLbl="revTx" presStyleIdx="4" presStyleCnt="6" custScaleX="101704" custScaleY="87423"/>
      <dgm:spPr/>
      <dgm:t>
        <a:bodyPr/>
        <a:lstStyle/>
        <a:p>
          <a:endParaRPr lang="it-IT"/>
        </a:p>
      </dgm:t>
    </dgm:pt>
    <dgm:pt modelId="{EBC13548-3225-4816-B56B-F97FA2F40230}" type="pres">
      <dgm:prSet presAssocID="{6DA68697-088E-4438-A186-354C1A91D437}" presName="vert2" presStyleCnt="0"/>
      <dgm:spPr/>
    </dgm:pt>
    <dgm:pt modelId="{663A8661-F006-4005-84A0-F01D8C661E7E}" type="pres">
      <dgm:prSet presAssocID="{6DA68697-088E-4438-A186-354C1A91D437}" presName="thinLine2b" presStyleLbl="callout" presStyleIdx="3" presStyleCnt="5">
        <dgm:style>
          <a:lnRef idx="2">
            <a:schemeClr val="accent5">
              <a:shade val="50000"/>
            </a:schemeClr>
          </a:lnRef>
          <a:fillRef idx="1">
            <a:schemeClr val="accent5"/>
          </a:fillRef>
          <a:effectRef idx="0">
            <a:schemeClr val="accent5"/>
          </a:effectRef>
          <a:fontRef idx="minor">
            <a:schemeClr val="lt1"/>
          </a:fontRef>
        </dgm:style>
      </dgm:prSet>
      <dgm:spPr/>
      <dgm:t>
        <a:bodyPr/>
        <a:lstStyle/>
        <a:p>
          <a:endParaRPr lang="it-IT"/>
        </a:p>
      </dgm:t>
    </dgm:pt>
    <dgm:pt modelId="{CCDFED4E-AD47-43FE-9616-BF18AF70F61D}" type="pres">
      <dgm:prSet presAssocID="{6DA68697-088E-4438-A186-354C1A91D437}" presName="vertSpace2b" presStyleCnt="0"/>
      <dgm:spPr/>
    </dgm:pt>
    <dgm:pt modelId="{7228D15C-3EA9-44DA-8A46-885C2BF84029}" type="pres">
      <dgm:prSet presAssocID="{CE03037D-5770-42FB-89F7-ECE0BC7F68F9}" presName="horz2" presStyleCnt="0"/>
      <dgm:spPr/>
    </dgm:pt>
    <dgm:pt modelId="{88880836-4B98-4D1D-9166-9E9BA30732D2}" type="pres">
      <dgm:prSet presAssocID="{CE03037D-5770-42FB-89F7-ECE0BC7F68F9}" presName="horzSpace2" presStyleCnt="0"/>
      <dgm:spPr/>
    </dgm:pt>
    <dgm:pt modelId="{CB6BB028-708B-4F34-8AF7-DD115FA837FA}" type="pres">
      <dgm:prSet presAssocID="{CE03037D-5770-42FB-89F7-ECE0BC7F68F9}" presName="tx2" presStyleLbl="revTx" presStyleIdx="5" presStyleCnt="6" custScaleX="104770" custScaleY="119354" custLinFactNeighborX="-1691" custLinFactNeighborY="-8411"/>
      <dgm:spPr/>
      <dgm:t>
        <a:bodyPr/>
        <a:lstStyle/>
        <a:p>
          <a:endParaRPr lang="it-IT"/>
        </a:p>
      </dgm:t>
    </dgm:pt>
    <dgm:pt modelId="{BE771F78-C0C3-4BD5-89CE-837C319D9AC9}" type="pres">
      <dgm:prSet presAssocID="{CE03037D-5770-42FB-89F7-ECE0BC7F68F9}" presName="vert2" presStyleCnt="0"/>
      <dgm:spPr/>
    </dgm:pt>
    <dgm:pt modelId="{8A2C2F2F-BB77-49B4-8A8F-16A3FB1A51FC}" type="pres">
      <dgm:prSet presAssocID="{CE03037D-5770-42FB-89F7-ECE0BC7F68F9}" presName="thinLine2b" presStyleLbl="callout" presStyleIdx="4" presStyleCnt="5"/>
      <dgm:spPr/>
    </dgm:pt>
    <dgm:pt modelId="{834C2F35-17A5-4D4E-A746-8486C0512732}" type="pres">
      <dgm:prSet presAssocID="{CE03037D-5770-42FB-89F7-ECE0BC7F68F9}" presName="vertSpace2b" presStyleCnt="0"/>
      <dgm:spPr/>
    </dgm:pt>
  </dgm:ptLst>
  <dgm:cxnLst>
    <dgm:cxn modelId="{A05B1C48-58B1-48FE-B9A1-1FA975735D85}" srcId="{E65E9D19-DD3C-45F8-B2AE-DCF50326179F}" destId="{26664293-7817-4B5E-B108-78A6BF42D461}" srcOrd="1" destOrd="0" parTransId="{EB2B8D65-A3F3-45B9-A210-F74D546D76B3}" sibTransId="{203E895A-DBEE-41A6-A1B9-B85373505A52}"/>
    <dgm:cxn modelId="{D3984795-DE6B-484E-9BFE-21D6D95F01D8}" type="presOf" srcId="{6DA68697-088E-4438-A186-354C1A91D437}" destId="{BC2DAE4B-233B-41B4-A862-1F1F09CD16EF}" srcOrd="0" destOrd="0" presId="urn:microsoft.com/office/officeart/2008/layout/LinedList"/>
    <dgm:cxn modelId="{841D30D0-C26D-4032-BC25-CEBFD7566703}" type="presOf" srcId="{E65E9D19-DD3C-45F8-B2AE-DCF50326179F}" destId="{4D149673-9B84-40A4-AF9F-A89101671B4F}" srcOrd="0" destOrd="0" presId="urn:microsoft.com/office/officeart/2008/layout/LinedList"/>
    <dgm:cxn modelId="{A375A7C0-BC0D-46CE-8D93-6BA64731603C}" srcId="{E65E9D19-DD3C-45F8-B2AE-DCF50326179F}" destId="{6D8EAA46-5385-46B7-9BAA-637AC8FECBF4}" srcOrd="2" destOrd="0" parTransId="{6241A986-6D39-4095-8279-8ED4A603E65F}" sibTransId="{321C83EC-D5E2-4F55-99CD-FB6DAA4E7AAF}"/>
    <dgm:cxn modelId="{D8C3DC36-43CA-4B08-8724-09BA852CDADF}" srcId="{E65E9D19-DD3C-45F8-B2AE-DCF50326179F}" destId="{9D4DC437-EA96-4FFD-833E-D245EB51BF0F}" srcOrd="0" destOrd="0" parTransId="{BFAE59F8-C34E-4499-B419-0B31242E83A9}" sibTransId="{8538795E-12F7-4683-B939-644887024AEC}"/>
    <dgm:cxn modelId="{6BC28B71-A2A8-4F73-9B3D-54BFDD053362}" type="presOf" srcId="{9D4DC437-EA96-4FFD-833E-D245EB51BF0F}" destId="{6E32E7C6-E4BE-49AC-AA88-425B43FD2945}" srcOrd="0" destOrd="0" presId="urn:microsoft.com/office/officeart/2008/layout/LinedList"/>
    <dgm:cxn modelId="{22B7D3D1-5418-4D5E-BDB9-20409C6965B3}" type="presOf" srcId="{C7A0CB1F-F46D-4B9B-B7BB-EE5181D757E6}" destId="{C68082C5-D948-4DEB-A5B4-4C1FC47F6D85}" srcOrd="0" destOrd="0" presId="urn:microsoft.com/office/officeart/2008/layout/LinedList"/>
    <dgm:cxn modelId="{59E6FBA6-ABD9-4EE2-B585-207B3CA6672E}" type="presOf" srcId="{6D8EAA46-5385-46B7-9BAA-637AC8FECBF4}" destId="{2D5468AE-8A35-48EF-963F-90182BD25025}" srcOrd="0" destOrd="0" presId="urn:microsoft.com/office/officeart/2008/layout/LinedList"/>
    <dgm:cxn modelId="{D56AF01E-F40C-4369-811A-5BD7EB68B13D}" srcId="{C7A0CB1F-F46D-4B9B-B7BB-EE5181D757E6}" destId="{E65E9D19-DD3C-45F8-B2AE-DCF50326179F}" srcOrd="0" destOrd="0" parTransId="{F716D06D-4010-4BD8-BF32-CBC9B31ACFE1}" sibTransId="{FB4946A2-9027-4D50-9E5B-1754E2AA76A5}"/>
    <dgm:cxn modelId="{9FCD0287-B0D5-48BB-A34A-7498C44DD492}" type="presOf" srcId="{26664293-7817-4B5E-B108-78A6BF42D461}" destId="{FF59FA83-63B7-46B8-A520-0563E37D364F}" srcOrd="0" destOrd="0" presId="urn:microsoft.com/office/officeart/2008/layout/LinedList"/>
    <dgm:cxn modelId="{5E76C772-EF2E-46CD-B94F-EAEFD39F047F}" srcId="{E65E9D19-DD3C-45F8-B2AE-DCF50326179F}" destId="{6DA68697-088E-4438-A186-354C1A91D437}" srcOrd="3" destOrd="0" parTransId="{00C9EFFE-3230-4DC7-8C4A-4E070AA79DE6}" sibTransId="{60F089E1-8B5A-4D09-BA04-7ED1FB0F4A85}"/>
    <dgm:cxn modelId="{F1E6B5F5-D0B6-4847-8847-B3EB40B173D5}" srcId="{E65E9D19-DD3C-45F8-B2AE-DCF50326179F}" destId="{CE03037D-5770-42FB-89F7-ECE0BC7F68F9}" srcOrd="4" destOrd="0" parTransId="{305F1CA8-7C92-47A8-9795-915E4FB8B5F7}" sibTransId="{24A104E4-78BE-4289-B4FB-0D5069E38C11}"/>
    <dgm:cxn modelId="{1EABEB6C-04C1-4FEC-A4C5-BD9FF1D77DCB}" type="presOf" srcId="{CE03037D-5770-42FB-89F7-ECE0BC7F68F9}" destId="{CB6BB028-708B-4F34-8AF7-DD115FA837FA}" srcOrd="0" destOrd="0" presId="urn:microsoft.com/office/officeart/2008/layout/LinedList"/>
    <dgm:cxn modelId="{BC35DB4A-125C-42D6-B45B-DC8A956E69C8}" type="presParOf" srcId="{C68082C5-D948-4DEB-A5B4-4C1FC47F6D85}" destId="{39F41FFF-663A-404C-A24A-053F838F53E6}" srcOrd="0" destOrd="0" presId="urn:microsoft.com/office/officeart/2008/layout/LinedList"/>
    <dgm:cxn modelId="{3D72A5BC-AF4B-428E-A7A7-9112D76BA1EA}" type="presParOf" srcId="{C68082C5-D948-4DEB-A5B4-4C1FC47F6D85}" destId="{FE17B180-F04C-4302-AA05-C661B318998C}" srcOrd="1" destOrd="0" presId="urn:microsoft.com/office/officeart/2008/layout/LinedList"/>
    <dgm:cxn modelId="{FB417DBB-7707-4523-8200-272FAE740414}" type="presParOf" srcId="{FE17B180-F04C-4302-AA05-C661B318998C}" destId="{4D149673-9B84-40A4-AF9F-A89101671B4F}" srcOrd="0" destOrd="0" presId="urn:microsoft.com/office/officeart/2008/layout/LinedList"/>
    <dgm:cxn modelId="{05B94BA5-B9B4-4392-BC02-51E313F5822B}" type="presParOf" srcId="{FE17B180-F04C-4302-AA05-C661B318998C}" destId="{9A4AC113-2362-4EB2-8439-14B2E6E3D5CB}" srcOrd="1" destOrd="0" presId="urn:microsoft.com/office/officeart/2008/layout/LinedList"/>
    <dgm:cxn modelId="{7294B90B-7AD8-44C9-84F2-3DAFCFDF807D}" type="presParOf" srcId="{9A4AC113-2362-4EB2-8439-14B2E6E3D5CB}" destId="{20FE9562-1367-4D2A-91D0-C0D2CAB9B20D}" srcOrd="0" destOrd="0" presId="urn:microsoft.com/office/officeart/2008/layout/LinedList"/>
    <dgm:cxn modelId="{58683DE0-3F91-4ECE-A4E9-CEBE98C5A1F9}" type="presParOf" srcId="{9A4AC113-2362-4EB2-8439-14B2E6E3D5CB}" destId="{2D3B8F39-55E9-4E05-9968-BD492889F03B}" srcOrd="1" destOrd="0" presId="urn:microsoft.com/office/officeart/2008/layout/LinedList"/>
    <dgm:cxn modelId="{4629A6F4-5807-4C4B-AC9F-4F17162B02E2}" type="presParOf" srcId="{2D3B8F39-55E9-4E05-9968-BD492889F03B}" destId="{9DCFA3A4-05BB-49D7-89B7-F735E9B58271}" srcOrd="0" destOrd="0" presId="urn:microsoft.com/office/officeart/2008/layout/LinedList"/>
    <dgm:cxn modelId="{440586A2-AFAB-4C84-B7D4-E140C9495E99}" type="presParOf" srcId="{2D3B8F39-55E9-4E05-9968-BD492889F03B}" destId="{6E32E7C6-E4BE-49AC-AA88-425B43FD2945}" srcOrd="1" destOrd="0" presId="urn:microsoft.com/office/officeart/2008/layout/LinedList"/>
    <dgm:cxn modelId="{C0C39A42-99FA-4536-B9ED-5D677C2614E0}" type="presParOf" srcId="{2D3B8F39-55E9-4E05-9968-BD492889F03B}" destId="{D995B67B-4A21-4CC3-A2D8-4AE96026C191}" srcOrd="2" destOrd="0" presId="urn:microsoft.com/office/officeart/2008/layout/LinedList"/>
    <dgm:cxn modelId="{795D7FD7-D0FA-4CBD-AFCA-97704792DEAA}" type="presParOf" srcId="{9A4AC113-2362-4EB2-8439-14B2E6E3D5CB}" destId="{406557B1-4124-4B03-8681-0BFAA625207B}" srcOrd="2" destOrd="0" presId="urn:microsoft.com/office/officeart/2008/layout/LinedList"/>
    <dgm:cxn modelId="{D4440AD5-D74C-4FF3-B7C9-B9F5D4EA83F1}" type="presParOf" srcId="{9A4AC113-2362-4EB2-8439-14B2E6E3D5CB}" destId="{5AE5E7CE-3354-441B-B822-12BDF52F05D4}" srcOrd="3" destOrd="0" presId="urn:microsoft.com/office/officeart/2008/layout/LinedList"/>
    <dgm:cxn modelId="{710E740C-8AD7-468A-90E6-8111297382A2}" type="presParOf" srcId="{9A4AC113-2362-4EB2-8439-14B2E6E3D5CB}" destId="{0A08C68E-B27A-4259-AC93-07B0BBE1E274}" srcOrd="4" destOrd="0" presId="urn:microsoft.com/office/officeart/2008/layout/LinedList"/>
    <dgm:cxn modelId="{CD5DEB7B-475A-46AE-9BC6-CCC023EBF976}" type="presParOf" srcId="{0A08C68E-B27A-4259-AC93-07B0BBE1E274}" destId="{B15CF35A-5DBE-4DA8-81E0-6EDD46AE8A63}" srcOrd="0" destOrd="0" presId="urn:microsoft.com/office/officeart/2008/layout/LinedList"/>
    <dgm:cxn modelId="{AC62AAFF-A424-4F32-A4D4-9D28F52B1A93}" type="presParOf" srcId="{0A08C68E-B27A-4259-AC93-07B0BBE1E274}" destId="{FF59FA83-63B7-46B8-A520-0563E37D364F}" srcOrd="1" destOrd="0" presId="urn:microsoft.com/office/officeart/2008/layout/LinedList"/>
    <dgm:cxn modelId="{D6A2EF4C-A9D3-4094-954D-C1A42B381DAD}" type="presParOf" srcId="{0A08C68E-B27A-4259-AC93-07B0BBE1E274}" destId="{7ED4C6F0-41D9-45BD-BE00-C55ED4E94737}" srcOrd="2" destOrd="0" presId="urn:microsoft.com/office/officeart/2008/layout/LinedList"/>
    <dgm:cxn modelId="{35442097-FC67-4810-BA01-632E482BE20B}" type="presParOf" srcId="{9A4AC113-2362-4EB2-8439-14B2E6E3D5CB}" destId="{265C9E43-29D8-4E5A-A2FE-359CC5B4E000}" srcOrd="5" destOrd="0" presId="urn:microsoft.com/office/officeart/2008/layout/LinedList"/>
    <dgm:cxn modelId="{9A124CBA-83B8-4B92-A7FB-B521707C3792}" type="presParOf" srcId="{9A4AC113-2362-4EB2-8439-14B2E6E3D5CB}" destId="{12AA26BE-7BCB-4EA7-845E-3C42BBAF4D4B}" srcOrd="6" destOrd="0" presId="urn:microsoft.com/office/officeart/2008/layout/LinedList"/>
    <dgm:cxn modelId="{713CCEE2-375D-49FA-99FB-C62D281220A9}" type="presParOf" srcId="{9A4AC113-2362-4EB2-8439-14B2E6E3D5CB}" destId="{CF7BD151-2237-4890-812C-31EB47EE8A72}" srcOrd="7" destOrd="0" presId="urn:microsoft.com/office/officeart/2008/layout/LinedList"/>
    <dgm:cxn modelId="{A6EE386C-5CD5-4A39-8CBE-3D1DA5127E8E}" type="presParOf" srcId="{CF7BD151-2237-4890-812C-31EB47EE8A72}" destId="{8B1C9172-DAF3-46BF-9924-0215515ABB96}" srcOrd="0" destOrd="0" presId="urn:microsoft.com/office/officeart/2008/layout/LinedList"/>
    <dgm:cxn modelId="{31DA850D-7B1F-4565-AED7-BFFD7D63A291}" type="presParOf" srcId="{CF7BD151-2237-4890-812C-31EB47EE8A72}" destId="{2D5468AE-8A35-48EF-963F-90182BD25025}" srcOrd="1" destOrd="0" presId="urn:microsoft.com/office/officeart/2008/layout/LinedList"/>
    <dgm:cxn modelId="{2AA30B5E-39C0-428D-809C-5D862B3756FF}" type="presParOf" srcId="{CF7BD151-2237-4890-812C-31EB47EE8A72}" destId="{DA4C6AEB-1592-486A-9B5A-963C08D523B2}" srcOrd="2" destOrd="0" presId="urn:microsoft.com/office/officeart/2008/layout/LinedList"/>
    <dgm:cxn modelId="{83F34BCC-C2AB-40BF-AAAA-85BD08CE5E27}" type="presParOf" srcId="{9A4AC113-2362-4EB2-8439-14B2E6E3D5CB}" destId="{B0E17C4B-5890-46ED-A61E-DB8FD752F6EB}" srcOrd="8" destOrd="0" presId="urn:microsoft.com/office/officeart/2008/layout/LinedList"/>
    <dgm:cxn modelId="{7B82146D-A42C-4436-99B2-A93C3F828DD1}" type="presParOf" srcId="{9A4AC113-2362-4EB2-8439-14B2E6E3D5CB}" destId="{E802869E-1B34-48D7-BBE4-39CE15191C91}" srcOrd="9" destOrd="0" presId="urn:microsoft.com/office/officeart/2008/layout/LinedList"/>
    <dgm:cxn modelId="{68C90843-B9C9-4CB8-B35D-D2179EF22F8C}" type="presParOf" srcId="{9A4AC113-2362-4EB2-8439-14B2E6E3D5CB}" destId="{5326F8A2-0394-4A29-B30D-1AC9BC78DC17}" srcOrd="10" destOrd="0" presId="urn:microsoft.com/office/officeart/2008/layout/LinedList"/>
    <dgm:cxn modelId="{99D2BE1A-8C96-45DC-9565-BB97F3D76875}" type="presParOf" srcId="{5326F8A2-0394-4A29-B30D-1AC9BC78DC17}" destId="{2D876F18-3BD4-4453-A08E-141861095B6B}" srcOrd="0" destOrd="0" presId="urn:microsoft.com/office/officeart/2008/layout/LinedList"/>
    <dgm:cxn modelId="{FB81ABEA-5C9E-4199-AD27-2904A74A71B9}" type="presParOf" srcId="{5326F8A2-0394-4A29-B30D-1AC9BC78DC17}" destId="{BC2DAE4B-233B-41B4-A862-1F1F09CD16EF}" srcOrd="1" destOrd="0" presId="urn:microsoft.com/office/officeart/2008/layout/LinedList"/>
    <dgm:cxn modelId="{D14F22AD-B8D5-4752-A630-50F36387E916}" type="presParOf" srcId="{5326F8A2-0394-4A29-B30D-1AC9BC78DC17}" destId="{EBC13548-3225-4816-B56B-F97FA2F40230}" srcOrd="2" destOrd="0" presId="urn:microsoft.com/office/officeart/2008/layout/LinedList"/>
    <dgm:cxn modelId="{1A3AD2A1-255F-4C77-A9A3-CCC83ED92B1B}" type="presParOf" srcId="{9A4AC113-2362-4EB2-8439-14B2E6E3D5CB}" destId="{663A8661-F006-4005-84A0-F01D8C661E7E}" srcOrd="11" destOrd="0" presId="urn:microsoft.com/office/officeart/2008/layout/LinedList"/>
    <dgm:cxn modelId="{C7E8EE75-8B91-4A43-955C-AA98E11885F7}" type="presParOf" srcId="{9A4AC113-2362-4EB2-8439-14B2E6E3D5CB}" destId="{CCDFED4E-AD47-43FE-9616-BF18AF70F61D}" srcOrd="12" destOrd="0" presId="urn:microsoft.com/office/officeart/2008/layout/LinedList"/>
    <dgm:cxn modelId="{6D0AA922-58ED-48DE-88CE-F483D53ED75F}" type="presParOf" srcId="{9A4AC113-2362-4EB2-8439-14B2E6E3D5CB}" destId="{7228D15C-3EA9-44DA-8A46-885C2BF84029}" srcOrd="13" destOrd="0" presId="urn:microsoft.com/office/officeart/2008/layout/LinedList"/>
    <dgm:cxn modelId="{DB2A01C5-553C-4AB8-BCCD-6C0C81DF875C}" type="presParOf" srcId="{7228D15C-3EA9-44DA-8A46-885C2BF84029}" destId="{88880836-4B98-4D1D-9166-9E9BA30732D2}" srcOrd="0" destOrd="0" presId="urn:microsoft.com/office/officeart/2008/layout/LinedList"/>
    <dgm:cxn modelId="{DE17E8E1-A22F-4101-AA16-F47A82B054D3}" type="presParOf" srcId="{7228D15C-3EA9-44DA-8A46-885C2BF84029}" destId="{CB6BB028-708B-4F34-8AF7-DD115FA837FA}" srcOrd="1" destOrd="0" presId="urn:microsoft.com/office/officeart/2008/layout/LinedList"/>
    <dgm:cxn modelId="{07E0A810-2068-49A3-87E4-F536C10B5EB2}" type="presParOf" srcId="{7228D15C-3EA9-44DA-8A46-885C2BF84029}" destId="{BE771F78-C0C3-4BD5-89CE-837C319D9AC9}" srcOrd="2" destOrd="0" presId="urn:microsoft.com/office/officeart/2008/layout/LinedList"/>
    <dgm:cxn modelId="{BCC902F8-D409-45D2-9C5D-CD64ADD0DFDD}" type="presParOf" srcId="{9A4AC113-2362-4EB2-8439-14B2E6E3D5CB}" destId="{8A2C2F2F-BB77-49B4-8A8F-16A3FB1A51FC}" srcOrd="14" destOrd="0" presId="urn:microsoft.com/office/officeart/2008/layout/LinedList"/>
    <dgm:cxn modelId="{36D41149-FCF8-42CE-A89F-86BB49CD148E}" type="presParOf" srcId="{9A4AC113-2362-4EB2-8439-14B2E6E3D5CB}" destId="{834C2F35-17A5-4D4E-A746-8486C0512732}" srcOrd="15" destOrd="0" presId="urn:microsoft.com/office/officeart/2008/layout/LinedList"/>
  </dgm:cxnLst>
  <dgm:bg>
    <a:solidFill>
      <a:schemeClr val="bg2">
        <a:lumMod val="60000"/>
        <a:lumOff val="40000"/>
      </a:schemeClr>
    </a:solidFill>
  </dgm:bg>
  <dgm:whole>
    <a:ln>
      <a:solidFill>
        <a:schemeClr val="accent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7238D6F-8514-405A-B28C-6F5532B0A3F5}"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it-IT"/>
        </a:p>
      </dgm:t>
    </dgm:pt>
    <dgm:pt modelId="{6CFCDDE1-288D-4FEE-94A7-425DF7C73EF6}">
      <dgm:prSet phldrT="[Testo]" custT="1"/>
      <dgm:spPr/>
      <dgm:t>
        <a:bodyPr/>
        <a:lstStyle/>
        <a:p>
          <a:endParaRPr lang="it-IT" sz="2800" dirty="0" smtClean="0">
            <a:solidFill>
              <a:srgbClr val="FFFF00"/>
            </a:solidFill>
          </a:endParaRPr>
        </a:p>
        <a:p>
          <a:r>
            <a:rPr lang="it-IT" sz="2800" dirty="0" smtClean="0">
              <a:solidFill>
                <a:srgbClr val="FFFF00"/>
              </a:solidFill>
            </a:rPr>
            <a:t>Il percorso operativo, che consente di inserire ed elaborare le informazioni riguardanti il proprio istituto, è articolato in cinque sezioni: </a:t>
          </a:r>
          <a:endParaRPr lang="it-IT" sz="2800" dirty="0">
            <a:solidFill>
              <a:srgbClr val="FFFF00"/>
            </a:solidFill>
            <a:latin typeface="Candara" panose="020E0502030303020204" pitchFamily="34" charset="0"/>
          </a:endParaRPr>
        </a:p>
      </dgm:t>
    </dgm:pt>
    <dgm:pt modelId="{63797D90-E9E2-4389-A119-33D85BB3106F}" type="parTrans" cxnId="{3F7D68B9-06CD-4D04-A42C-94910BB07354}">
      <dgm:prSet/>
      <dgm:spPr/>
      <dgm:t>
        <a:bodyPr/>
        <a:lstStyle/>
        <a:p>
          <a:endParaRPr lang="it-IT">
            <a:latin typeface="Candara" panose="020E0502030303020204" pitchFamily="34" charset="0"/>
          </a:endParaRPr>
        </a:p>
      </dgm:t>
    </dgm:pt>
    <dgm:pt modelId="{B762CA45-CE1A-4EA7-A330-EFB458050C11}" type="sibTrans" cxnId="{3F7D68B9-06CD-4D04-A42C-94910BB07354}">
      <dgm:prSet/>
      <dgm:spPr/>
      <dgm:t>
        <a:bodyPr/>
        <a:lstStyle/>
        <a:p>
          <a:endParaRPr lang="it-IT">
            <a:latin typeface="Candara" panose="020E0502030303020204" pitchFamily="34" charset="0"/>
          </a:endParaRPr>
        </a:p>
      </dgm:t>
    </dgm:pt>
    <dgm:pt modelId="{C1DF5337-FE3D-4083-8A7C-E9C9013A5E08}">
      <dgm:prSet phldrT="[Testo]" custT="1"/>
      <dgm:spPr/>
      <dgm:t>
        <a:bodyPr/>
        <a:lstStyle/>
        <a:p>
          <a:pPr marL="450850" indent="-450850" algn="l"/>
          <a:r>
            <a:rPr lang="it-IT" sz="2600" dirty="0" smtClean="0">
              <a:latin typeface="Candara" panose="020E0502030303020204" pitchFamily="34" charset="0"/>
            </a:rPr>
            <a:t>1. Contesto</a:t>
          </a:r>
          <a:endParaRPr lang="it-IT" sz="2600" dirty="0">
            <a:latin typeface="Candara" panose="020E0502030303020204" pitchFamily="34" charset="0"/>
          </a:endParaRPr>
        </a:p>
      </dgm:t>
    </dgm:pt>
    <dgm:pt modelId="{FE8C6202-3F46-44ED-B18B-0C187B2AD43A}" type="parTrans" cxnId="{1746AC5C-BF2A-47C3-8588-B9293106398B}">
      <dgm:prSet/>
      <dgm:spPr/>
      <dgm:t>
        <a:bodyPr/>
        <a:lstStyle/>
        <a:p>
          <a:endParaRPr lang="it-IT">
            <a:latin typeface="Candara" panose="020E0502030303020204" pitchFamily="34" charset="0"/>
          </a:endParaRPr>
        </a:p>
      </dgm:t>
    </dgm:pt>
    <dgm:pt modelId="{4629148B-A866-4E23-A322-1AF831E3FB3B}" type="sibTrans" cxnId="{1746AC5C-BF2A-47C3-8588-B9293106398B}">
      <dgm:prSet/>
      <dgm:spPr/>
      <dgm:t>
        <a:bodyPr/>
        <a:lstStyle/>
        <a:p>
          <a:endParaRPr lang="it-IT">
            <a:latin typeface="Candara" panose="020E0502030303020204" pitchFamily="34" charset="0"/>
          </a:endParaRPr>
        </a:p>
      </dgm:t>
    </dgm:pt>
    <dgm:pt modelId="{659F0D7E-FE1E-4D63-B6C0-505E5E40D18A}">
      <dgm:prSet phldrT="[Testo]" custT="1"/>
      <dgm:spPr/>
      <dgm:t>
        <a:bodyPr/>
        <a:lstStyle/>
        <a:p>
          <a:pPr marL="450850" indent="-450850" algn="l"/>
          <a:r>
            <a:rPr lang="it-IT" sz="2600" dirty="0" smtClean="0">
              <a:latin typeface="Candara" panose="020E0502030303020204" pitchFamily="34" charset="0"/>
            </a:rPr>
            <a:t>2. Esiti</a:t>
          </a:r>
          <a:endParaRPr lang="it-IT" sz="2600" dirty="0">
            <a:latin typeface="Candara" panose="020E0502030303020204" pitchFamily="34" charset="0"/>
          </a:endParaRPr>
        </a:p>
      </dgm:t>
    </dgm:pt>
    <dgm:pt modelId="{6562A0FD-CC46-4644-840B-836EBD8D394A}" type="parTrans" cxnId="{4DE58FD3-3BE1-4D18-BCB5-A0B3054218D5}">
      <dgm:prSet/>
      <dgm:spPr/>
      <dgm:t>
        <a:bodyPr/>
        <a:lstStyle/>
        <a:p>
          <a:endParaRPr lang="it-IT">
            <a:latin typeface="Candara" panose="020E0502030303020204" pitchFamily="34" charset="0"/>
          </a:endParaRPr>
        </a:p>
      </dgm:t>
    </dgm:pt>
    <dgm:pt modelId="{5DFC5E62-8344-4F55-A4D3-018E5DE4151D}" type="sibTrans" cxnId="{4DE58FD3-3BE1-4D18-BCB5-A0B3054218D5}">
      <dgm:prSet/>
      <dgm:spPr/>
      <dgm:t>
        <a:bodyPr/>
        <a:lstStyle/>
        <a:p>
          <a:endParaRPr lang="it-IT">
            <a:latin typeface="Candara" panose="020E0502030303020204" pitchFamily="34" charset="0"/>
          </a:endParaRPr>
        </a:p>
      </dgm:t>
    </dgm:pt>
    <dgm:pt modelId="{F88DDAE6-CBEA-49C8-986C-8D8FE6452DF0}">
      <dgm:prSet phldrT="[Testo]" custT="1"/>
      <dgm:spPr/>
      <dgm:t>
        <a:bodyPr/>
        <a:lstStyle/>
        <a:p>
          <a:pPr marL="450850" indent="-450850" algn="l"/>
          <a:r>
            <a:rPr lang="it-IT" sz="2600" dirty="0" smtClean="0">
              <a:latin typeface="Candara" panose="020E0502030303020204" pitchFamily="34" charset="0"/>
            </a:rPr>
            <a:t>3. Processi (pratiche educative e didattiche)</a:t>
          </a:r>
          <a:endParaRPr lang="it-IT" sz="2600" dirty="0">
            <a:latin typeface="Candara" panose="020E0502030303020204" pitchFamily="34" charset="0"/>
          </a:endParaRPr>
        </a:p>
      </dgm:t>
    </dgm:pt>
    <dgm:pt modelId="{7FC400FC-20AC-4865-9C60-20908966B148}" type="parTrans" cxnId="{17FA7136-83C5-466E-884F-3090AE12B892}">
      <dgm:prSet/>
      <dgm:spPr/>
      <dgm:t>
        <a:bodyPr/>
        <a:lstStyle/>
        <a:p>
          <a:endParaRPr lang="it-IT"/>
        </a:p>
      </dgm:t>
    </dgm:pt>
    <dgm:pt modelId="{B7F91AF3-497D-49E8-8356-9DFE0DEC4B03}" type="sibTrans" cxnId="{17FA7136-83C5-466E-884F-3090AE12B892}">
      <dgm:prSet/>
      <dgm:spPr/>
      <dgm:t>
        <a:bodyPr/>
        <a:lstStyle/>
        <a:p>
          <a:endParaRPr lang="it-IT"/>
        </a:p>
      </dgm:t>
    </dgm:pt>
    <dgm:pt modelId="{01FF2FE0-1054-4FAA-8953-95056DF9A587}">
      <dgm:prSet phldrT="[Testo]" custT="1"/>
      <dgm:spPr/>
      <dgm:t>
        <a:bodyPr/>
        <a:lstStyle/>
        <a:p>
          <a:pPr marL="450850" indent="-450850" algn="l"/>
          <a:r>
            <a:rPr lang="it-IT" sz="2600" dirty="0" smtClean="0">
              <a:latin typeface="Candara" panose="020E0502030303020204" pitchFamily="34" charset="0"/>
            </a:rPr>
            <a:t>4. Processi (pratiche gestionali e educative)</a:t>
          </a:r>
          <a:endParaRPr lang="it-IT" sz="2600" dirty="0">
            <a:latin typeface="Candara" panose="020E0502030303020204" pitchFamily="34" charset="0"/>
          </a:endParaRPr>
        </a:p>
      </dgm:t>
    </dgm:pt>
    <dgm:pt modelId="{DCAC331B-A6CE-4DA9-B075-A3006EF0FD5C}" type="parTrans" cxnId="{8A170306-08DE-4BED-803E-49940D0747A4}">
      <dgm:prSet/>
      <dgm:spPr/>
      <dgm:t>
        <a:bodyPr/>
        <a:lstStyle/>
        <a:p>
          <a:endParaRPr lang="it-IT"/>
        </a:p>
      </dgm:t>
    </dgm:pt>
    <dgm:pt modelId="{9F6BA640-149F-4281-ABE7-3F48253D2D7A}" type="sibTrans" cxnId="{8A170306-08DE-4BED-803E-49940D0747A4}">
      <dgm:prSet/>
      <dgm:spPr/>
      <dgm:t>
        <a:bodyPr/>
        <a:lstStyle/>
        <a:p>
          <a:endParaRPr lang="it-IT"/>
        </a:p>
      </dgm:t>
    </dgm:pt>
    <dgm:pt modelId="{A0F93011-801C-45A9-A13F-0842A6F9CD7D}">
      <dgm:prSet phldrT="[Testo]" custT="1"/>
      <dgm:spPr/>
      <dgm:t>
        <a:bodyPr/>
        <a:lstStyle/>
        <a:p>
          <a:pPr marL="450850" indent="-450850" algn="l"/>
          <a:r>
            <a:rPr lang="it-IT" sz="2600" dirty="0" smtClean="0">
              <a:latin typeface="Candara" panose="020E0502030303020204" pitchFamily="34" charset="0"/>
            </a:rPr>
            <a:t>5. Priorità</a:t>
          </a:r>
        </a:p>
        <a:p>
          <a:pPr marL="450850" indent="-450850" algn="l"/>
          <a:endParaRPr lang="it-IT" sz="2300" dirty="0">
            <a:latin typeface="Candara" panose="020E0502030303020204" pitchFamily="34" charset="0"/>
          </a:endParaRPr>
        </a:p>
      </dgm:t>
    </dgm:pt>
    <dgm:pt modelId="{58C0A092-ACAC-4E16-A41A-D6EFD4B7CD1B}" type="parTrans" cxnId="{5596E305-876B-43B8-BD24-438A0570A9AA}">
      <dgm:prSet/>
      <dgm:spPr/>
      <dgm:t>
        <a:bodyPr/>
        <a:lstStyle/>
        <a:p>
          <a:endParaRPr lang="it-IT"/>
        </a:p>
      </dgm:t>
    </dgm:pt>
    <dgm:pt modelId="{3429835C-ADE5-4F51-8BDD-4E7D0CE397E9}" type="sibTrans" cxnId="{5596E305-876B-43B8-BD24-438A0570A9AA}">
      <dgm:prSet/>
      <dgm:spPr/>
      <dgm:t>
        <a:bodyPr/>
        <a:lstStyle/>
        <a:p>
          <a:endParaRPr lang="it-IT"/>
        </a:p>
      </dgm:t>
    </dgm:pt>
    <dgm:pt modelId="{696994D4-7B4F-48FC-934F-2B34AC566F93}" type="pres">
      <dgm:prSet presAssocID="{D7238D6F-8514-405A-B28C-6F5532B0A3F5}" presName="vert0" presStyleCnt="0">
        <dgm:presLayoutVars>
          <dgm:dir/>
          <dgm:animOne val="branch"/>
          <dgm:animLvl val="lvl"/>
        </dgm:presLayoutVars>
      </dgm:prSet>
      <dgm:spPr/>
      <dgm:t>
        <a:bodyPr/>
        <a:lstStyle/>
        <a:p>
          <a:endParaRPr lang="it-IT"/>
        </a:p>
      </dgm:t>
    </dgm:pt>
    <dgm:pt modelId="{BDBAAF1D-D0FB-4D0F-BC9F-1330F6DD2870}" type="pres">
      <dgm:prSet presAssocID="{6CFCDDE1-288D-4FEE-94A7-425DF7C73EF6}" presName="thickLine" presStyleLbl="alignNode1" presStyleIdx="0" presStyleCnt="1"/>
      <dgm:spPr/>
    </dgm:pt>
    <dgm:pt modelId="{FA25ED2E-75B0-4C6D-970A-249E1C5C6A75}" type="pres">
      <dgm:prSet presAssocID="{6CFCDDE1-288D-4FEE-94A7-425DF7C73EF6}" presName="horz1" presStyleCnt="0"/>
      <dgm:spPr/>
    </dgm:pt>
    <dgm:pt modelId="{AF8376D4-4D04-403F-91EE-4A4574A17158}" type="pres">
      <dgm:prSet presAssocID="{6CFCDDE1-288D-4FEE-94A7-425DF7C73EF6}" presName="tx1" presStyleLbl="revTx" presStyleIdx="0" presStyleCnt="6" custScaleX="186957"/>
      <dgm:spPr/>
      <dgm:t>
        <a:bodyPr/>
        <a:lstStyle/>
        <a:p>
          <a:endParaRPr lang="it-IT"/>
        </a:p>
      </dgm:t>
    </dgm:pt>
    <dgm:pt modelId="{F4F569A4-4759-4778-95C9-F6609AFE690F}" type="pres">
      <dgm:prSet presAssocID="{6CFCDDE1-288D-4FEE-94A7-425DF7C73EF6}" presName="vert1" presStyleCnt="0"/>
      <dgm:spPr/>
    </dgm:pt>
    <dgm:pt modelId="{06833DFC-3D3C-4DFD-AE18-B1DD006A3736}" type="pres">
      <dgm:prSet presAssocID="{C1DF5337-FE3D-4083-8A7C-E9C9013A5E08}" presName="vertSpace2a" presStyleCnt="0"/>
      <dgm:spPr/>
    </dgm:pt>
    <dgm:pt modelId="{EF9D10CE-1639-484B-8D4A-9C82324C906C}" type="pres">
      <dgm:prSet presAssocID="{C1DF5337-FE3D-4083-8A7C-E9C9013A5E08}" presName="horz2" presStyleCnt="0"/>
      <dgm:spPr/>
    </dgm:pt>
    <dgm:pt modelId="{A065B114-FBF7-4430-B63A-3F1E16F3612F}" type="pres">
      <dgm:prSet presAssocID="{C1DF5337-FE3D-4083-8A7C-E9C9013A5E08}" presName="horzSpace2" presStyleCnt="0"/>
      <dgm:spPr/>
    </dgm:pt>
    <dgm:pt modelId="{90DF62A1-EFD9-4FDD-8260-8D9B9AC977FA}" type="pres">
      <dgm:prSet presAssocID="{C1DF5337-FE3D-4083-8A7C-E9C9013A5E08}" presName="tx2" presStyleLbl="revTx" presStyleIdx="1" presStyleCnt="6"/>
      <dgm:spPr/>
      <dgm:t>
        <a:bodyPr/>
        <a:lstStyle/>
        <a:p>
          <a:endParaRPr lang="it-IT"/>
        </a:p>
      </dgm:t>
    </dgm:pt>
    <dgm:pt modelId="{EDE12EE6-D84B-423A-AEC9-8B889FEEC9EE}" type="pres">
      <dgm:prSet presAssocID="{C1DF5337-FE3D-4083-8A7C-E9C9013A5E08}" presName="vert2" presStyleCnt="0"/>
      <dgm:spPr/>
    </dgm:pt>
    <dgm:pt modelId="{CE9E885D-E203-409F-AE54-C69D26AD552A}" type="pres">
      <dgm:prSet presAssocID="{C1DF5337-FE3D-4083-8A7C-E9C9013A5E08}" presName="thinLine2b" presStyleLbl="callout" presStyleIdx="0" presStyleCnt="5"/>
      <dgm:spPr/>
    </dgm:pt>
    <dgm:pt modelId="{300077C3-E6BE-433B-9537-CC3F1E13E3C9}" type="pres">
      <dgm:prSet presAssocID="{C1DF5337-FE3D-4083-8A7C-E9C9013A5E08}" presName="vertSpace2b" presStyleCnt="0"/>
      <dgm:spPr/>
    </dgm:pt>
    <dgm:pt modelId="{3457DEF8-CD48-4220-9C06-6775FF1D5AF3}" type="pres">
      <dgm:prSet presAssocID="{659F0D7E-FE1E-4D63-B6C0-505E5E40D18A}" presName="horz2" presStyleCnt="0"/>
      <dgm:spPr/>
    </dgm:pt>
    <dgm:pt modelId="{0A7A2842-46BD-4267-B7AF-E6215F75C97A}" type="pres">
      <dgm:prSet presAssocID="{659F0D7E-FE1E-4D63-B6C0-505E5E40D18A}" presName="horzSpace2" presStyleCnt="0"/>
      <dgm:spPr/>
    </dgm:pt>
    <dgm:pt modelId="{35188879-1DBE-470B-9A8E-830A5564B0AA}" type="pres">
      <dgm:prSet presAssocID="{659F0D7E-FE1E-4D63-B6C0-505E5E40D18A}" presName="tx2" presStyleLbl="revTx" presStyleIdx="2" presStyleCnt="6"/>
      <dgm:spPr/>
      <dgm:t>
        <a:bodyPr/>
        <a:lstStyle/>
        <a:p>
          <a:endParaRPr lang="it-IT"/>
        </a:p>
      </dgm:t>
    </dgm:pt>
    <dgm:pt modelId="{C8DADC19-081B-411B-A527-22C4AA06F61D}" type="pres">
      <dgm:prSet presAssocID="{659F0D7E-FE1E-4D63-B6C0-505E5E40D18A}" presName="vert2" presStyleCnt="0"/>
      <dgm:spPr/>
    </dgm:pt>
    <dgm:pt modelId="{929ADF46-299D-4231-B0AA-A33E40818DD1}" type="pres">
      <dgm:prSet presAssocID="{659F0D7E-FE1E-4D63-B6C0-505E5E40D18A}" presName="thinLine2b" presStyleLbl="callout" presStyleIdx="1" presStyleCnt="5"/>
      <dgm:spPr/>
    </dgm:pt>
    <dgm:pt modelId="{39B4A668-91F4-4177-8A4C-829EE2E57B47}" type="pres">
      <dgm:prSet presAssocID="{659F0D7E-FE1E-4D63-B6C0-505E5E40D18A}" presName="vertSpace2b" presStyleCnt="0"/>
      <dgm:spPr/>
    </dgm:pt>
    <dgm:pt modelId="{E05B84DE-1573-42EA-BCBF-B954932CE78D}" type="pres">
      <dgm:prSet presAssocID="{F88DDAE6-CBEA-49C8-986C-8D8FE6452DF0}" presName="horz2" presStyleCnt="0"/>
      <dgm:spPr/>
    </dgm:pt>
    <dgm:pt modelId="{F8BE7C5A-D47E-48EF-9392-2C68CDF161D9}" type="pres">
      <dgm:prSet presAssocID="{F88DDAE6-CBEA-49C8-986C-8D8FE6452DF0}" presName="horzSpace2" presStyleCnt="0"/>
      <dgm:spPr/>
    </dgm:pt>
    <dgm:pt modelId="{70A91367-F798-48F9-B122-A6DD5F1FB9DD}" type="pres">
      <dgm:prSet presAssocID="{F88DDAE6-CBEA-49C8-986C-8D8FE6452DF0}" presName="tx2" presStyleLbl="revTx" presStyleIdx="3" presStyleCnt="6"/>
      <dgm:spPr/>
      <dgm:t>
        <a:bodyPr/>
        <a:lstStyle/>
        <a:p>
          <a:endParaRPr lang="it-IT"/>
        </a:p>
      </dgm:t>
    </dgm:pt>
    <dgm:pt modelId="{6A01930F-C353-499D-8B3A-F0506D19E75C}" type="pres">
      <dgm:prSet presAssocID="{F88DDAE6-CBEA-49C8-986C-8D8FE6452DF0}" presName="vert2" presStyleCnt="0"/>
      <dgm:spPr/>
    </dgm:pt>
    <dgm:pt modelId="{B79471BA-65CB-428D-99EC-42EA920990D7}" type="pres">
      <dgm:prSet presAssocID="{F88DDAE6-CBEA-49C8-986C-8D8FE6452DF0}" presName="thinLine2b" presStyleLbl="callout" presStyleIdx="2" presStyleCnt="5"/>
      <dgm:spPr/>
    </dgm:pt>
    <dgm:pt modelId="{25DE13B8-9492-4686-B2CB-50047CC91022}" type="pres">
      <dgm:prSet presAssocID="{F88DDAE6-CBEA-49C8-986C-8D8FE6452DF0}" presName="vertSpace2b" presStyleCnt="0"/>
      <dgm:spPr/>
    </dgm:pt>
    <dgm:pt modelId="{12D20E63-E251-4ADB-97C1-BFF96FEE5E2D}" type="pres">
      <dgm:prSet presAssocID="{01FF2FE0-1054-4FAA-8953-95056DF9A587}" presName="horz2" presStyleCnt="0"/>
      <dgm:spPr/>
    </dgm:pt>
    <dgm:pt modelId="{D7AE9C6B-68D3-4FE6-A36F-3BDE1C109D95}" type="pres">
      <dgm:prSet presAssocID="{01FF2FE0-1054-4FAA-8953-95056DF9A587}" presName="horzSpace2" presStyleCnt="0"/>
      <dgm:spPr/>
    </dgm:pt>
    <dgm:pt modelId="{0D057E27-7638-48A0-838C-608FFAC3CEB1}" type="pres">
      <dgm:prSet presAssocID="{01FF2FE0-1054-4FAA-8953-95056DF9A587}" presName="tx2" presStyleLbl="revTx" presStyleIdx="4" presStyleCnt="6"/>
      <dgm:spPr/>
      <dgm:t>
        <a:bodyPr/>
        <a:lstStyle/>
        <a:p>
          <a:endParaRPr lang="it-IT"/>
        </a:p>
      </dgm:t>
    </dgm:pt>
    <dgm:pt modelId="{43E7959E-E381-454C-881D-303DF0641B90}" type="pres">
      <dgm:prSet presAssocID="{01FF2FE0-1054-4FAA-8953-95056DF9A587}" presName="vert2" presStyleCnt="0"/>
      <dgm:spPr/>
    </dgm:pt>
    <dgm:pt modelId="{2BABD673-FBBB-493E-9F0E-4E5DEA07F874}" type="pres">
      <dgm:prSet presAssocID="{01FF2FE0-1054-4FAA-8953-95056DF9A587}" presName="thinLine2b" presStyleLbl="callout" presStyleIdx="3" presStyleCnt="5"/>
      <dgm:spPr/>
    </dgm:pt>
    <dgm:pt modelId="{805B4AF8-4CC3-474C-9C21-806E4437F21F}" type="pres">
      <dgm:prSet presAssocID="{01FF2FE0-1054-4FAA-8953-95056DF9A587}" presName="vertSpace2b" presStyleCnt="0"/>
      <dgm:spPr/>
    </dgm:pt>
    <dgm:pt modelId="{34A41C10-B128-4D84-A355-FEF835262513}" type="pres">
      <dgm:prSet presAssocID="{A0F93011-801C-45A9-A13F-0842A6F9CD7D}" presName="horz2" presStyleCnt="0"/>
      <dgm:spPr/>
    </dgm:pt>
    <dgm:pt modelId="{E68028E2-BA70-4CAC-BE01-189EE934C51C}" type="pres">
      <dgm:prSet presAssocID="{A0F93011-801C-45A9-A13F-0842A6F9CD7D}" presName="horzSpace2" presStyleCnt="0"/>
      <dgm:spPr/>
    </dgm:pt>
    <dgm:pt modelId="{4885BCC0-D1C2-4557-8AEB-B34B1672C0A8}" type="pres">
      <dgm:prSet presAssocID="{A0F93011-801C-45A9-A13F-0842A6F9CD7D}" presName="tx2" presStyleLbl="revTx" presStyleIdx="5" presStyleCnt="6"/>
      <dgm:spPr/>
      <dgm:t>
        <a:bodyPr/>
        <a:lstStyle/>
        <a:p>
          <a:endParaRPr lang="it-IT"/>
        </a:p>
      </dgm:t>
    </dgm:pt>
    <dgm:pt modelId="{1835EA0A-2814-4FEB-B181-E68DFA841F9B}" type="pres">
      <dgm:prSet presAssocID="{A0F93011-801C-45A9-A13F-0842A6F9CD7D}" presName="vert2" presStyleCnt="0"/>
      <dgm:spPr/>
    </dgm:pt>
    <dgm:pt modelId="{40AA45FC-8B48-4DB6-988F-760C02E12941}" type="pres">
      <dgm:prSet presAssocID="{A0F93011-801C-45A9-A13F-0842A6F9CD7D}" presName="thinLine2b" presStyleLbl="callout" presStyleIdx="4" presStyleCnt="5"/>
      <dgm:spPr/>
    </dgm:pt>
    <dgm:pt modelId="{1CC8E5D0-EE07-44E8-BC29-6C013CA2FC2B}" type="pres">
      <dgm:prSet presAssocID="{A0F93011-801C-45A9-A13F-0842A6F9CD7D}" presName="vertSpace2b" presStyleCnt="0"/>
      <dgm:spPr/>
    </dgm:pt>
  </dgm:ptLst>
  <dgm:cxnLst>
    <dgm:cxn modelId="{85EDBE5A-81DB-47A7-A149-51F8D1C76DB5}" type="presOf" srcId="{D7238D6F-8514-405A-B28C-6F5532B0A3F5}" destId="{696994D4-7B4F-48FC-934F-2B34AC566F93}" srcOrd="0" destOrd="0" presId="urn:microsoft.com/office/officeart/2008/layout/LinedList"/>
    <dgm:cxn modelId="{4DE58FD3-3BE1-4D18-BCB5-A0B3054218D5}" srcId="{6CFCDDE1-288D-4FEE-94A7-425DF7C73EF6}" destId="{659F0D7E-FE1E-4D63-B6C0-505E5E40D18A}" srcOrd="1" destOrd="0" parTransId="{6562A0FD-CC46-4644-840B-836EBD8D394A}" sibTransId="{5DFC5E62-8344-4F55-A4D3-018E5DE4151D}"/>
    <dgm:cxn modelId="{1746AC5C-BF2A-47C3-8588-B9293106398B}" srcId="{6CFCDDE1-288D-4FEE-94A7-425DF7C73EF6}" destId="{C1DF5337-FE3D-4083-8A7C-E9C9013A5E08}" srcOrd="0" destOrd="0" parTransId="{FE8C6202-3F46-44ED-B18B-0C187B2AD43A}" sibTransId="{4629148B-A866-4E23-A322-1AF831E3FB3B}"/>
    <dgm:cxn modelId="{5596E305-876B-43B8-BD24-438A0570A9AA}" srcId="{6CFCDDE1-288D-4FEE-94A7-425DF7C73EF6}" destId="{A0F93011-801C-45A9-A13F-0842A6F9CD7D}" srcOrd="4" destOrd="0" parTransId="{58C0A092-ACAC-4E16-A41A-D6EFD4B7CD1B}" sibTransId="{3429835C-ADE5-4F51-8BDD-4E7D0CE397E9}"/>
    <dgm:cxn modelId="{3F7D68B9-06CD-4D04-A42C-94910BB07354}" srcId="{D7238D6F-8514-405A-B28C-6F5532B0A3F5}" destId="{6CFCDDE1-288D-4FEE-94A7-425DF7C73EF6}" srcOrd="0" destOrd="0" parTransId="{63797D90-E9E2-4389-A119-33D85BB3106F}" sibTransId="{B762CA45-CE1A-4EA7-A330-EFB458050C11}"/>
    <dgm:cxn modelId="{BD6ED70F-06D6-4F2C-9648-95414CF0D0F8}" type="presOf" srcId="{C1DF5337-FE3D-4083-8A7C-E9C9013A5E08}" destId="{90DF62A1-EFD9-4FDD-8260-8D9B9AC977FA}" srcOrd="0" destOrd="0" presId="urn:microsoft.com/office/officeart/2008/layout/LinedList"/>
    <dgm:cxn modelId="{0D2F32FF-589C-4B31-849F-C6707954172E}" type="presOf" srcId="{6CFCDDE1-288D-4FEE-94A7-425DF7C73EF6}" destId="{AF8376D4-4D04-403F-91EE-4A4574A17158}" srcOrd="0" destOrd="0" presId="urn:microsoft.com/office/officeart/2008/layout/LinedList"/>
    <dgm:cxn modelId="{0AEB086E-38D2-4700-A6D1-7CAB8BD24F91}" type="presOf" srcId="{01FF2FE0-1054-4FAA-8953-95056DF9A587}" destId="{0D057E27-7638-48A0-838C-608FFAC3CEB1}" srcOrd="0" destOrd="0" presId="urn:microsoft.com/office/officeart/2008/layout/LinedList"/>
    <dgm:cxn modelId="{17FA7136-83C5-466E-884F-3090AE12B892}" srcId="{6CFCDDE1-288D-4FEE-94A7-425DF7C73EF6}" destId="{F88DDAE6-CBEA-49C8-986C-8D8FE6452DF0}" srcOrd="2" destOrd="0" parTransId="{7FC400FC-20AC-4865-9C60-20908966B148}" sibTransId="{B7F91AF3-497D-49E8-8356-9DFE0DEC4B03}"/>
    <dgm:cxn modelId="{8A170306-08DE-4BED-803E-49940D0747A4}" srcId="{6CFCDDE1-288D-4FEE-94A7-425DF7C73EF6}" destId="{01FF2FE0-1054-4FAA-8953-95056DF9A587}" srcOrd="3" destOrd="0" parTransId="{DCAC331B-A6CE-4DA9-B075-A3006EF0FD5C}" sibTransId="{9F6BA640-149F-4281-ABE7-3F48253D2D7A}"/>
    <dgm:cxn modelId="{F9FF9DF5-7BE6-4414-A203-DD80160784DC}" type="presOf" srcId="{A0F93011-801C-45A9-A13F-0842A6F9CD7D}" destId="{4885BCC0-D1C2-4557-8AEB-B34B1672C0A8}" srcOrd="0" destOrd="0" presId="urn:microsoft.com/office/officeart/2008/layout/LinedList"/>
    <dgm:cxn modelId="{52FB927F-EDED-4039-8E45-FB1EDC237962}" type="presOf" srcId="{659F0D7E-FE1E-4D63-B6C0-505E5E40D18A}" destId="{35188879-1DBE-470B-9A8E-830A5564B0AA}" srcOrd="0" destOrd="0" presId="urn:microsoft.com/office/officeart/2008/layout/LinedList"/>
    <dgm:cxn modelId="{97DAAFED-E064-459F-8A47-BC9DCBA15635}" type="presOf" srcId="{F88DDAE6-CBEA-49C8-986C-8D8FE6452DF0}" destId="{70A91367-F798-48F9-B122-A6DD5F1FB9DD}" srcOrd="0" destOrd="0" presId="urn:microsoft.com/office/officeart/2008/layout/LinedList"/>
    <dgm:cxn modelId="{2113FF81-3A9D-4CC3-92B1-88B430184712}" type="presParOf" srcId="{696994D4-7B4F-48FC-934F-2B34AC566F93}" destId="{BDBAAF1D-D0FB-4D0F-BC9F-1330F6DD2870}" srcOrd="0" destOrd="0" presId="urn:microsoft.com/office/officeart/2008/layout/LinedList"/>
    <dgm:cxn modelId="{ED72BAB0-5BD0-4155-ABDA-D4064B1514F8}" type="presParOf" srcId="{696994D4-7B4F-48FC-934F-2B34AC566F93}" destId="{FA25ED2E-75B0-4C6D-970A-249E1C5C6A75}" srcOrd="1" destOrd="0" presId="urn:microsoft.com/office/officeart/2008/layout/LinedList"/>
    <dgm:cxn modelId="{21BB5081-F965-4C14-9185-FEB062CDE11A}" type="presParOf" srcId="{FA25ED2E-75B0-4C6D-970A-249E1C5C6A75}" destId="{AF8376D4-4D04-403F-91EE-4A4574A17158}" srcOrd="0" destOrd="0" presId="urn:microsoft.com/office/officeart/2008/layout/LinedList"/>
    <dgm:cxn modelId="{021FF780-4950-40BF-9E1B-0D8AFC8B8518}" type="presParOf" srcId="{FA25ED2E-75B0-4C6D-970A-249E1C5C6A75}" destId="{F4F569A4-4759-4778-95C9-F6609AFE690F}" srcOrd="1" destOrd="0" presId="urn:microsoft.com/office/officeart/2008/layout/LinedList"/>
    <dgm:cxn modelId="{BD686811-DDEC-4B88-8D59-237D77DB7257}" type="presParOf" srcId="{F4F569A4-4759-4778-95C9-F6609AFE690F}" destId="{06833DFC-3D3C-4DFD-AE18-B1DD006A3736}" srcOrd="0" destOrd="0" presId="urn:microsoft.com/office/officeart/2008/layout/LinedList"/>
    <dgm:cxn modelId="{FAACE22C-5297-441C-AAA6-22D0A9133ADD}" type="presParOf" srcId="{F4F569A4-4759-4778-95C9-F6609AFE690F}" destId="{EF9D10CE-1639-484B-8D4A-9C82324C906C}" srcOrd="1" destOrd="0" presId="urn:microsoft.com/office/officeart/2008/layout/LinedList"/>
    <dgm:cxn modelId="{86DD3C6A-8C47-46AB-86C8-423C4BCFC853}" type="presParOf" srcId="{EF9D10CE-1639-484B-8D4A-9C82324C906C}" destId="{A065B114-FBF7-4430-B63A-3F1E16F3612F}" srcOrd="0" destOrd="0" presId="urn:microsoft.com/office/officeart/2008/layout/LinedList"/>
    <dgm:cxn modelId="{3E7BAA21-A081-479E-AD6F-43C44796BB2F}" type="presParOf" srcId="{EF9D10CE-1639-484B-8D4A-9C82324C906C}" destId="{90DF62A1-EFD9-4FDD-8260-8D9B9AC977FA}" srcOrd="1" destOrd="0" presId="urn:microsoft.com/office/officeart/2008/layout/LinedList"/>
    <dgm:cxn modelId="{31F9256A-EB5D-4B12-AE0E-1610DE9DE7E2}" type="presParOf" srcId="{EF9D10CE-1639-484B-8D4A-9C82324C906C}" destId="{EDE12EE6-D84B-423A-AEC9-8B889FEEC9EE}" srcOrd="2" destOrd="0" presId="urn:microsoft.com/office/officeart/2008/layout/LinedList"/>
    <dgm:cxn modelId="{A672C057-A288-4DB2-9CAF-50BF5271A577}" type="presParOf" srcId="{F4F569A4-4759-4778-95C9-F6609AFE690F}" destId="{CE9E885D-E203-409F-AE54-C69D26AD552A}" srcOrd="2" destOrd="0" presId="urn:microsoft.com/office/officeart/2008/layout/LinedList"/>
    <dgm:cxn modelId="{3C2F4405-F77C-4D32-879E-6C54E8E6800C}" type="presParOf" srcId="{F4F569A4-4759-4778-95C9-F6609AFE690F}" destId="{300077C3-E6BE-433B-9537-CC3F1E13E3C9}" srcOrd="3" destOrd="0" presId="urn:microsoft.com/office/officeart/2008/layout/LinedList"/>
    <dgm:cxn modelId="{DF55170A-A8D6-4C36-B050-9F4D4144FB91}" type="presParOf" srcId="{F4F569A4-4759-4778-95C9-F6609AFE690F}" destId="{3457DEF8-CD48-4220-9C06-6775FF1D5AF3}" srcOrd="4" destOrd="0" presId="urn:microsoft.com/office/officeart/2008/layout/LinedList"/>
    <dgm:cxn modelId="{2F4BA388-CF7A-4BA3-9BB8-7DD87426E37E}" type="presParOf" srcId="{3457DEF8-CD48-4220-9C06-6775FF1D5AF3}" destId="{0A7A2842-46BD-4267-B7AF-E6215F75C97A}" srcOrd="0" destOrd="0" presId="urn:microsoft.com/office/officeart/2008/layout/LinedList"/>
    <dgm:cxn modelId="{CCCC5787-C9D7-4855-AD52-F6A9D68A70CA}" type="presParOf" srcId="{3457DEF8-CD48-4220-9C06-6775FF1D5AF3}" destId="{35188879-1DBE-470B-9A8E-830A5564B0AA}" srcOrd="1" destOrd="0" presId="urn:microsoft.com/office/officeart/2008/layout/LinedList"/>
    <dgm:cxn modelId="{F49848F5-6E5E-4A62-BCAB-094EDD2AB220}" type="presParOf" srcId="{3457DEF8-CD48-4220-9C06-6775FF1D5AF3}" destId="{C8DADC19-081B-411B-A527-22C4AA06F61D}" srcOrd="2" destOrd="0" presId="urn:microsoft.com/office/officeart/2008/layout/LinedList"/>
    <dgm:cxn modelId="{067C8D3D-CC88-4A2A-AC2D-4F59575D2601}" type="presParOf" srcId="{F4F569A4-4759-4778-95C9-F6609AFE690F}" destId="{929ADF46-299D-4231-B0AA-A33E40818DD1}" srcOrd="5" destOrd="0" presId="urn:microsoft.com/office/officeart/2008/layout/LinedList"/>
    <dgm:cxn modelId="{AFAF545A-DCF2-46CC-8FFB-3EE4A13C7DF3}" type="presParOf" srcId="{F4F569A4-4759-4778-95C9-F6609AFE690F}" destId="{39B4A668-91F4-4177-8A4C-829EE2E57B47}" srcOrd="6" destOrd="0" presId="urn:microsoft.com/office/officeart/2008/layout/LinedList"/>
    <dgm:cxn modelId="{73FF450C-708C-4B5A-AB5D-8BE8D29DEED7}" type="presParOf" srcId="{F4F569A4-4759-4778-95C9-F6609AFE690F}" destId="{E05B84DE-1573-42EA-BCBF-B954932CE78D}" srcOrd="7" destOrd="0" presId="urn:microsoft.com/office/officeart/2008/layout/LinedList"/>
    <dgm:cxn modelId="{804ACE3F-ADE2-4308-B88C-2A97856425F7}" type="presParOf" srcId="{E05B84DE-1573-42EA-BCBF-B954932CE78D}" destId="{F8BE7C5A-D47E-48EF-9392-2C68CDF161D9}" srcOrd="0" destOrd="0" presId="urn:microsoft.com/office/officeart/2008/layout/LinedList"/>
    <dgm:cxn modelId="{9B24CCB6-4FDF-42B1-9D69-7E7BEF19CBED}" type="presParOf" srcId="{E05B84DE-1573-42EA-BCBF-B954932CE78D}" destId="{70A91367-F798-48F9-B122-A6DD5F1FB9DD}" srcOrd="1" destOrd="0" presId="urn:microsoft.com/office/officeart/2008/layout/LinedList"/>
    <dgm:cxn modelId="{9CC20A37-2F95-45A6-A736-53FAD9ACEB0C}" type="presParOf" srcId="{E05B84DE-1573-42EA-BCBF-B954932CE78D}" destId="{6A01930F-C353-499D-8B3A-F0506D19E75C}" srcOrd="2" destOrd="0" presId="urn:microsoft.com/office/officeart/2008/layout/LinedList"/>
    <dgm:cxn modelId="{1AC0AF1E-B739-4B69-B84E-09716629E8A5}" type="presParOf" srcId="{F4F569A4-4759-4778-95C9-F6609AFE690F}" destId="{B79471BA-65CB-428D-99EC-42EA920990D7}" srcOrd="8" destOrd="0" presId="urn:microsoft.com/office/officeart/2008/layout/LinedList"/>
    <dgm:cxn modelId="{658DCDCE-D02C-435A-9163-41E9C94F849C}" type="presParOf" srcId="{F4F569A4-4759-4778-95C9-F6609AFE690F}" destId="{25DE13B8-9492-4686-B2CB-50047CC91022}" srcOrd="9" destOrd="0" presId="urn:microsoft.com/office/officeart/2008/layout/LinedList"/>
    <dgm:cxn modelId="{742DB717-5FF0-4031-8D95-F6E0DD912C6E}" type="presParOf" srcId="{F4F569A4-4759-4778-95C9-F6609AFE690F}" destId="{12D20E63-E251-4ADB-97C1-BFF96FEE5E2D}" srcOrd="10" destOrd="0" presId="urn:microsoft.com/office/officeart/2008/layout/LinedList"/>
    <dgm:cxn modelId="{FF19615E-8FC5-4C9E-BA0E-9729CD8E954F}" type="presParOf" srcId="{12D20E63-E251-4ADB-97C1-BFF96FEE5E2D}" destId="{D7AE9C6B-68D3-4FE6-A36F-3BDE1C109D95}" srcOrd="0" destOrd="0" presId="urn:microsoft.com/office/officeart/2008/layout/LinedList"/>
    <dgm:cxn modelId="{8F6E6FD3-28F2-454A-80CC-C9F6B12AD76D}" type="presParOf" srcId="{12D20E63-E251-4ADB-97C1-BFF96FEE5E2D}" destId="{0D057E27-7638-48A0-838C-608FFAC3CEB1}" srcOrd="1" destOrd="0" presId="urn:microsoft.com/office/officeart/2008/layout/LinedList"/>
    <dgm:cxn modelId="{BE6D4FD7-5C63-470F-B388-6A1F5F1C5764}" type="presParOf" srcId="{12D20E63-E251-4ADB-97C1-BFF96FEE5E2D}" destId="{43E7959E-E381-454C-881D-303DF0641B90}" srcOrd="2" destOrd="0" presId="urn:microsoft.com/office/officeart/2008/layout/LinedList"/>
    <dgm:cxn modelId="{345DC373-467C-45CF-BFF2-22DCBCF1211E}" type="presParOf" srcId="{F4F569A4-4759-4778-95C9-F6609AFE690F}" destId="{2BABD673-FBBB-493E-9F0E-4E5DEA07F874}" srcOrd="11" destOrd="0" presId="urn:microsoft.com/office/officeart/2008/layout/LinedList"/>
    <dgm:cxn modelId="{EBF0200E-6C0D-4FF9-B642-653504E53B6D}" type="presParOf" srcId="{F4F569A4-4759-4778-95C9-F6609AFE690F}" destId="{805B4AF8-4CC3-474C-9C21-806E4437F21F}" srcOrd="12" destOrd="0" presId="urn:microsoft.com/office/officeart/2008/layout/LinedList"/>
    <dgm:cxn modelId="{A50AF5FC-A575-4195-86B6-504D5542EEC2}" type="presParOf" srcId="{F4F569A4-4759-4778-95C9-F6609AFE690F}" destId="{34A41C10-B128-4D84-A355-FEF835262513}" srcOrd="13" destOrd="0" presId="urn:microsoft.com/office/officeart/2008/layout/LinedList"/>
    <dgm:cxn modelId="{69CE37D6-20C2-4C80-A79D-E40EAFADB2DB}" type="presParOf" srcId="{34A41C10-B128-4D84-A355-FEF835262513}" destId="{E68028E2-BA70-4CAC-BE01-189EE934C51C}" srcOrd="0" destOrd="0" presId="urn:microsoft.com/office/officeart/2008/layout/LinedList"/>
    <dgm:cxn modelId="{C16D3091-3F28-44D3-B71D-B46CA6F3716B}" type="presParOf" srcId="{34A41C10-B128-4D84-A355-FEF835262513}" destId="{4885BCC0-D1C2-4557-8AEB-B34B1672C0A8}" srcOrd="1" destOrd="0" presId="urn:microsoft.com/office/officeart/2008/layout/LinedList"/>
    <dgm:cxn modelId="{5391F56E-285F-486B-A0FA-B4EA1EE27DD2}" type="presParOf" srcId="{34A41C10-B128-4D84-A355-FEF835262513}" destId="{1835EA0A-2814-4FEB-B181-E68DFA841F9B}" srcOrd="2" destOrd="0" presId="urn:microsoft.com/office/officeart/2008/layout/LinedList"/>
    <dgm:cxn modelId="{64A0E67A-FC45-4D76-BD87-BE6D4EBE3AC6}" type="presParOf" srcId="{F4F569A4-4759-4778-95C9-F6609AFE690F}" destId="{40AA45FC-8B48-4DB6-988F-760C02E12941}" srcOrd="14" destOrd="0" presId="urn:microsoft.com/office/officeart/2008/layout/LinedList"/>
    <dgm:cxn modelId="{7548CC3B-41A9-4D7B-B1CA-361088734C24}" type="presParOf" srcId="{F4F569A4-4759-4778-95C9-F6609AFE690F}" destId="{1CC8E5D0-EE07-44E8-BC29-6C013CA2FC2B}"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CC01A33-D826-47DC-B9C3-4E071404DFFC}" type="doc">
      <dgm:prSet loTypeId="urn:microsoft.com/office/officeart/2005/8/layout/vList6" loCatId="list" qsTypeId="urn:microsoft.com/office/officeart/2005/8/quickstyle/simple1" qsCatId="simple" csTypeId="urn:microsoft.com/office/officeart/2005/8/colors/accent1_1" csCatId="accent1" phldr="1"/>
      <dgm:spPr/>
      <dgm:t>
        <a:bodyPr/>
        <a:lstStyle/>
        <a:p>
          <a:endParaRPr lang="it-IT"/>
        </a:p>
      </dgm:t>
    </dgm:pt>
    <dgm:pt modelId="{78BA3CBF-A37D-4C6D-9639-364317A21D38}">
      <dgm:prSet phldrT="[Testo]"/>
      <dgm:spPr>
        <a:solidFill>
          <a:srgbClr val="FFFF00"/>
        </a:solidFill>
        <a:ln>
          <a:solidFill>
            <a:schemeClr val="bg2">
              <a:lumMod val="50000"/>
            </a:schemeClr>
          </a:solidFill>
        </a:ln>
      </dgm:spPr>
      <dgm:t>
        <a:bodyPr/>
        <a:lstStyle/>
        <a:p>
          <a:r>
            <a:rPr lang="it-IT" b="1" dirty="0" smtClean="0">
              <a:latin typeface="Candara" panose="020E0502030303020204" pitchFamily="34" charset="0"/>
            </a:rPr>
            <a:t>INDEX FOR INCLUSION</a:t>
          </a:r>
          <a:endParaRPr lang="it-IT" b="1" dirty="0">
            <a:latin typeface="Candara" panose="020E0502030303020204" pitchFamily="34" charset="0"/>
          </a:endParaRPr>
        </a:p>
      </dgm:t>
    </dgm:pt>
    <dgm:pt modelId="{779F34E0-FDEF-4579-B5AE-8E57C08E3636}" type="parTrans" cxnId="{AF21531C-76EE-4573-ACA8-383725B63787}">
      <dgm:prSet/>
      <dgm:spPr/>
      <dgm:t>
        <a:bodyPr/>
        <a:lstStyle/>
        <a:p>
          <a:endParaRPr lang="it-IT"/>
        </a:p>
      </dgm:t>
    </dgm:pt>
    <dgm:pt modelId="{0878CC4A-1D1B-4E84-91FE-CE281213F0F2}" type="sibTrans" cxnId="{AF21531C-76EE-4573-ACA8-383725B63787}">
      <dgm:prSet/>
      <dgm:spPr/>
      <dgm:t>
        <a:bodyPr/>
        <a:lstStyle/>
        <a:p>
          <a:endParaRPr lang="it-IT"/>
        </a:p>
      </dgm:t>
    </dgm:pt>
    <dgm:pt modelId="{DA5A8BA2-C20D-4FB1-B317-A9642C8B9F99}">
      <dgm:prSet phldrT="[Testo]" custT="1"/>
      <dgm:spPr>
        <a:ln>
          <a:solidFill>
            <a:schemeClr val="accent1">
              <a:alpha val="90000"/>
            </a:schemeClr>
          </a:solidFill>
        </a:ln>
      </dgm:spPr>
      <dgm:t>
        <a:bodyPr/>
        <a:lstStyle/>
        <a:p>
          <a:pPr algn="l"/>
          <a:r>
            <a:rPr lang="it-IT" sz="2400" b="1" i="1" u="none" kern="1200" dirty="0" smtClean="0">
              <a:solidFill>
                <a:schemeClr val="bg1"/>
              </a:solidFill>
              <a:effectLst>
                <a:outerShdw blurRad="38100" dist="38100" dir="2700000" algn="tl">
                  <a:srgbClr val="000000">
                    <a:alpha val="43137"/>
                  </a:srgbClr>
                </a:outerShdw>
              </a:effectLst>
              <a:latin typeface="Candara" panose="020E0502030303020204" pitchFamily="34" charset="0"/>
              <a:ea typeface="+mn-ea"/>
              <a:cs typeface="+mn-cs"/>
            </a:rPr>
            <a:t>Accrescere la consapevolezza dell’intera comunità educante sulla centralità e la trasversalità dei processi inclusivi in relazione alla qualità dei “risultati” educativi.</a:t>
          </a:r>
          <a:endParaRPr lang="it-IT" sz="2400" b="1" kern="1200" dirty="0">
            <a:solidFill>
              <a:schemeClr val="bg1"/>
            </a:solidFill>
            <a:latin typeface="Candara" panose="020E0502030303020204" pitchFamily="34" charset="0"/>
            <a:ea typeface="+mn-ea"/>
            <a:cs typeface="+mn-cs"/>
          </a:endParaRPr>
        </a:p>
      </dgm:t>
    </dgm:pt>
    <dgm:pt modelId="{A6AB2B05-6615-4E74-86B1-7807EFDFAC09}" type="parTrans" cxnId="{C504295C-11E1-42DD-B7B1-9959A0A09A2C}">
      <dgm:prSet/>
      <dgm:spPr/>
      <dgm:t>
        <a:bodyPr/>
        <a:lstStyle/>
        <a:p>
          <a:endParaRPr lang="it-IT"/>
        </a:p>
      </dgm:t>
    </dgm:pt>
    <dgm:pt modelId="{50619F15-0728-4638-ADDB-49DD1BDBC044}" type="sibTrans" cxnId="{C504295C-11E1-42DD-B7B1-9959A0A09A2C}">
      <dgm:prSet/>
      <dgm:spPr/>
      <dgm:t>
        <a:bodyPr/>
        <a:lstStyle/>
        <a:p>
          <a:endParaRPr lang="it-IT"/>
        </a:p>
      </dgm:t>
    </dgm:pt>
    <dgm:pt modelId="{8D8DC959-2C16-4D29-9314-B49859E21366}">
      <dgm:prSet phldrT="[Testo]" custT="1"/>
      <dgm:spPr>
        <a:ln>
          <a:solidFill>
            <a:schemeClr val="accent1">
              <a:alpha val="90000"/>
            </a:schemeClr>
          </a:solidFill>
        </a:ln>
      </dgm:spPr>
      <dgm:t>
        <a:bodyPr/>
        <a:lstStyle/>
        <a:p>
          <a:pPr algn="l"/>
          <a:r>
            <a:rPr lang="it-IT" sz="2400" b="1" kern="1200" dirty="0" smtClean="0">
              <a:solidFill>
                <a:schemeClr val="bg1"/>
              </a:solidFill>
              <a:latin typeface="Candara" panose="020E0502030303020204" pitchFamily="34" charset="0"/>
              <a:ea typeface="+mn-ea"/>
              <a:cs typeface="+mn-cs"/>
            </a:rPr>
            <a:t>Strumento per la </a:t>
          </a:r>
          <a:r>
            <a:rPr lang="it-IT" sz="2400" b="1" i="1" kern="1200" dirty="0" smtClean="0">
              <a:solidFill>
                <a:schemeClr val="bg1"/>
              </a:solidFill>
              <a:latin typeface="Candara" panose="020E0502030303020204" pitchFamily="34" charset="0"/>
              <a:ea typeface="+mn-ea"/>
              <a:cs typeface="+mn-cs"/>
            </a:rPr>
            <a:t>rilevazione</a:t>
          </a:r>
          <a:r>
            <a:rPr lang="it-IT" sz="2400" b="1" kern="1200" dirty="0" smtClean="0">
              <a:solidFill>
                <a:schemeClr val="bg1"/>
              </a:solidFill>
              <a:latin typeface="Candara" panose="020E0502030303020204" pitchFamily="34" charset="0"/>
              <a:ea typeface="+mn-ea"/>
              <a:cs typeface="+mn-cs"/>
            </a:rPr>
            <a:t>, il </a:t>
          </a:r>
          <a:r>
            <a:rPr lang="it-IT" sz="2400" b="1" i="1" kern="1200" dirty="0" smtClean="0">
              <a:solidFill>
                <a:schemeClr val="bg1"/>
              </a:solidFill>
              <a:latin typeface="Candara" panose="020E0502030303020204" pitchFamily="34" charset="0"/>
              <a:ea typeface="+mn-ea"/>
              <a:cs typeface="+mn-cs"/>
            </a:rPr>
            <a:t>monitoraggio</a:t>
          </a:r>
          <a:r>
            <a:rPr lang="it-IT" sz="2400" b="1" kern="1200" dirty="0" smtClean="0">
              <a:solidFill>
                <a:schemeClr val="bg1"/>
              </a:solidFill>
              <a:latin typeface="Candara" panose="020E0502030303020204" pitchFamily="34" charset="0"/>
              <a:ea typeface="+mn-ea"/>
              <a:cs typeface="+mn-cs"/>
            </a:rPr>
            <a:t> e la </a:t>
          </a:r>
          <a:r>
            <a:rPr lang="it-IT" sz="2400" b="1" i="1" kern="1200" dirty="0" smtClean="0">
              <a:solidFill>
                <a:schemeClr val="bg1"/>
              </a:solidFill>
              <a:latin typeface="Candara" panose="020E0502030303020204" pitchFamily="34" charset="0"/>
              <a:ea typeface="+mn-ea"/>
              <a:cs typeface="+mn-cs"/>
            </a:rPr>
            <a:t>valutazione </a:t>
          </a:r>
          <a:r>
            <a:rPr lang="it-IT" sz="2400" b="1" kern="1200" dirty="0" smtClean="0">
              <a:solidFill>
                <a:schemeClr val="bg1"/>
              </a:solidFill>
              <a:latin typeface="Candara" panose="020E0502030303020204" pitchFamily="34" charset="0"/>
              <a:ea typeface="+mn-ea"/>
              <a:cs typeface="+mn-cs"/>
            </a:rPr>
            <a:t>del </a:t>
          </a:r>
          <a:r>
            <a:rPr lang="it-IT" sz="2400" b="1" kern="1200" dirty="0" smtClean="0">
              <a:solidFill>
                <a:schemeClr val="bg1"/>
              </a:solidFill>
              <a:effectLst>
                <a:outerShdw blurRad="38100" dist="38100" dir="2700000" algn="tl">
                  <a:srgbClr val="000000">
                    <a:alpha val="43137"/>
                  </a:srgbClr>
                </a:outerShdw>
              </a:effectLst>
              <a:latin typeface="Candara" panose="020E0502030303020204" pitchFamily="34" charset="0"/>
              <a:ea typeface="+mn-ea"/>
              <a:cs typeface="+mn-cs"/>
            </a:rPr>
            <a:t>grado di </a:t>
          </a:r>
          <a:r>
            <a:rPr lang="it-IT" sz="2400" b="1" kern="1200" dirty="0" err="1" smtClean="0">
              <a:solidFill>
                <a:schemeClr val="bg1"/>
              </a:solidFill>
              <a:effectLst>
                <a:outerShdw blurRad="38100" dist="38100" dir="2700000" algn="tl">
                  <a:srgbClr val="000000">
                    <a:alpha val="43137"/>
                  </a:srgbClr>
                </a:outerShdw>
              </a:effectLst>
              <a:latin typeface="Candara" panose="020E0502030303020204" pitchFamily="34" charset="0"/>
              <a:ea typeface="+mn-ea"/>
              <a:cs typeface="+mn-cs"/>
            </a:rPr>
            <a:t>inclusività</a:t>
          </a:r>
          <a:r>
            <a:rPr lang="it-IT" sz="2400" b="1" kern="1200" dirty="0" smtClean="0">
              <a:solidFill>
                <a:schemeClr val="bg1"/>
              </a:solidFill>
              <a:effectLst>
                <a:outerShdw blurRad="38100" dist="38100" dir="2700000" algn="tl">
                  <a:srgbClr val="000000">
                    <a:alpha val="43137"/>
                  </a:srgbClr>
                </a:outerShdw>
              </a:effectLst>
              <a:latin typeface="Candara" panose="020E0502030303020204" pitchFamily="34" charset="0"/>
              <a:ea typeface="+mn-ea"/>
              <a:cs typeface="+mn-cs"/>
            </a:rPr>
            <a:t> </a:t>
          </a:r>
          <a:r>
            <a:rPr lang="it-IT" sz="2400" b="1" kern="1200" dirty="0" smtClean="0">
              <a:solidFill>
                <a:schemeClr val="bg1"/>
              </a:solidFill>
              <a:latin typeface="Candara" panose="020E0502030303020204" pitchFamily="34" charset="0"/>
              <a:ea typeface="+mn-ea"/>
              <a:cs typeface="+mn-cs"/>
            </a:rPr>
            <a:t>delle scuole di ogni ordine e grado. </a:t>
          </a:r>
          <a:endParaRPr lang="it-IT" sz="2400" b="1" kern="1200" dirty="0">
            <a:solidFill>
              <a:schemeClr val="bg1"/>
            </a:solidFill>
            <a:latin typeface="Candara" panose="020E0502030303020204" pitchFamily="34" charset="0"/>
            <a:ea typeface="+mn-ea"/>
            <a:cs typeface="+mn-cs"/>
          </a:endParaRPr>
        </a:p>
      </dgm:t>
    </dgm:pt>
    <dgm:pt modelId="{489E8E9B-3FB5-49F4-AF68-A32C8770949C}" type="parTrans" cxnId="{0052CE6A-3241-45A6-9780-88A1CE7EF9F8}">
      <dgm:prSet/>
      <dgm:spPr/>
      <dgm:t>
        <a:bodyPr/>
        <a:lstStyle/>
        <a:p>
          <a:endParaRPr lang="it-IT"/>
        </a:p>
      </dgm:t>
    </dgm:pt>
    <dgm:pt modelId="{BE4838CD-E6BA-4A66-BF44-4180511D8DFB}" type="sibTrans" cxnId="{0052CE6A-3241-45A6-9780-88A1CE7EF9F8}">
      <dgm:prSet/>
      <dgm:spPr/>
      <dgm:t>
        <a:bodyPr/>
        <a:lstStyle/>
        <a:p>
          <a:endParaRPr lang="it-IT"/>
        </a:p>
      </dgm:t>
    </dgm:pt>
    <dgm:pt modelId="{4859958C-AEA9-43D3-870C-AAC5BC118BC8}">
      <dgm:prSet phldrT="[Testo]" custT="1"/>
      <dgm:spPr>
        <a:ln>
          <a:solidFill>
            <a:schemeClr val="accent1">
              <a:alpha val="90000"/>
            </a:schemeClr>
          </a:solidFill>
        </a:ln>
      </dgm:spPr>
      <dgm:t>
        <a:bodyPr/>
        <a:lstStyle/>
        <a:p>
          <a:pPr algn="ctr"/>
          <a:endParaRPr lang="it-IT" sz="2400" b="1" i="1" u="none" kern="1200" dirty="0">
            <a:solidFill>
              <a:schemeClr val="bg1"/>
            </a:solidFill>
            <a:effectLst>
              <a:outerShdw blurRad="38100" dist="38100" dir="2700000" algn="tl">
                <a:srgbClr val="000000">
                  <a:alpha val="43137"/>
                </a:srgbClr>
              </a:outerShdw>
            </a:effectLst>
            <a:latin typeface="Candara"/>
            <a:ea typeface="+mn-ea"/>
            <a:cs typeface="+mn-cs"/>
          </a:endParaRPr>
        </a:p>
      </dgm:t>
    </dgm:pt>
    <dgm:pt modelId="{FA2259FC-286A-48BD-AE9A-08F92EB96F58}" type="parTrans" cxnId="{80A53F8E-870A-404B-9065-857DF6BDEB80}">
      <dgm:prSet/>
      <dgm:spPr/>
      <dgm:t>
        <a:bodyPr/>
        <a:lstStyle/>
        <a:p>
          <a:endParaRPr lang="it-IT"/>
        </a:p>
      </dgm:t>
    </dgm:pt>
    <dgm:pt modelId="{5CEAE2C8-593A-4EC7-8E21-4DAA428A14D4}" type="sibTrans" cxnId="{80A53F8E-870A-404B-9065-857DF6BDEB80}">
      <dgm:prSet/>
      <dgm:spPr/>
      <dgm:t>
        <a:bodyPr/>
        <a:lstStyle/>
        <a:p>
          <a:endParaRPr lang="it-IT"/>
        </a:p>
      </dgm:t>
    </dgm:pt>
    <dgm:pt modelId="{F80C3EF3-3F8B-47B8-89DC-DA60AF20D394}">
      <dgm:prSet phldrT="[Testo]" custT="1"/>
      <dgm:spPr>
        <a:ln>
          <a:solidFill>
            <a:schemeClr val="accent1">
              <a:alpha val="90000"/>
            </a:schemeClr>
          </a:solidFill>
        </a:ln>
      </dgm:spPr>
      <dgm:t>
        <a:bodyPr/>
        <a:lstStyle/>
        <a:p>
          <a:pPr algn="l"/>
          <a:r>
            <a:rPr lang="it-IT" sz="2400" b="1" kern="1200" dirty="0" smtClean="0">
              <a:solidFill>
                <a:schemeClr val="bg1"/>
              </a:solidFill>
              <a:latin typeface="Candara" panose="020E0502030303020204" pitchFamily="34" charset="0"/>
              <a:cs typeface="Arial" pitchFamily="34" charset="0"/>
            </a:rPr>
            <a:t>Fornisce indicatori realistici sui quali fondare piani di miglioramento  organizzativo e culturale</a:t>
          </a:r>
          <a:endParaRPr lang="it-IT" sz="2400" b="1" kern="1200" dirty="0">
            <a:solidFill>
              <a:schemeClr val="bg1"/>
            </a:solidFill>
            <a:latin typeface="Candara" panose="020E0502030303020204" pitchFamily="34" charset="0"/>
            <a:ea typeface="+mn-ea"/>
            <a:cs typeface="+mn-cs"/>
          </a:endParaRPr>
        </a:p>
      </dgm:t>
    </dgm:pt>
    <dgm:pt modelId="{53ADD08D-A9F3-450F-98A5-88AA7865CABB}" type="parTrans" cxnId="{E6E15E8D-F468-4AEC-A62F-EB89E88C945A}">
      <dgm:prSet/>
      <dgm:spPr/>
      <dgm:t>
        <a:bodyPr/>
        <a:lstStyle/>
        <a:p>
          <a:endParaRPr lang="it-IT"/>
        </a:p>
      </dgm:t>
    </dgm:pt>
    <dgm:pt modelId="{33A565CA-6062-4480-A37E-3E9FB07530F2}" type="sibTrans" cxnId="{E6E15E8D-F468-4AEC-A62F-EB89E88C945A}">
      <dgm:prSet/>
      <dgm:spPr/>
      <dgm:t>
        <a:bodyPr/>
        <a:lstStyle/>
        <a:p>
          <a:endParaRPr lang="it-IT"/>
        </a:p>
      </dgm:t>
    </dgm:pt>
    <dgm:pt modelId="{59667C37-B605-4714-B6EA-D50CB0D44AB5}">
      <dgm:prSet phldrT="[Testo]" custT="1"/>
      <dgm:spPr>
        <a:ln>
          <a:solidFill>
            <a:schemeClr val="accent1">
              <a:alpha val="90000"/>
            </a:schemeClr>
          </a:solidFill>
        </a:ln>
      </dgm:spPr>
      <dgm:t>
        <a:bodyPr/>
        <a:lstStyle/>
        <a:p>
          <a:pPr algn="l"/>
          <a:endParaRPr lang="it-IT" sz="2400" b="1" kern="1200" dirty="0">
            <a:solidFill>
              <a:schemeClr val="bg1"/>
            </a:solidFill>
            <a:latin typeface="Candara" panose="020E0502030303020204" pitchFamily="34" charset="0"/>
            <a:ea typeface="+mn-ea"/>
            <a:cs typeface="+mn-cs"/>
          </a:endParaRPr>
        </a:p>
      </dgm:t>
    </dgm:pt>
    <dgm:pt modelId="{B41D1DA8-D954-459C-9AE7-E32F71E23B5E}" type="parTrans" cxnId="{3569C577-E0CA-4AAA-A106-5689C7F23F2D}">
      <dgm:prSet/>
      <dgm:spPr/>
      <dgm:t>
        <a:bodyPr/>
        <a:lstStyle/>
        <a:p>
          <a:endParaRPr lang="it-IT"/>
        </a:p>
      </dgm:t>
    </dgm:pt>
    <dgm:pt modelId="{4B6ABAE8-5775-4842-A37F-3CA832D73322}" type="sibTrans" cxnId="{3569C577-E0CA-4AAA-A106-5689C7F23F2D}">
      <dgm:prSet/>
      <dgm:spPr/>
      <dgm:t>
        <a:bodyPr/>
        <a:lstStyle/>
        <a:p>
          <a:endParaRPr lang="it-IT"/>
        </a:p>
      </dgm:t>
    </dgm:pt>
    <dgm:pt modelId="{1F83C0F0-9112-4143-B62F-98EA41BC0D67}">
      <dgm:prSet phldrT="[Testo]" custT="1"/>
      <dgm:spPr>
        <a:ln>
          <a:solidFill>
            <a:schemeClr val="accent1">
              <a:alpha val="90000"/>
            </a:schemeClr>
          </a:solidFill>
        </a:ln>
      </dgm:spPr>
      <dgm:t>
        <a:bodyPr/>
        <a:lstStyle/>
        <a:p>
          <a:pPr algn="l"/>
          <a:endParaRPr lang="it-IT" sz="2400" b="1" kern="1200" dirty="0">
            <a:solidFill>
              <a:schemeClr val="bg1"/>
            </a:solidFill>
            <a:latin typeface="Candara" panose="020E0502030303020204" pitchFamily="34" charset="0"/>
            <a:ea typeface="+mn-ea"/>
            <a:cs typeface="+mn-cs"/>
          </a:endParaRPr>
        </a:p>
      </dgm:t>
    </dgm:pt>
    <dgm:pt modelId="{3ED1DCB4-827B-428C-B39C-831747CF825F}" type="parTrans" cxnId="{49D7CBF0-C27A-4541-ABE0-216D1ACC1732}">
      <dgm:prSet/>
      <dgm:spPr/>
      <dgm:t>
        <a:bodyPr/>
        <a:lstStyle/>
        <a:p>
          <a:endParaRPr lang="it-IT"/>
        </a:p>
      </dgm:t>
    </dgm:pt>
    <dgm:pt modelId="{E55B69B0-F9F8-4619-9263-1B1428035DED}" type="sibTrans" cxnId="{49D7CBF0-C27A-4541-ABE0-216D1ACC1732}">
      <dgm:prSet/>
      <dgm:spPr/>
      <dgm:t>
        <a:bodyPr/>
        <a:lstStyle/>
        <a:p>
          <a:endParaRPr lang="it-IT"/>
        </a:p>
      </dgm:t>
    </dgm:pt>
    <dgm:pt modelId="{D03000A9-D01B-4933-A492-F04BA11A7470}" type="pres">
      <dgm:prSet presAssocID="{CCC01A33-D826-47DC-B9C3-4E071404DFFC}" presName="Name0" presStyleCnt="0">
        <dgm:presLayoutVars>
          <dgm:dir/>
          <dgm:animLvl val="lvl"/>
          <dgm:resizeHandles/>
        </dgm:presLayoutVars>
      </dgm:prSet>
      <dgm:spPr/>
      <dgm:t>
        <a:bodyPr/>
        <a:lstStyle/>
        <a:p>
          <a:endParaRPr lang="it-IT"/>
        </a:p>
      </dgm:t>
    </dgm:pt>
    <dgm:pt modelId="{36A56341-8319-4262-B851-97E60A4BA4BB}" type="pres">
      <dgm:prSet presAssocID="{78BA3CBF-A37D-4C6D-9639-364317A21D38}" presName="linNode" presStyleCnt="0"/>
      <dgm:spPr/>
    </dgm:pt>
    <dgm:pt modelId="{1871A33F-3E1F-4D19-A03D-7604EC812663}" type="pres">
      <dgm:prSet presAssocID="{78BA3CBF-A37D-4C6D-9639-364317A21D38}" presName="parentShp" presStyleLbl="node1" presStyleIdx="0" presStyleCnt="1" custScaleX="77686" custScaleY="55923" custLinFactNeighborX="-29" custLinFactNeighborY="-1223">
        <dgm:presLayoutVars>
          <dgm:bulletEnabled val="1"/>
        </dgm:presLayoutVars>
      </dgm:prSet>
      <dgm:spPr>
        <a:prstGeom prst="notchedRightArrow">
          <a:avLst/>
        </a:prstGeom>
      </dgm:spPr>
      <dgm:t>
        <a:bodyPr/>
        <a:lstStyle/>
        <a:p>
          <a:endParaRPr lang="it-IT"/>
        </a:p>
      </dgm:t>
    </dgm:pt>
    <dgm:pt modelId="{34CF9E37-1F17-4F9D-B513-41946E48A882}" type="pres">
      <dgm:prSet presAssocID="{78BA3CBF-A37D-4C6D-9639-364317A21D38}" presName="childShp" presStyleLbl="bgAccFollowNode1" presStyleIdx="0" presStyleCnt="1" custScaleX="117631" custScaleY="86386" custLinFactNeighborY="2742">
        <dgm:presLayoutVars>
          <dgm:bulletEnabled val="1"/>
        </dgm:presLayoutVars>
      </dgm:prSet>
      <dgm:spPr>
        <a:prstGeom prst="rect">
          <a:avLst/>
        </a:prstGeom>
      </dgm:spPr>
      <dgm:t>
        <a:bodyPr/>
        <a:lstStyle/>
        <a:p>
          <a:endParaRPr lang="it-IT"/>
        </a:p>
      </dgm:t>
    </dgm:pt>
  </dgm:ptLst>
  <dgm:cxnLst>
    <dgm:cxn modelId="{6126C35B-639E-44EE-AACB-61966E0E4D8F}" type="presOf" srcId="{CCC01A33-D826-47DC-B9C3-4E071404DFFC}" destId="{D03000A9-D01B-4933-A492-F04BA11A7470}" srcOrd="0" destOrd="0" presId="urn:microsoft.com/office/officeart/2005/8/layout/vList6"/>
    <dgm:cxn modelId="{E9DE8F51-E235-4E10-8EAA-126F0262F31D}" type="presOf" srcId="{59667C37-B605-4714-B6EA-D50CB0D44AB5}" destId="{34CF9E37-1F17-4F9D-B513-41946E48A882}" srcOrd="0" destOrd="3" presId="urn:microsoft.com/office/officeart/2005/8/layout/vList6"/>
    <dgm:cxn modelId="{3569C577-E0CA-4AAA-A106-5689C7F23F2D}" srcId="{78BA3CBF-A37D-4C6D-9639-364317A21D38}" destId="{59667C37-B605-4714-B6EA-D50CB0D44AB5}" srcOrd="3" destOrd="0" parTransId="{B41D1DA8-D954-459C-9AE7-E32F71E23B5E}" sibTransId="{4B6ABAE8-5775-4842-A37F-3CA832D73322}"/>
    <dgm:cxn modelId="{E6E15E8D-F468-4AEC-A62F-EB89E88C945A}" srcId="{78BA3CBF-A37D-4C6D-9639-364317A21D38}" destId="{F80C3EF3-3F8B-47B8-89DC-DA60AF20D394}" srcOrd="2" destOrd="0" parTransId="{53ADD08D-A9F3-450F-98A5-88AA7865CABB}" sibTransId="{33A565CA-6062-4480-A37E-3E9FB07530F2}"/>
    <dgm:cxn modelId="{CF2C19E7-8031-4996-8D8D-0A624F6D95AE}" type="presOf" srcId="{DA5A8BA2-C20D-4FB1-B317-A9642C8B9F99}" destId="{34CF9E37-1F17-4F9D-B513-41946E48A882}" srcOrd="0" destOrd="4" presId="urn:microsoft.com/office/officeart/2005/8/layout/vList6"/>
    <dgm:cxn modelId="{DBAFD98F-AE3F-46D9-AFF6-35C845752937}" type="presOf" srcId="{1F83C0F0-9112-4143-B62F-98EA41BC0D67}" destId="{34CF9E37-1F17-4F9D-B513-41946E48A882}" srcOrd="0" destOrd="1" presId="urn:microsoft.com/office/officeart/2005/8/layout/vList6"/>
    <dgm:cxn modelId="{C504295C-11E1-42DD-B7B1-9959A0A09A2C}" srcId="{78BA3CBF-A37D-4C6D-9639-364317A21D38}" destId="{DA5A8BA2-C20D-4FB1-B317-A9642C8B9F99}" srcOrd="4" destOrd="0" parTransId="{A6AB2B05-6615-4E74-86B1-7807EFDFAC09}" sibTransId="{50619F15-0728-4638-ADDB-49DD1BDBC044}"/>
    <dgm:cxn modelId="{44E791BD-E812-4B18-A68F-06EC029CDA73}" type="presOf" srcId="{8D8DC959-2C16-4D29-9314-B49859E21366}" destId="{34CF9E37-1F17-4F9D-B513-41946E48A882}" srcOrd="0" destOrd="0" presId="urn:microsoft.com/office/officeart/2005/8/layout/vList6"/>
    <dgm:cxn modelId="{80A53F8E-870A-404B-9065-857DF6BDEB80}" srcId="{78BA3CBF-A37D-4C6D-9639-364317A21D38}" destId="{4859958C-AEA9-43D3-870C-AAC5BC118BC8}" srcOrd="5" destOrd="0" parTransId="{FA2259FC-286A-48BD-AE9A-08F92EB96F58}" sibTransId="{5CEAE2C8-593A-4EC7-8E21-4DAA428A14D4}"/>
    <dgm:cxn modelId="{7F8F83F3-AE98-40C3-9B55-25F0CC38E2F5}" type="presOf" srcId="{4859958C-AEA9-43D3-870C-AAC5BC118BC8}" destId="{34CF9E37-1F17-4F9D-B513-41946E48A882}" srcOrd="0" destOrd="5" presId="urn:microsoft.com/office/officeart/2005/8/layout/vList6"/>
    <dgm:cxn modelId="{56DCD8CC-79CE-4891-B58B-0F518E7BA3BA}" type="presOf" srcId="{78BA3CBF-A37D-4C6D-9639-364317A21D38}" destId="{1871A33F-3E1F-4D19-A03D-7604EC812663}" srcOrd="0" destOrd="0" presId="urn:microsoft.com/office/officeart/2005/8/layout/vList6"/>
    <dgm:cxn modelId="{AF21531C-76EE-4573-ACA8-383725B63787}" srcId="{CCC01A33-D826-47DC-B9C3-4E071404DFFC}" destId="{78BA3CBF-A37D-4C6D-9639-364317A21D38}" srcOrd="0" destOrd="0" parTransId="{779F34E0-FDEF-4579-B5AE-8E57C08E3636}" sibTransId="{0878CC4A-1D1B-4E84-91FE-CE281213F0F2}"/>
    <dgm:cxn modelId="{B0F86501-DE89-45D2-87BB-572605375BBB}" type="presOf" srcId="{F80C3EF3-3F8B-47B8-89DC-DA60AF20D394}" destId="{34CF9E37-1F17-4F9D-B513-41946E48A882}" srcOrd="0" destOrd="2" presId="urn:microsoft.com/office/officeart/2005/8/layout/vList6"/>
    <dgm:cxn modelId="{0052CE6A-3241-45A6-9780-88A1CE7EF9F8}" srcId="{78BA3CBF-A37D-4C6D-9639-364317A21D38}" destId="{8D8DC959-2C16-4D29-9314-B49859E21366}" srcOrd="0" destOrd="0" parTransId="{489E8E9B-3FB5-49F4-AF68-A32C8770949C}" sibTransId="{BE4838CD-E6BA-4A66-BF44-4180511D8DFB}"/>
    <dgm:cxn modelId="{49D7CBF0-C27A-4541-ABE0-216D1ACC1732}" srcId="{78BA3CBF-A37D-4C6D-9639-364317A21D38}" destId="{1F83C0F0-9112-4143-B62F-98EA41BC0D67}" srcOrd="1" destOrd="0" parTransId="{3ED1DCB4-827B-428C-B39C-831747CF825F}" sibTransId="{E55B69B0-F9F8-4619-9263-1B1428035DED}"/>
    <dgm:cxn modelId="{6BA9F2B7-9CCA-475F-B951-59BCD0F9C34B}" type="presParOf" srcId="{D03000A9-D01B-4933-A492-F04BA11A7470}" destId="{36A56341-8319-4262-B851-97E60A4BA4BB}" srcOrd="0" destOrd="0" presId="urn:microsoft.com/office/officeart/2005/8/layout/vList6"/>
    <dgm:cxn modelId="{5DA3ACD3-C04B-40A9-8EB4-0AE3EE175E84}" type="presParOf" srcId="{36A56341-8319-4262-B851-97E60A4BA4BB}" destId="{1871A33F-3E1F-4D19-A03D-7604EC812663}" srcOrd="0" destOrd="0" presId="urn:microsoft.com/office/officeart/2005/8/layout/vList6"/>
    <dgm:cxn modelId="{A32E70D5-5DE5-4BEC-B61E-EF263FE767E4}" type="presParOf" srcId="{36A56341-8319-4262-B851-97E60A4BA4BB}" destId="{34CF9E37-1F17-4F9D-B513-41946E48A882}"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7238D6F-8514-405A-B28C-6F5532B0A3F5}"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it-IT"/>
        </a:p>
      </dgm:t>
    </dgm:pt>
    <dgm:pt modelId="{6CFCDDE1-288D-4FEE-94A7-425DF7C73EF6}">
      <dgm:prSet phldrT="[Testo]"/>
      <dgm:spPr/>
      <dgm:t>
        <a:bodyPr/>
        <a:lstStyle/>
        <a:p>
          <a:r>
            <a:rPr lang="it-IT" dirty="0" smtClean="0">
              <a:solidFill>
                <a:srgbClr val="FFFF00"/>
              </a:solidFill>
              <a:latin typeface="Candara" panose="020E0502030303020204" pitchFamily="34" charset="0"/>
            </a:rPr>
            <a:t>Offrire uno strumento per:</a:t>
          </a:r>
          <a:endParaRPr lang="it-IT" dirty="0">
            <a:solidFill>
              <a:srgbClr val="FFFF00"/>
            </a:solidFill>
            <a:latin typeface="Candara" panose="020E0502030303020204" pitchFamily="34" charset="0"/>
          </a:endParaRPr>
        </a:p>
      </dgm:t>
    </dgm:pt>
    <dgm:pt modelId="{63797D90-E9E2-4389-A119-33D85BB3106F}" type="parTrans" cxnId="{3F7D68B9-06CD-4D04-A42C-94910BB07354}">
      <dgm:prSet/>
      <dgm:spPr/>
      <dgm:t>
        <a:bodyPr/>
        <a:lstStyle/>
        <a:p>
          <a:endParaRPr lang="it-IT">
            <a:latin typeface="Candara" panose="020E0502030303020204" pitchFamily="34" charset="0"/>
          </a:endParaRPr>
        </a:p>
      </dgm:t>
    </dgm:pt>
    <dgm:pt modelId="{B762CA45-CE1A-4EA7-A330-EFB458050C11}" type="sibTrans" cxnId="{3F7D68B9-06CD-4D04-A42C-94910BB07354}">
      <dgm:prSet/>
      <dgm:spPr/>
      <dgm:t>
        <a:bodyPr/>
        <a:lstStyle/>
        <a:p>
          <a:endParaRPr lang="it-IT">
            <a:latin typeface="Candara" panose="020E0502030303020204" pitchFamily="34" charset="0"/>
          </a:endParaRPr>
        </a:p>
      </dgm:t>
    </dgm:pt>
    <dgm:pt modelId="{C1DF5337-FE3D-4083-8A7C-E9C9013A5E08}">
      <dgm:prSet phldrT="[Testo]"/>
      <dgm:spPr/>
      <dgm:t>
        <a:bodyPr/>
        <a:lstStyle/>
        <a:p>
          <a:pPr marL="450850" indent="-450850"/>
          <a:r>
            <a:rPr lang="it-IT" dirty="0" smtClean="0">
              <a:latin typeface="Candara" panose="020E0502030303020204" pitchFamily="34" charset="0"/>
            </a:rPr>
            <a:t>1. Progettare il Cambiamento</a:t>
          </a:r>
          <a:endParaRPr lang="it-IT" dirty="0">
            <a:latin typeface="Candara" panose="020E0502030303020204" pitchFamily="34" charset="0"/>
          </a:endParaRPr>
        </a:p>
      </dgm:t>
    </dgm:pt>
    <dgm:pt modelId="{FE8C6202-3F46-44ED-B18B-0C187B2AD43A}" type="parTrans" cxnId="{1746AC5C-BF2A-47C3-8588-B9293106398B}">
      <dgm:prSet/>
      <dgm:spPr/>
      <dgm:t>
        <a:bodyPr/>
        <a:lstStyle/>
        <a:p>
          <a:endParaRPr lang="it-IT">
            <a:latin typeface="Candara" panose="020E0502030303020204" pitchFamily="34" charset="0"/>
          </a:endParaRPr>
        </a:p>
      </dgm:t>
    </dgm:pt>
    <dgm:pt modelId="{4629148B-A866-4E23-A322-1AF831E3FB3B}" type="sibTrans" cxnId="{1746AC5C-BF2A-47C3-8588-B9293106398B}">
      <dgm:prSet/>
      <dgm:spPr/>
      <dgm:t>
        <a:bodyPr/>
        <a:lstStyle/>
        <a:p>
          <a:endParaRPr lang="it-IT">
            <a:latin typeface="Candara" panose="020E0502030303020204" pitchFamily="34" charset="0"/>
          </a:endParaRPr>
        </a:p>
      </dgm:t>
    </dgm:pt>
    <dgm:pt modelId="{659F0D7E-FE1E-4D63-B6C0-505E5E40D18A}">
      <dgm:prSet phldrT="[Testo]"/>
      <dgm:spPr/>
      <dgm:t>
        <a:bodyPr/>
        <a:lstStyle/>
        <a:p>
          <a:pPr marL="450850" indent="-450850"/>
          <a:r>
            <a:rPr lang="it-IT" dirty="0" smtClean="0">
              <a:latin typeface="Candara" panose="020E0502030303020204" pitchFamily="34" charset="0"/>
            </a:rPr>
            <a:t>2. Pianificare lo Sviluppo delle Istituzioni Scolastiche</a:t>
          </a:r>
          <a:endParaRPr lang="it-IT" dirty="0">
            <a:latin typeface="Candara" panose="020E0502030303020204" pitchFamily="34" charset="0"/>
          </a:endParaRPr>
        </a:p>
      </dgm:t>
    </dgm:pt>
    <dgm:pt modelId="{6562A0FD-CC46-4644-840B-836EBD8D394A}" type="parTrans" cxnId="{4DE58FD3-3BE1-4D18-BCB5-A0B3054218D5}">
      <dgm:prSet/>
      <dgm:spPr/>
      <dgm:t>
        <a:bodyPr/>
        <a:lstStyle/>
        <a:p>
          <a:endParaRPr lang="it-IT">
            <a:latin typeface="Candara" panose="020E0502030303020204" pitchFamily="34" charset="0"/>
          </a:endParaRPr>
        </a:p>
      </dgm:t>
    </dgm:pt>
    <dgm:pt modelId="{5DFC5E62-8344-4F55-A4D3-018E5DE4151D}" type="sibTrans" cxnId="{4DE58FD3-3BE1-4D18-BCB5-A0B3054218D5}">
      <dgm:prSet/>
      <dgm:spPr/>
      <dgm:t>
        <a:bodyPr/>
        <a:lstStyle/>
        <a:p>
          <a:endParaRPr lang="it-IT">
            <a:latin typeface="Candara" panose="020E0502030303020204" pitchFamily="34" charset="0"/>
          </a:endParaRPr>
        </a:p>
      </dgm:t>
    </dgm:pt>
    <dgm:pt modelId="{696994D4-7B4F-48FC-934F-2B34AC566F93}" type="pres">
      <dgm:prSet presAssocID="{D7238D6F-8514-405A-B28C-6F5532B0A3F5}" presName="vert0" presStyleCnt="0">
        <dgm:presLayoutVars>
          <dgm:dir/>
          <dgm:animOne val="branch"/>
          <dgm:animLvl val="lvl"/>
        </dgm:presLayoutVars>
      </dgm:prSet>
      <dgm:spPr/>
      <dgm:t>
        <a:bodyPr/>
        <a:lstStyle/>
        <a:p>
          <a:endParaRPr lang="it-IT"/>
        </a:p>
      </dgm:t>
    </dgm:pt>
    <dgm:pt modelId="{BDBAAF1D-D0FB-4D0F-BC9F-1330F6DD2870}" type="pres">
      <dgm:prSet presAssocID="{6CFCDDE1-288D-4FEE-94A7-425DF7C73EF6}" presName="thickLine" presStyleLbl="alignNode1" presStyleIdx="0" presStyleCnt="1"/>
      <dgm:spPr/>
    </dgm:pt>
    <dgm:pt modelId="{FA25ED2E-75B0-4C6D-970A-249E1C5C6A75}" type="pres">
      <dgm:prSet presAssocID="{6CFCDDE1-288D-4FEE-94A7-425DF7C73EF6}" presName="horz1" presStyleCnt="0"/>
      <dgm:spPr/>
    </dgm:pt>
    <dgm:pt modelId="{AF8376D4-4D04-403F-91EE-4A4574A17158}" type="pres">
      <dgm:prSet presAssocID="{6CFCDDE1-288D-4FEE-94A7-425DF7C73EF6}" presName="tx1" presStyleLbl="revTx" presStyleIdx="0" presStyleCnt="3" custScaleX="186957"/>
      <dgm:spPr/>
      <dgm:t>
        <a:bodyPr/>
        <a:lstStyle/>
        <a:p>
          <a:endParaRPr lang="it-IT"/>
        </a:p>
      </dgm:t>
    </dgm:pt>
    <dgm:pt modelId="{F4F569A4-4759-4778-95C9-F6609AFE690F}" type="pres">
      <dgm:prSet presAssocID="{6CFCDDE1-288D-4FEE-94A7-425DF7C73EF6}" presName="vert1" presStyleCnt="0"/>
      <dgm:spPr/>
    </dgm:pt>
    <dgm:pt modelId="{06833DFC-3D3C-4DFD-AE18-B1DD006A3736}" type="pres">
      <dgm:prSet presAssocID="{C1DF5337-FE3D-4083-8A7C-E9C9013A5E08}" presName="vertSpace2a" presStyleCnt="0"/>
      <dgm:spPr/>
    </dgm:pt>
    <dgm:pt modelId="{EF9D10CE-1639-484B-8D4A-9C82324C906C}" type="pres">
      <dgm:prSet presAssocID="{C1DF5337-FE3D-4083-8A7C-E9C9013A5E08}" presName="horz2" presStyleCnt="0"/>
      <dgm:spPr/>
    </dgm:pt>
    <dgm:pt modelId="{A065B114-FBF7-4430-B63A-3F1E16F3612F}" type="pres">
      <dgm:prSet presAssocID="{C1DF5337-FE3D-4083-8A7C-E9C9013A5E08}" presName="horzSpace2" presStyleCnt="0"/>
      <dgm:spPr/>
    </dgm:pt>
    <dgm:pt modelId="{90DF62A1-EFD9-4FDD-8260-8D9B9AC977FA}" type="pres">
      <dgm:prSet presAssocID="{C1DF5337-FE3D-4083-8A7C-E9C9013A5E08}" presName="tx2" presStyleLbl="revTx" presStyleIdx="1" presStyleCnt="3"/>
      <dgm:spPr/>
      <dgm:t>
        <a:bodyPr/>
        <a:lstStyle/>
        <a:p>
          <a:endParaRPr lang="it-IT"/>
        </a:p>
      </dgm:t>
    </dgm:pt>
    <dgm:pt modelId="{EDE12EE6-D84B-423A-AEC9-8B889FEEC9EE}" type="pres">
      <dgm:prSet presAssocID="{C1DF5337-FE3D-4083-8A7C-E9C9013A5E08}" presName="vert2" presStyleCnt="0"/>
      <dgm:spPr/>
    </dgm:pt>
    <dgm:pt modelId="{CE9E885D-E203-409F-AE54-C69D26AD552A}" type="pres">
      <dgm:prSet presAssocID="{C1DF5337-FE3D-4083-8A7C-E9C9013A5E08}" presName="thinLine2b" presStyleLbl="callout" presStyleIdx="0" presStyleCnt="2"/>
      <dgm:spPr/>
    </dgm:pt>
    <dgm:pt modelId="{300077C3-E6BE-433B-9537-CC3F1E13E3C9}" type="pres">
      <dgm:prSet presAssocID="{C1DF5337-FE3D-4083-8A7C-E9C9013A5E08}" presName="vertSpace2b" presStyleCnt="0"/>
      <dgm:spPr/>
    </dgm:pt>
    <dgm:pt modelId="{3457DEF8-CD48-4220-9C06-6775FF1D5AF3}" type="pres">
      <dgm:prSet presAssocID="{659F0D7E-FE1E-4D63-B6C0-505E5E40D18A}" presName="horz2" presStyleCnt="0"/>
      <dgm:spPr/>
    </dgm:pt>
    <dgm:pt modelId="{0A7A2842-46BD-4267-B7AF-E6215F75C97A}" type="pres">
      <dgm:prSet presAssocID="{659F0D7E-FE1E-4D63-B6C0-505E5E40D18A}" presName="horzSpace2" presStyleCnt="0"/>
      <dgm:spPr/>
    </dgm:pt>
    <dgm:pt modelId="{35188879-1DBE-470B-9A8E-830A5564B0AA}" type="pres">
      <dgm:prSet presAssocID="{659F0D7E-FE1E-4D63-B6C0-505E5E40D18A}" presName="tx2" presStyleLbl="revTx" presStyleIdx="2" presStyleCnt="3"/>
      <dgm:spPr/>
      <dgm:t>
        <a:bodyPr/>
        <a:lstStyle/>
        <a:p>
          <a:endParaRPr lang="it-IT"/>
        </a:p>
      </dgm:t>
    </dgm:pt>
    <dgm:pt modelId="{C8DADC19-081B-411B-A527-22C4AA06F61D}" type="pres">
      <dgm:prSet presAssocID="{659F0D7E-FE1E-4D63-B6C0-505E5E40D18A}" presName="vert2" presStyleCnt="0"/>
      <dgm:spPr/>
    </dgm:pt>
    <dgm:pt modelId="{929ADF46-299D-4231-B0AA-A33E40818DD1}" type="pres">
      <dgm:prSet presAssocID="{659F0D7E-FE1E-4D63-B6C0-505E5E40D18A}" presName="thinLine2b" presStyleLbl="callout" presStyleIdx="1" presStyleCnt="2"/>
      <dgm:spPr/>
    </dgm:pt>
    <dgm:pt modelId="{39B4A668-91F4-4177-8A4C-829EE2E57B47}" type="pres">
      <dgm:prSet presAssocID="{659F0D7E-FE1E-4D63-B6C0-505E5E40D18A}" presName="vertSpace2b" presStyleCnt="0"/>
      <dgm:spPr/>
    </dgm:pt>
  </dgm:ptLst>
  <dgm:cxnLst>
    <dgm:cxn modelId="{C8FA157E-3B31-4686-9095-9BAB9393D6EA}" type="presOf" srcId="{6CFCDDE1-288D-4FEE-94A7-425DF7C73EF6}" destId="{AF8376D4-4D04-403F-91EE-4A4574A17158}" srcOrd="0" destOrd="0" presId="urn:microsoft.com/office/officeart/2008/layout/LinedList"/>
    <dgm:cxn modelId="{4DE58FD3-3BE1-4D18-BCB5-A0B3054218D5}" srcId="{6CFCDDE1-288D-4FEE-94A7-425DF7C73EF6}" destId="{659F0D7E-FE1E-4D63-B6C0-505E5E40D18A}" srcOrd="1" destOrd="0" parTransId="{6562A0FD-CC46-4644-840B-836EBD8D394A}" sibTransId="{5DFC5E62-8344-4F55-A4D3-018E5DE4151D}"/>
    <dgm:cxn modelId="{22B5042A-AC85-4539-9C40-77FE4631784B}" type="presOf" srcId="{659F0D7E-FE1E-4D63-B6C0-505E5E40D18A}" destId="{35188879-1DBE-470B-9A8E-830A5564B0AA}" srcOrd="0" destOrd="0" presId="urn:microsoft.com/office/officeart/2008/layout/LinedList"/>
    <dgm:cxn modelId="{3F7D68B9-06CD-4D04-A42C-94910BB07354}" srcId="{D7238D6F-8514-405A-B28C-6F5532B0A3F5}" destId="{6CFCDDE1-288D-4FEE-94A7-425DF7C73EF6}" srcOrd="0" destOrd="0" parTransId="{63797D90-E9E2-4389-A119-33D85BB3106F}" sibTransId="{B762CA45-CE1A-4EA7-A330-EFB458050C11}"/>
    <dgm:cxn modelId="{1746AC5C-BF2A-47C3-8588-B9293106398B}" srcId="{6CFCDDE1-288D-4FEE-94A7-425DF7C73EF6}" destId="{C1DF5337-FE3D-4083-8A7C-E9C9013A5E08}" srcOrd="0" destOrd="0" parTransId="{FE8C6202-3F46-44ED-B18B-0C187B2AD43A}" sibTransId="{4629148B-A866-4E23-A322-1AF831E3FB3B}"/>
    <dgm:cxn modelId="{18719FAC-00BB-40C4-BE71-1DF49343DD8E}" type="presOf" srcId="{D7238D6F-8514-405A-B28C-6F5532B0A3F5}" destId="{696994D4-7B4F-48FC-934F-2B34AC566F93}" srcOrd="0" destOrd="0" presId="urn:microsoft.com/office/officeart/2008/layout/LinedList"/>
    <dgm:cxn modelId="{C3987306-9337-4BA4-9920-3A50ED95C4B1}" type="presOf" srcId="{C1DF5337-FE3D-4083-8A7C-E9C9013A5E08}" destId="{90DF62A1-EFD9-4FDD-8260-8D9B9AC977FA}" srcOrd="0" destOrd="0" presId="urn:microsoft.com/office/officeart/2008/layout/LinedList"/>
    <dgm:cxn modelId="{82B61669-6C0B-4C7B-A100-4D9B7C5B0955}" type="presParOf" srcId="{696994D4-7B4F-48FC-934F-2B34AC566F93}" destId="{BDBAAF1D-D0FB-4D0F-BC9F-1330F6DD2870}" srcOrd="0" destOrd="0" presId="urn:microsoft.com/office/officeart/2008/layout/LinedList"/>
    <dgm:cxn modelId="{11320F3F-9D38-4701-9634-3A9EEB8D003A}" type="presParOf" srcId="{696994D4-7B4F-48FC-934F-2B34AC566F93}" destId="{FA25ED2E-75B0-4C6D-970A-249E1C5C6A75}" srcOrd="1" destOrd="0" presId="urn:microsoft.com/office/officeart/2008/layout/LinedList"/>
    <dgm:cxn modelId="{63F2E0E3-B85A-4EA6-95B7-A34A8AFCB5C4}" type="presParOf" srcId="{FA25ED2E-75B0-4C6D-970A-249E1C5C6A75}" destId="{AF8376D4-4D04-403F-91EE-4A4574A17158}" srcOrd="0" destOrd="0" presId="urn:microsoft.com/office/officeart/2008/layout/LinedList"/>
    <dgm:cxn modelId="{37EF86E7-18C7-439B-B331-74E26270FD52}" type="presParOf" srcId="{FA25ED2E-75B0-4C6D-970A-249E1C5C6A75}" destId="{F4F569A4-4759-4778-95C9-F6609AFE690F}" srcOrd="1" destOrd="0" presId="urn:microsoft.com/office/officeart/2008/layout/LinedList"/>
    <dgm:cxn modelId="{6F496DF1-6DB0-44CB-AC12-2ADA940ED964}" type="presParOf" srcId="{F4F569A4-4759-4778-95C9-F6609AFE690F}" destId="{06833DFC-3D3C-4DFD-AE18-B1DD006A3736}" srcOrd="0" destOrd="0" presId="urn:microsoft.com/office/officeart/2008/layout/LinedList"/>
    <dgm:cxn modelId="{8DF183C7-9EEC-48F9-879E-C175658A8EFE}" type="presParOf" srcId="{F4F569A4-4759-4778-95C9-F6609AFE690F}" destId="{EF9D10CE-1639-484B-8D4A-9C82324C906C}" srcOrd="1" destOrd="0" presId="urn:microsoft.com/office/officeart/2008/layout/LinedList"/>
    <dgm:cxn modelId="{3DABDCFD-92D5-4ED5-8C18-2F9AEAD49EDD}" type="presParOf" srcId="{EF9D10CE-1639-484B-8D4A-9C82324C906C}" destId="{A065B114-FBF7-4430-B63A-3F1E16F3612F}" srcOrd="0" destOrd="0" presId="urn:microsoft.com/office/officeart/2008/layout/LinedList"/>
    <dgm:cxn modelId="{5AEA65A1-B69E-45D7-A819-85A9BDA24224}" type="presParOf" srcId="{EF9D10CE-1639-484B-8D4A-9C82324C906C}" destId="{90DF62A1-EFD9-4FDD-8260-8D9B9AC977FA}" srcOrd="1" destOrd="0" presId="urn:microsoft.com/office/officeart/2008/layout/LinedList"/>
    <dgm:cxn modelId="{5DB1D80C-9703-45D5-8454-CCFD9274EFD0}" type="presParOf" srcId="{EF9D10CE-1639-484B-8D4A-9C82324C906C}" destId="{EDE12EE6-D84B-423A-AEC9-8B889FEEC9EE}" srcOrd="2" destOrd="0" presId="urn:microsoft.com/office/officeart/2008/layout/LinedList"/>
    <dgm:cxn modelId="{562C7C70-B324-47BA-85E0-60EACF4EACA5}" type="presParOf" srcId="{F4F569A4-4759-4778-95C9-F6609AFE690F}" destId="{CE9E885D-E203-409F-AE54-C69D26AD552A}" srcOrd="2" destOrd="0" presId="urn:microsoft.com/office/officeart/2008/layout/LinedList"/>
    <dgm:cxn modelId="{013FB3BF-F3C4-40A8-8653-2548D3C544C3}" type="presParOf" srcId="{F4F569A4-4759-4778-95C9-F6609AFE690F}" destId="{300077C3-E6BE-433B-9537-CC3F1E13E3C9}" srcOrd="3" destOrd="0" presId="urn:microsoft.com/office/officeart/2008/layout/LinedList"/>
    <dgm:cxn modelId="{3A9E1AC8-E3D7-4726-A969-48B55392E733}" type="presParOf" srcId="{F4F569A4-4759-4778-95C9-F6609AFE690F}" destId="{3457DEF8-CD48-4220-9C06-6775FF1D5AF3}" srcOrd="4" destOrd="0" presId="urn:microsoft.com/office/officeart/2008/layout/LinedList"/>
    <dgm:cxn modelId="{12560383-B4D9-4B83-8B94-D7C1FE04FD0E}" type="presParOf" srcId="{3457DEF8-CD48-4220-9C06-6775FF1D5AF3}" destId="{0A7A2842-46BD-4267-B7AF-E6215F75C97A}" srcOrd="0" destOrd="0" presId="urn:microsoft.com/office/officeart/2008/layout/LinedList"/>
    <dgm:cxn modelId="{8975C259-CF01-40F8-83DE-6F8E57FF5FF5}" type="presParOf" srcId="{3457DEF8-CD48-4220-9C06-6775FF1D5AF3}" destId="{35188879-1DBE-470B-9A8E-830A5564B0AA}" srcOrd="1" destOrd="0" presId="urn:microsoft.com/office/officeart/2008/layout/LinedList"/>
    <dgm:cxn modelId="{C09180D8-BB07-4DFD-A32A-CC93EBEF588B}" type="presParOf" srcId="{3457DEF8-CD48-4220-9C06-6775FF1D5AF3}" destId="{C8DADC19-081B-411B-A527-22C4AA06F61D}" srcOrd="2" destOrd="0" presId="urn:microsoft.com/office/officeart/2008/layout/LinedList"/>
    <dgm:cxn modelId="{AF6CB8F6-B420-4AB3-882F-1EADA23C583C}" type="presParOf" srcId="{F4F569A4-4759-4778-95C9-F6609AFE690F}" destId="{929ADF46-299D-4231-B0AA-A33E40818DD1}" srcOrd="5" destOrd="0" presId="urn:microsoft.com/office/officeart/2008/layout/LinedList"/>
    <dgm:cxn modelId="{CFAFC87D-18A9-46E5-81EC-0FD46F760739}" type="presParOf" srcId="{F4F569A4-4759-4778-95C9-F6609AFE690F}" destId="{39B4A668-91F4-4177-8A4C-829EE2E57B47}"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6952EF9-83F9-4DBF-969E-982AEB9C8A8E}"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it-IT"/>
        </a:p>
      </dgm:t>
    </dgm:pt>
    <dgm:pt modelId="{66868AE2-E40E-4420-BC27-EF1171741BA1}">
      <dgm:prSet phldrT="[Testo]"/>
      <dgm:spPr/>
      <dgm:t>
        <a:bodyPr/>
        <a:lstStyle/>
        <a:p>
          <a:r>
            <a:rPr lang="it-IT" dirty="0" smtClean="0"/>
            <a:t>L’INDEX  lavora su </a:t>
          </a:r>
          <a:r>
            <a:rPr lang="it-IT" dirty="0" smtClean="0">
              <a:solidFill>
                <a:srgbClr val="FFFF00"/>
              </a:solidFill>
            </a:rPr>
            <a:t>parametri </a:t>
          </a:r>
          <a:r>
            <a:rPr lang="it-IT" dirty="0" smtClean="0"/>
            <a:t>sia </a:t>
          </a:r>
          <a:r>
            <a:rPr lang="it-IT" dirty="0" smtClean="0">
              <a:solidFill>
                <a:srgbClr val="FFFF00"/>
              </a:solidFill>
            </a:rPr>
            <a:t>di tipo qualitativo </a:t>
          </a:r>
          <a:r>
            <a:rPr lang="it-IT" dirty="0" smtClean="0"/>
            <a:t>che </a:t>
          </a:r>
          <a:r>
            <a:rPr lang="it-IT" dirty="0" smtClean="0">
              <a:solidFill>
                <a:srgbClr val="FFFF00"/>
              </a:solidFill>
            </a:rPr>
            <a:t>quantitativo</a:t>
          </a:r>
          <a:endParaRPr lang="it-IT" dirty="0">
            <a:solidFill>
              <a:srgbClr val="FFFF00"/>
            </a:solidFill>
          </a:endParaRPr>
        </a:p>
      </dgm:t>
    </dgm:pt>
    <dgm:pt modelId="{F1FA90A0-ABCF-4CFE-8E03-D0079C44DB49}" type="parTrans" cxnId="{F11A4E92-4C17-437C-920A-3A93F71BB86D}">
      <dgm:prSet/>
      <dgm:spPr/>
      <dgm:t>
        <a:bodyPr/>
        <a:lstStyle/>
        <a:p>
          <a:endParaRPr lang="it-IT"/>
        </a:p>
      </dgm:t>
    </dgm:pt>
    <dgm:pt modelId="{07B5B9FE-E3F3-4AF4-B1F3-C96FDF138901}" type="sibTrans" cxnId="{F11A4E92-4C17-437C-920A-3A93F71BB86D}">
      <dgm:prSet/>
      <dgm:spPr/>
      <dgm:t>
        <a:bodyPr/>
        <a:lstStyle/>
        <a:p>
          <a:endParaRPr lang="it-IT"/>
        </a:p>
      </dgm:t>
    </dgm:pt>
    <dgm:pt modelId="{B6058023-C7A9-43A2-A11D-1D86721AA7DF}">
      <dgm:prSet phldrT="[Testo]"/>
      <dgm:spPr/>
      <dgm:t>
        <a:bodyPr/>
        <a:lstStyle/>
        <a:p>
          <a:r>
            <a:rPr lang="it-IT" dirty="0" smtClean="0"/>
            <a:t>Sistematicità della ricognizione rispetto alle tematiche rivelate sensibili</a:t>
          </a:r>
          <a:endParaRPr lang="it-IT" dirty="0"/>
        </a:p>
      </dgm:t>
    </dgm:pt>
    <dgm:pt modelId="{79F4870F-ED6E-4BB1-82DE-1CC1B89D5A49}" type="parTrans" cxnId="{C6E6C837-70EA-48FA-8A23-FF35D0E1A788}">
      <dgm:prSet/>
      <dgm:spPr/>
      <dgm:t>
        <a:bodyPr/>
        <a:lstStyle/>
        <a:p>
          <a:endParaRPr lang="it-IT"/>
        </a:p>
      </dgm:t>
    </dgm:pt>
    <dgm:pt modelId="{C9E671CF-126D-40A1-8655-2F81280BCC3A}" type="sibTrans" cxnId="{C6E6C837-70EA-48FA-8A23-FF35D0E1A788}">
      <dgm:prSet/>
      <dgm:spPr/>
      <dgm:t>
        <a:bodyPr/>
        <a:lstStyle/>
        <a:p>
          <a:endParaRPr lang="it-IT"/>
        </a:p>
      </dgm:t>
    </dgm:pt>
    <dgm:pt modelId="{07BD0830-AB75-488D-A7C2-9DBEE5124A05}">
      <dgm:prSet phldrT="[Testo]"/>
      <dgm:spPr/>
      <dgm:t>
        <a:bodyPr/>
        <a:lstStyle/>
        <a:p>
          <a:r>
            <a:rPr lang="it-IT" dirty="0" smtClean="0"/>
            <a:t>Attività di controllo e verifica ricorsiva degli elementi acquisiti e delle considerazioni che da essi scaturiscono</a:t>
          </a:r>
          <a:endParaRPr lang="it-IT" dirty="0"/>
        </a:p>
      </dgm:t>
    </dgm:pt>
    <dgm:pt modelId="{BA0C469A-D7FD-4017-A62A-446022C9C6F7}" type="parTrans" cxnId="{1F7DC0A0-703B-495D-B50D-E5455C4FD7AA}">
      <dgm:prSet/>
      <dgm:spPr/>
      <dgm:t>
        <a:bodyPr/>
        <a:lstStyle/>
        <a:p>
          <a:endParaRPr lang="it-IT"/>
        </a:p>
      </dgm:t>
    </dgm:pt>
    <dgm:pt modelId="{A2CF18BC-5CF1-49BB-8C47-77BF441307C1}" type="sibTrans" cxnId="{1F7DC0A0-703B-495D-B50D-E5455C4FD7AA}">
      <dgm:prSet/>
      <dgm:spPr/>
      <dgm:t>
        <a:bodyPr/>
        <a:lstStyle/>
        <a:p>
          <a:endParaRPr lang="it-IT"/>
        </a:p>
      </dgm:t>
    </dgm:pt>
    <dgm:pt modelId="{AFE31F06-CCED-482C-8EAD-BC08E7EA4017}">
      <dgm:prSet phldrT="[Testo]"/>
      <dgm:spPr/>
      <dgm:t>
        <a:bodyPr/>
        <a:lstStyle/>
        <a:p>
          <a:r>
            <a:rPr lang="it-IT" dirty="0" smtClean="0"/>
            <a:t>Attenzione a lavorare attraverso categorie di analisi che rimangano aperte e modificabili così da incorporare nuove osservazioni e risultanze che emergono dalla raccolta sul campo</a:t>
          </a:r>
          <a:endParaRPr lang="it-IT" dirty="0"/>
        </a:p>
      </dgm:t>
    </dgm:pt>
    <dgm:pt modelId="{5E190201-E71B-4BC4-80CF-9D6BEC73F655}" type="parTrans" cxnId="{46570386-0663-4322-9ED7-9220D753872D}">
      <dgm:prSet/>
      <dgm:spPr/>
      <dgm:t>
        <a:bodyPr/>
        <a:lstStyle/>
        <a:p>
          <a:endParaRPr lang="it-IT"/>
        </a:p>
      </dgm:t>
    </dgm:pt>
    <dgm:pt modelId="{41D807FA-E6C4-4DC9-899C-42B6F701E7D1}" type="sibTrans" cxnId="{46570386-0663-4322-9ED7-9220D753872D}">
      <dgm:prSet/>
      <dgm:spPr/>
      <dgm:t>
        <a:bodyPr/>
        <a:lstStyle/>
        <a:p>
          <a:endParaRPr lang="it-IT"/>
        </a:p>
      </dgm:t>
    </dgm:pt>
    <dgm:pt modelId="{3514C50A-02DC-4475-BE4C-58906DC1D0AB}" type="pres">
      <dgm:prSet presAssocID="{C6952EF9-83F9-4DBF-969E-982AEB9C8A8E}" presName="vert0" presStyleCnt="0">
        <dgm:presLayoutVars>
          <dgm:dir/>
          <dgm:animOne val="branch"/>
          <dgm:animLvl val="lvl"/>
        </dgm:presLayoutVars>
      </dgm:prSet>
      <dgm:spPr/>
      <dgm:t>
        <a:bodyPr/>
        <a:lstStyle/>
        <a:p>
          <a:endParaRPr lang="it-IT"/>
        </a:p>
      </dgm:t>
    </dgm:pt>
    <dgm:pt modelId="{850D52C9-4E48-4CC9-976B-B1ED97906C73}" type="pres">
      <dgm:prSet presAssocID="{66868AE2-E40E-4420-BC27-EF1171741BA1}" presName="thickLine" presStyleLbl="alignNode1" presStyleIdx="0" presStyleCnt="1"/>
      <dgm:spPr/>
    </dgm:pt>
    <dgm:pt modelId="{EF648B73-E095-4892-B21C-6455FDF630AB}" type="pres">
      <dgm:prSet presAssocID="{66868AE2-E40E-4420-BC27-EF1171741BA1}" presName="horz1" presStyleCnt="0"/>
      <dgm:spPr/>
    </dgm:pt>
    <dgm:pt modelId="{B8987E6B-2EAF-4449-8039-0560187A6634}" type="pres">
      <dgm:prSet presAssocID="{66868AE2-E40E-4420-BC27-EF1171741BA1}" presName="tx1" presStyleLbl="revTx" presStyleIdx="0" presStyleCnt="4"/>
      <dgm:spPr/>
      <dgm:t>
        <a:bodyPr/>
        <a:lstStyle/>
        <a:p>
          <a:endParaRPr lang="it-IT"/>
        </a:p>
      </dgm:t>
    </dgm:pt>
    <dgm:pt modelId="{CA4D0F55-F367-4B0A-A925-9A0C6F155344}" type="pres">
      <dgm:prSet presAssocID="{66868AE2-E40E-4420-BC27-EF1171741BA1}" presName="vert1" presStyleCnt="0"/>
      <dgm:spPr/>
    </dgm:pt>
    <dgm:pt modelId="{413E89A6-99CC-4486-9254-04C95CA42781}" type="pres">
      <dgm:prSet presAssocID="{B6058023-C7A9-43A2-A11D-1D86721AA7DF}" presName="vertSpace2a" presStyleCnt="0"/>
      <dgm:spPr/>
    </dgm:pt>
    <dgm:pt modelId="{B92FBDF0-4674-4F07-87E6-90E532BE0BB0}" type="pres">
      <dgm:prSet presAssocID="{B6058023-C7A9-43A2-A11D-1D86721AA7DF}" presName="horz2" presStyleCnt="0"/>
      <dgm:spPr/>
    </dgm:pt>
    <dgm:pt modelId="{C9A02C16-5C3F-40AE-804B-BD5257B83DF4}" type="pres">
      <dgm:prSet presAssocID="{B6058023-C7A9-43A2-A11D-1D86721AA7DF}" presName="horzSpace2" presStyleCnt="0"/>
      <dgm:spPr/>
    </dgm:pt>
    <dgm:pt modelId="{BC16798E-2DC5-4D1E-A242-6B9AC63D03A0}" type="pres">
      <dgm:prSet presAssocID="{B6058023-C7A9-43A2-A11D-1D86721AA7DF}" presName="tx2" presStyleLbl="revTx" presStyleIdx="1" presStyleCnt="4"/>
      <dgm:spPr/>
      <dgm:t>
        <a:bodyPr/>
        <a:lstStyle/>
        <a:p>
          <a:endParaRPr lang="it-IT"/>
        </a:p>
      </dgm:t>
    </dgm:pt>
    <dgm:pt modelId="{1D86DA35-E4B8-4CDC-AB2B-F9FD9EBDD826}" type="pres">
      <dgm:prSet presAssocID="{B6058023-C7A9-43A2-A11D-1D86721AA7DF}" presName="vert2" presStyleCnt="0"/>
      <dgm:spPr/>
    </dgm:pt>
    <dgm:pt modelId="{3B021346-FFF6-4E49-BC41-EB598B7AE8D1}" type="pres">
      <dgm:prSet presAssocID="{B6058023-C7A9-43A2-A11D-1D86721AA7DF}" presName="thinLine2b" presStyleLbl="callout" presStyleIdx="0" presStyleCnt="3"/>
      <dgm:spPr/>
    </dgm:pt>
    <dgm:pt modelId="{4D2D8237-F44C-4E67-BFFD-6A6BF7A80DC5}" type="pres">
      <dgm:prSet presAssocID="{B6058023-C7A9-43A2-A11D-1D86721AA7DF}" presName="vertSpace2b" presStyleCnt="0"/>
      <dgm:spPr/>
    </dgm:pt>
    <dgm:pt modelId="{E9AF66D0-AEF6-4BF6-B342-97C5312FFE3C}" type="pres">
      <dgm:prSet presAssocID="{07BD0830-AB75-488D-A7C2-9DBEE5124A05}" presName="horz2" presStyleCnt="0"/>
      <dgm:spPr/>
    </dgm:pt>
    <dgm:pt modelId="{F9928313-FE5E-4DAB-B29A-14E48A741E83}" type="pres">
      <dgm:prSet presAssocID="{07BD0830-AB75-488D-A7C2-9DBEE5124A05}" presName="horzSpace2" presStyleCnt="0"/>
      <dgm:spPr/>
    </dgm:pt>
    <dgm:pt modelId="{EEBDFA1C-12BE-44C5-949E-B4D9A28F07EF}" type="pres">
      <dgm:prSet presAssocID="{07BD0830-AB75-488D-A7C2-9DBEE5124A05}" presName="tx2" presStyleLbl="revTx" presStyleIdx="2" presStyleCnt="4"/>
      <dgm:spPr/>
      <dgm:t>
        <a:bodyPr/>
        <a:lstStyle/>
        <a:p>
          <a:endParaRPr lang="it-IT"/>
        </a:p>
      </dgm:t>
    </dgm:pt>
    <dgm:pt modelId="{E83E6228-4FBF-4C26-B720-E32AEBAF46CB}" type="pres">
      <dgm:prSet presAssocID="{07BD0830-AB75-488D-A7C2-9DBEE5124A05}" presName="vert2" presStyleCnt="0"/>
      <dgm:spPr/>
    </dgm:pt>
    <dgm:pt modelId="{733B57B7-2BF5-412C-803A-FE75857C868B}" type="pres">
      <dgm:prSet presAssocID="{07BD0830-AB75-488D-A7C2-9DBEE5124A05}" presName="thinLine2b" presStyleLbl="callout" presStyleIdx="1" presStyleCnt="3"/>
      <dgm:spPr/>
    </dgm:pt>
    <dgm:pt modelId="{30E6FEC3-9A3C-4D75-A346-91A3FC8E8306}" type="pres">
      <dgm:prSet presAssocID="{07BD0830-AB75-488D-A7C2-9DBEE5124A05}" presName="vertSpace2b" presStyleCnt="0"/>
      <dgm:spPr/>
    </dgm:pt>
    <dgm:pt modelId="{96054848-3BD6-4A2A-B59D-726E4329729C}" type="pres">
      <dgm:prSet presAssocID="{AFE31F06-CCED-482C-8EAD-BC08E7EA4017}" presName="horz2" presStyleCnt="0"/>
      <dgm:spPr/>
    </dgm:pt>
    <dgm:pt modelId="{6281EEB7-E6D4-4FBF-87D9-3DE996568917}" type="pres">
      <dgm:prSet presAssocID="{AFE31F06-CCED-482C-8EAD-BC08E7EA4017}" presName="horzSpace2" presStyleCnt="0"/>
      <dgm:spPr/>
    </dgm:pt>
    <dgm:pt modelId="{6EFBE835-8905-400D-A313-C756D33A1A57}" type="pres">
      <dgm:prSet presAssocID="{AFE31F06-CCED-482C-8EAD-BC08E7EA4017}" presName="tx2" presStyleLbl="revTx" presStyleIdx="3" presStyleCnt="4"/>
      <dgm:spPr/>
      <dgm:t>
        <a:bodyPr/>
        <a:lstStyle/>
        <a:p>
          <a:endParaRPr lang="it-IT"/>
        </a:p>
      </dgm:t>
    </dgm:pt>
    <dgm:pt modelId="{E2805452-0449-41AD-8558-F1D98D9A295C}" type="pres">
      <dgm:prSet presAssocID="{AFE31F06-CCED-482C-8EAD-BC08E7EA4017}" presName="vert2" presStyleCnt="0"/>
      <dgm:spPr/>
    </dgm:pt>
    <dgm:pt modelId="{451286E0-BBCB-461B-A31E-D28EB2128424}" type="pres">
      <dgm:prSet presAssocID="{AFE31F06-CCED-482C-8EAD-BC08E7EA4017}" presName="thinLine2b" presStyleLbl="callout" presStyleIdx="2" presStyleCnt="3"/>
      <dgm:spPr/>
    </dgm:pt>
    <dgm:pt modelId="{A8B070C7-F601-4CDB-8997-240EE9E8F1D3}" type="pres">
      <dgm:prSet presAssocID="{AFE31F06-CCED-482C-8EAD-BC08E7EA4017}" presName="vertSpace2b" presStyleCnt="0"/>
      <dgm:spPr/>
    </dgm:pt>
  </dgm:ptLst>
  <dgm:cxnLst>
    <dgm:cxn modelId="{46570386-0663-4322-9ED7-9220D753872D}" srcId="{66868AE2-E40E-4420-BC27-EF1171741BA1}" destId="{AFE31F06-CCED-482C-8EAD-BC08E7EA4017}" srcOrd="2" destOrd="0" parTransId="{5E190201-E71B-4BC4-80CF-9D6BEC73F655}" sibTransId="{41D807FA-E6C4-4DC9-899C-42B6F701E7D1}"/>
    <dgm:cxn modelId="{4D022B35-647A-4891-9395-374253CA1665}" type="presOf" srcId="{AFE31F06-CCED-482C-8EAD-BC08E7EA4017}" destId="{6EFBE835-8905-400D-A313-C756D33A1A57}" srcOrd="0" destOrd="0" presId="urn:microsoft.com/office/officeart/2008/layout/LinedList"/>
    <dgm:cxn modelId="{214F073A-74E8-4400-971B-0D5C1B06A623}" type="presOf" srcId="{B6058023-C7A9-43A2-A11D-1D86721AA7DF}" destId="{BC16798E-2DC5-4D1E-A242-6B9AC63D03A0}" srcOrd="0" destOrd="0" presId="urn:microsoft.com/office/officeart/2008/layout/LinedList"/>
    <dgm:cxn modelId="{F3ED553E-5E6F-4EB4-9C24-878660C88E9A}" type="presOf" srcId="{07BD0830-AB75-488D-A7C2-9DBEE5124A05}" destId="{EEBDFA1C-12BE-44C5-949E-B4D9A28F07EF}" srcOrd="0" destOrd="0" presId="urn:microsoft.com/office/officeart/2008/layout/LinedList"/>
    <dgm:cxn modelId="{F11A4E92-4C17-437C-920A-3A93F71BB86D}" srcId="{C6952EF9-83F9-4DBF-969E-982AEB9C8A8E}" destId="{66868AE2-E40E-4420-BC27-EF1171741BA1}" srcOrd="0" destOrd="0" parTransId="{F1FA90A0-ABCF-4CFE-8E03-D0079C44DB49}" sibTransId="{07B5B9FE-E3F3-4AF4-B1F3-C96FDF138901}"/>
    <dgm:cxn modelId="{8E7222A6-3F2A-4A19-ABFC-429C1B65607F}" type="presOf" srcId="{C6952EF9-83F9-4DBF-969E-982AEB9C8A8E}" destId="{3514C50A-02DC-4475-BE4C-58906DC1D0AB}" srcOrd="0" destOrd="0" presId="urn:microsoft.com/office/officeart/2008/layout/LinedList"/>
    <dgm:cxn modelId="{C6E6C837-70EA-48FA-8A23-FF35D0E1A788}" srcId="{66868AE2-E40E-4420-BC27-EF1171741BA1}" destId="{B6058023-C7A9-43A2-A11D-1D86721AA7DF}" srcOrd="0" destOrd="0" parTransId="{79F4870F-ED6E-4BB1-82DE-1CC1B89D5A49}" sibTransId="{C9E671CF-126D-40A1-8655-2F81280BCC3A}"/>
    <dgm:cxn modelId="{D3BE33C5-8AFB-47EA-A6B4-B7EE700C261C}" type="presOf" srcId="{66868AE2-E40E-4420-BC27-EF1171741BA1}" destId="{B8987E6B-2EAF-4449-8039-0560187A6634}" srcOrd="0" destOrd="0" presId="urn:microsoft.com/office/officeart/2008/layout/LinedList"/>
    <dgm:cxn modelId="{1F7DC0A0-703B-495D-B50D-E5455C4FD7AA}" srcId="{66868AE2-E40E-4420-BC27-EF1171741BA1}" destId="{07BD0830-AB75-488D-A7C2-9DBEE5124A05}" srcOrd="1" destOrd="0" parTransId="{BA0C469A-D7FD-4017-A62A-446022C9C6F7}" sibTransId="{A2CF18BC-5CF1-49BB-8C47-77BF441307C1}"/>
    <dgm:cxn modelId="{9282A5E9-8117-4B8F-8951-9FEB729602CA}" type="presParOf" srcId="{3514C50A-02DC-4475-BE4C-58906DC1D0AB}" destId="{850D52C9-4E48-4CC9-976B-B1ED97906C73}" srcOrd="0" destOrd="0" presId="urn:microsoft.com/office/officeart/2008/layout/LinedList"/>
    <dgm:cxn modelId="{6A125B19-A209-4A35-B885-5315E8D76829}" type="presParOf" srcId="{3514C50A-02DC-4475-BE4C-58906DC1D0AB}" destId="{EF648B73-E095-4892-B21C-6455FDF630AB}" srcOrd="1" destOrd="0" presId="urn:microsoft.com/office/officeart/2008/layout/LinedList"/>
    <dgm:cxn modelId="{E9541B32-BDC1-4CB7-90B3-44B095E880B0}" type="presParOf" srcId="{EF648B73-E095-4892-B21C-6455FDF630AB}" destId="{B8987E6B-2EAF-4449-8039-0560187A6634}" srcOrd="0" destOrd="0" presId="urn:microsoft.com/office/officeart/2008/layout/LinedList"/>
    <dgm:cxn modelId="{F2F3F70C-8AE9-473E-8E34-4613505B469A}" type="presParOf" srcId="{EF648B73-E095-4892-B21C-6455FDF630AB}" destId="{CA4D0F55-F367-4B0A-A925-9A0C6F155344}" srcOrd="1" destOrd="0" presId="urn:microsoft.com/office/officeart/2008/layout/LinedList"/>
    <dgm:cxn modelId="{43F2CA13-D4A5-4055-BA24-0BB126DEBC20}" type="presParOf" srcId="{CA4D0F55-F367-4B0A-A925-9A0C6F155344}" destId="{413E89A6-99CC-4486-9254-04C95CA42781}" srcOrd="0" destOrd="0" presId="urn:microsoft.com/office/officeart/2008/layout/LinedList"/>
    <dgm:cxn modelId="{EE8BDD6B-3C42-460B-88D2-F4FE6F6812CD}" type="presParOf" srcId="{CA4D0F55-F367-4B0A-A925-9A0C6F155344}" destId="{B92FBDF0-4674-4F07-87E6-90E532BE0BB0}" srcOrd="1" destOrd="0" presId="urn:microsoft.com/office/officeart/2008/layout/LinedList"/>
    <dgm:cxn modelId="{E83B60C9-C6C2-4FF2-89A7-55D97812C943}" type="presParOf" srcId="{B92FBDF0-4674-4F07-87E6-90E532BE0BB0}" destId="{C9A02C16-5C3F-40AE-804B-BD5257B83DF4}" srcOrd="0" destOrd="0" presId="urn:microsoft.com/office/officeart/2008/layout/LinedList"/>
    <dgm:cxn modelId="{93F40205-10DF-4C1F-BF4B-458BFE12D730}" type="presParOf" srcId="{B92FBDF0-4674-4F07-87E6-90E532BE0BB0}" destId="{BC16798E-2DC5-4D1E-A242-6B9AC63D03A0}" srcOrd="1" destOrd="0" presId="urn:microsoft.com/office/officeart/2008/layout/LinedList"/>
    <dgm:cxn modelId="{C62AD0F6-9288-49AC-AA59-3B90A8E37D75}" type="presParOf" srcId="{B92FBDF0-4674-4F07-87E6-90E532BE0BB0}" destId="{1D86DA35-E4B8-4CDC-AB2B-F9FD9EBDD826}" srcOrd="2" destOrd="0" presId="urn:microsoft.com/office/officeart/2008/layout/LinedList"/>
    <dgm:cxn modelId="{9F43B3B3-D28A-437F-AFD9-8DAD5746F3EF}" type="presParOf" srcId="{CA4D0F55-F367-4B0A-A925-9A0C6F155344}" destId="{3B021346-FFF6-4E49-BC41-EB598B7AE8D1}" srcOrd="2" destOrd="0" presId="urn:microsoft.com/office/officeart/2008/layout/LinedList"/>
    <dgm:cxn modelId="{51E386FD-B564-458B-ADF1-56F0B30DAB01}" type="presParOf" srcId="{CA4D0F55-F367-4B0A-A925-9A0C6F155344}" destId="{4D2D8237-F44C-4E67-BFFD-6A6BF7A80DC5}" srcOrd="3" destOrd="0" presId="urn:microsoft.com/office/officeart/2008/layout/LinedList"/>
    <dgm:cxn modelId="{8AE421A6-D9F8-4E27-A955-B8643320AD8E}" type="presParOf" srcId="{CA4D0F55-F367-4B0A-A925-9A0C6F155344}" destId="{E9AF66D0-AEF6-4BF6-B342-97C5312FFE3C}" srcOrd="4" destOrd="0" presId="urn:microsoft.com/office/officeart/2008/layout/LinedList"/>
    <dgm:cxn modelId="{1A941397-3770-4CE9-9304-1CF23DD5CAEB}" type="presParOf" srcId="{E9AF66D0-AEF6-4BF6-B342-97C5312FFE3C}" destId="{F9928313-FE5E-4DAB-B29A-14E48A741E83}" srcOrd="0" destOrd="0" presId="urn:microsoft.com/office/officeart/2008/layout/LinedList"/>
    <dgm:cxn modelId="{F8C0B9E6-107D-4D97-AAA2-D29F4D98F077}" type="presParOf" srcId="{E9AF66D0-AEF6-4BF6-B342-97C5312FFE3C}" destId="{EEBDFA1C-12BE-44C5-949E-B4D9A28F07EF}" srcOrd="1" destOrd="0" presId="urn:microsoft.com/office/officeart/2008/layout/LinedList"/>
    <dgm:cxn modelId="{B044ADA0-F7E4-4A6B-9AF1-3178441A4DF0}" type="presParOf" srcId="{E9AF66D0-AEF6-4BF6-B342-97C5312FFE3C}" destId="{E83E6228-4FBF-4C26-B720-E32AEBAF46CB}" srcOrd="2" destOrd="0" presId="urn:microsoft.com/office/officeart/2008/layout/LinedList"/>
    <dgm:cxn modelId="{8FE31C24-2E63-48C1-8E7C-411D19ECB329}" type="presParOf" srcId="{CA4D0F55-F367-4B0A-A925-9A0C6F155344}" destId="{733B57B7-2BF5-412C-803A-FE75857C868B}" srcOrd="5" destOrd="0" presId="urn:microsoft.com/office/officeart/2008/layout/LinedList"/>
    <dgm:cxn modelId="{EC736883-06CF-4E99-85FD-D9451DC3C27C}" type="presParOf" srcId="{CA4D0F55-F367-4B0A-A925-9A0C6F155344}" destId="{30E6FEC3-9A3C-4D75-A346-91A3FC8E8306}" srcOrd="6" destOrd="0" presId="urn:microsoft.com/office/officeart/2008/layout/LinedList"/>
    <dgm:cxn modelId="{30318C80-21B7-4B98-B321-46284ED1BDAB}" type="presParOf" srcId="{CA4D0F55-F367-4B0A-A925-9A0C6F155344}" destId="{96054848-3BD6-4A2A-B59D-726E4329729C}" srcOrd="7" destOrd="0" presId="urn:microsoft.com/office/officeart/2008/layout/LinedList"/>
    <dgm:cxn modelId="{88E51E32-3802-42EB-9BC9-51560E37C99C}" type="presParOf" srcId="{96054848-3BD6-4A2A-B59D-726E4329729C}" destId="{6281EEB7-E6D4-4FBF-87D9-3DE996568917}" srcOrd="0" destOrd="0" presId="urn:microsoft.com/office/officeart/2008/layout/LinedList"/>
    <dgm:cxn modelId="{15075A27-271C-474C-A7CD-54AA38E25EC9}" type="presParOf" srcId="{96054848-3BD6-4A2A-B59D-726E4329729C}" destId="{6EFBE835-8905-400D-A313-C756D33A1A57}" srcOrd="1" destOrd="0" presId="urn:microsoft.com/office/officeart/2008/layout/LinedList"/>
    <dgm:cxn modelId="{2B3B3DAB-C6D6-482C-A667-CD78DE279231}" type="presParOf" srcId="{96054848-3BD6-4A2A-B59D-726E4329729C}" destId="{E2805452-0449-41AD-8558-F1D98D9A295C}" srcOrd="2" destOrd="0" presId="urn:microsoft.com/office/officeart/2008/layout/LinedList"/>
    <dgm:cxn modelId="{BEAA3D75-68C5-42A5-A6B8-37E880203EF8}" type="presParOf" srcId="{CA4D0F55-F367-4B0A-A925-9A0C6F155344}" destId="{451286E0-BBCB-461B-A31E-D28EB2128424}" srcOrd="8" destOrd="0" presId="urn:microsoft.com/office/officeart/2008/layout/LinedList"/>
    <dgm:cxn modelId="{245F5DE4-E732-420C-875A-C0C4B4EAF5E6}" type="presParOf" srcId="{CA4D0F55-F367-4B0A-A925-9A0C6F155344}" destId="{A8B070C7-F601-4CDB-8997-240EE9E8F1D3}" srcOrd="9" destOrd="0" presId="urn:microsoft.com/office/officeart/2008/layout/LinedList"/>
  </dgm:cxnLst>
  <dgm:bg/>
  <dgm:whole>
    <a:ln>
      <a:solidFill>
        <a:srgbClr val="FFFF00"/>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1509653-2DA6-4732-8A46-A62F9FEA44C6}" type="doc">
      <dgm:prSet loTypeId="urn:microsoft.com/office/officeart/2009/layout/CircleArrowProcess" loCatId="process" qsTypeId="urn:microsoft.com/office/officeart/2005/8/quickstyle/simple1" qsCatId="simple" csTypeId="urn:microsoft.com/office/officeart/2005/8/colors/accent0_3" csCatId="mainScheme" phldr="1"/>
      <dgm:spPr/>
      <dgm:t>
        <a:bodyPr/>
        <a:lstStyle/>
        <a:p>
          <a:endParaRPr lang="it-IT"/>
        </a:p>
      </dgm:t>
    </dgm:pt>
    <dgm:pt modelId="{9E3E7720-F2F3-4D1C-94B7-CD0BE3C2AB73}">
      <dgm:prSet phldrT="[Testo]"/>
      <dgm:spPr/>
      <dgm:t>
        <a:bodyPr/>
        <a:lstStyle/>
        <a:p>
          <a:r>
            <a:rPr lang="it-IT" dirty="0" smtClean="0">
              <a:latin typeface="Candara" panose="020E0502030303020204" pitchFamily="34" charset="0"/>
            </a:rPr>
            <a:t>Dimensioni</a:t>
          </a:r>
          <a:endParaRPr lang="it-IT" dirty="0">
            <a:latin typeface="Candara" panose="020E0502030303020204" pitchFamily="34" charset="0"/>
          </a:endParaRPr>
        </a:p>
      </dgm:t>
    </dgm:pt>
    <dgm:pt modelId="{95501724-332E-44E3-A316-3CAD20460E28}" type="parTrans" cxnId="{702D2135-EF1C-44F3-AAD3-A3C15D0F66E1}">
      <dgm:prSet/>
      <dgm:spPr/>
      <dgm:t>
        <a:bodyPr/>
        <a:lstStyle/>
        <a:p>
          <a:endParaRPr lang="it-IT">
            <a:latin typeface="Candara" panose="020E0502030303020204" pitchFamily="34" charset="0"/>
          </a:endParaRPr>
        </a:p>
      </dgm:t>
    </dgm:pt>
    <dgm:pt modelId="{6CBE4891-06FE-4EA0-9964-0AE7F0637E5E}" type="sibTrans" cxnId="{702D2135-EF1C-44F3-AAD3-A3C15D0F66E1}">
      <dgm:prSet/>
      <dgm:spPr/>
      <dgm:t>
        <a:bodyPr/>
        <a:lstStyle/>
        <a:p>
          <a:endParaRPr lang="it-IT">
            <a:latin typeface="Candara" panose="020E0502030303020204" pitchFamily="34" charset="0"/>
          </a:endParaRPr>
        </a:p>
      </dgm:t>
    </dgm:pt>
    <dgm:pt modelId="{6FFBB3CE-0883-46E0-8A6A-AB5F3BE54FB2}">
      <dgm:prSet phldrT="[Testo]"/>
      <dgm:spPr/>
      <dgm:t>
        <a:bodyPr/>
        <a:lstStyle/>
        <a:p>
          <a:r>
            <a:rPr lang="it-IT" dirty="0" smtClean="0">
              <a:latin typeface="Candara" panose="020E0502030303020204" pitchFamily="34" charset="0"/>
            </a:rPr>
            <a:t>Sezioni</a:t>
          </a:r>
          <a:endParaRPr lang="it-IT" dirty="0">
            <a:latin typeface="Candara" panose="020E0502030303020204" pitchFamily="34" charset="0"/>
          </a:endParaRPr>
        </a:p>
      </dgm:t>
    </dgm:pt>
    <dgm:pt modelId="{61122DED-5527-44D4-892D-EFC2AB2DEE9E}" type="parTrans" cxnId="{D7A56000-7274-4C8E-9A69-2F176DE5B3F0}">
      <dgm:prSet/>
      <dgm:spPr/>
      <dgm:t>
        <a:bodyPr/>
        <a:lstStyle/>
        <a:p>
          <a:endParaRPr lang="it-IT">
            <a:latin typeface="Candara" panose="020E0502030303020204" pitchFamily="34" charset="0"/>
          </a:endParaRPr>
        </a:p>
      </dgm:t>
    </dgm:pt>
    <dgm:pt modelId="{76AD1CEE-A744-4791-8C80-50B38FE440D2}" type="sibTrans" cxnId="{D7A56000-7274-4C8E-9A69-2F176DE5B3F0}">
      <dgm:prSet/>
      <dgm:spPr/>
      <dgm:t>
        <a:bodyPr/>
        <a:lstStyle/>
        <a:p>
          <a:endParaRPr lang="it-IT">
            <a:latin typeface="Candara" panose="020E0502030303020204" pitchFamily="34" charset="0"/>
          </a:endParaRPr>
        </a:p>
      </dgm:t>
    </dgm:pt>
    <dgm:pt modelId="{371B6BFF-0895-4390-82E6-AA9D76D04B52}">
      <dgm:prSet phldrT="[Testo]"/>
      <dgm:spPr/>
      <dgm:t>
        <a:bodyPr/>
        <a:lstStyle/>
        <a:p>
          <a:r>
            <a:rPr lang="it-IT" dirty="0" smtClean="0">
              <a:latin typeface="Candara" panose="020E0502030303020204" pitchFamily="34" charset="0"/>
            </a:rPr>
            <a:t>Indicatori (per ogni sezione da cinque a undici)</a:t>
          </a:r>
          <a:endParaRPr lang="it-IT" dirty="0">
            <a:latin typeface="Candara" panose="020E0502030303020204" pitchFamily="34" charset="0"/>
          </a:endParaRPr>
        </a:p>
      </dgm:t>
    </dgm:pt>
    <dgm:pt modelId="{1C361252-524E-4853-95FC-73038908DE60}" type="parTrans" cxnId="{73C52024-1523-475E-9663-5CD38979089C}">
      <dgm:prSet/>
      <dgm:spPr/>
      <dgm:t>
        <a:bodyPr/>
        <a:lstStyle/>
        <a:p>
          <a:endParaRPr lang="it-IT">
            <a:latin typeface="Candara" panose="020E0502030303020204" pitchFamily="34" charset="0"/>
          </a:endParaRPr>
        </a:p>
      </dgm:t>
    </dgm:pt>
    <dgm:pt modelId="{BD045DD2-C716-4549-A23B-DD92E3497890}" type="sibTrans" cxnId="{73C52024-1523-475E-9663-5CD38979089C}">
      <dgm:prSet/>
      <dgm:spPr/>
      <dgm:t>
        <a:bodyPr/>
        <a:lstStyle/>
        <a:p>
          <a:endParaRPr lang="it-IT">
            <a:latin typeface="Candara" panose="020E0502030303020204" pitchFamily="34" charset="0"/>
          </a:endParaRPr>
        </a:p>
      </dgm:t>
    </dgm:pt>
    <dgm:pt modelId="{629C900B-20B2-4B98-8403-98B7F44DE5E0}" type="pres">
      <dgm:prSet presAssocID="{E1509653-2DA6-4732-8A46-A62F9FEA44C6}" presName="Name0" presStyleCnt="0">
        <dgm:presLayoutVars>
          <dgm:chMax val="7"/>
          <dgm:chPref val="7"/>
          <dgm:dir/>
          <dgm:animLvl val="lvl"/>
        </dgm:presLayoutVars>
      </dgm:prSet>
      <dgm:spPr/>
      <dgm:t>
        <a:bodyPr/>
        <a:lstStyle/>
        <a:p>
          <a:endParaRPr lang="it-IT"/>
        </a:p>
      </dgm:t>
    </dgm:pt>
    <dgm:pt modelId="{57AC3326-E6A6-45C7-992F-664C7DC0325C}" type="pres">
      <dgm:prSet presAssocID="{9E3E7720-F2F3-4D1C-94B7-CD0BE3C2AB73}" presName="Accent1" presStyleCnt="0"/>
      <dgm:spPr/>
    </dgm:pt>
    <dgm:pt modelId="{40501FD1-F72D-4C5A-ACC9-EA6C117D4053}" type="pres">
      <dgm:prSet presAssocID="{9E3E7720-F2F3-4D1C-94B7-CD0BE3C2AB73}" presName="Accent" presStyleLbl="node1" presStyleIdx="0" presStyleCnt="3"/>
      <dgm:spPr>
        <a:solidFill>
          <a:srgbClr val="FFC000"/>
        </a:solidFill>
      </dgm:spPr>
    </dgm:pt>
    <dgm:pt modelId="{CF31F9F6-C174-4407-8E91-0386A07C184D}" type="pres">
      <dgm:prSet presAssocID="{9E3E7720-F2F3-4D1C-94B7-CD0BE3C2AB73}" presName="Parent1" presStyleLbl="revTx" presStyleIdx="0" presStyleCnt="3">
        <dgm:presLayoutVars>
          <dgm:chMax val="1"/>
          <dgm:chPref val="1"/>
          <dgm:bulletEnabled val="1"/>
        </dgm:presLayoutVars>
      </dgm:prSet>
      <dgm:spPr/>
      <dgm:t>
        <a:bodyPr/>
        <a:lstStyle/>
        <a:p>
          <a:endParaRPr lang="it-IT"/>
        </a:p>
      </dgm:t>
    </dgm:pt>
    <dgm:pt modelId="{F893E0CC-0D60-4378-9946-93DB3468A036}" type="pres">
      <dgm:prSet presAssocID="{6FFBB3CE-0883-46E0-8A6A-AB5F3BE54FB2}" presName="Accent2" presStyleCnt="0"/>
      <dgm:spPr/>
    </dgm:pt>
    <dgm:pt modelId="{A88D4E47-48E2-47B0-9F84-37A03CA5B2AF}" type="pres">
      <dgm:prSet presAssocID="{6FFBB3CE-0883-46E0-8A6A-AB5F3BE54FB2}" presName="Accent" presStyleLbl="node1" presStyleIdx="1" presStyleCnt="3"/>
      <dgm:spPr>
        <a:solidFill>
          <a:srgbClr val="FFFF00"/>
        </a:solidFill>
      </dgm:spPr>
    </dgm:pt>
    <dgm:pt modelId="{9CD88C5A-600D-4F0C-A61B-16F2DD5D5AC4}" type="pres">
      <dgm:prSet presAssocID="{6FFBB3CE-0883-46E0-8A6A-AB5F3BE54FB2}" presName="Parent2" presStyleLbl="revTx" presStyleIdx="1" presStyleCnt="3" custScaleX="356364">
        <dgm:presLayoutVars>
          <dgm:chMax val="1"/>
          <dgm:chPref val="1"/>
          <dgm:bulletEnabled val="1"/>
        </dgm:presLayoutVars>
      </dgm:prSet>
      <dgm:spPr/>
      <dgm:t>
        <a:bodyPr/>
        <a:lstStyle/>
        <a:p>
          <a:endParaRPr lang="it-IT"/>
        </a:p>
      </dgm:t>
    </dgm:pt>
    <dgm:pt modelId="{9C676EA7-1A89-4B9C-B7C5-AD0BFB7F0133}" type="pres">
      <dgm:prSet presAssocID="{371B6BFF-0895-4390-82E6-AA9D76D04B52}" presName="Accent3" presStyleCnt="0"/>
      <dgm:spPr/>
    </dgm:pt>
    <dgm:pt modelId="{A8E34BF6-1BD9-4972-B3B0-7E5374DB24A1}" type="pres">
      <dgm:prSet presAssocID="{371B6BFF-0895-4390-82E6-AA9D76D04B52}" presName="Accent" presStyleLbl="node1" presStyleIdx="2" presStyleCnt="3"/>
      <dgm:spPr>
        <a:solidFill>
          <a:srgbClr val="FFC000"/>
        </a:solidFill>
      </dgm:spPr>
    </dgm:pt>
    <dgm:pt modelId="{599D9D08-A47A-4CF8-A3CA-B3E51A448987}" type="pres">
      <dgm:prSet presAssocID="{371B6BFF-0895-4390-82E6-AA9D76D04B52}" presName="Parent3" presStyleLbl="revTx" presStyleIdx="2" presStyleCnt="3">
        <dgm:presLayoutVars>
          <dgm:chMax val="1"/>
          <dgm:chPref val="1"/>
          <dgm:bulletEnabled val="1"/>
        </dgm:presLayoutVars>
      </dgm:prSet>
      <dgm:spPr/>
      <dgm:t>
        <a:bodyPr/>
        <a:lstStyle/>
        <a:p>
          <a:endParaRPr lang="it-IT"/>
        </a:p>
      </dgm:t>
    </dgm:pt>
  </dgm:ptLst>
  <dgm:cxnLst>
    <dgm:cxn modelId="{B93D539C-8485-4333-AB00-3E081508F48A}" type="presOf" srcId="{6FFBB3CE-0883-46E0-8A6A-AB5F3BE54FB2}" destId="{9CD88C5A-600D-4F0C-A61B-16F2DD5D5AC4}" srcOrd="0" destOrd="0" presId="urn:microsoft.com/office/officeart/2009/layout/CircleArrowProcess"/>
    <dgm:cxn modelId="{702D2135-EF1C-44F3-AAD3-A3C15D0F66E1}" srcId="{E1509653-2DA6-4732-8A46-A62F9FEA44C6}" destId="{9E3E7720-F2F3-4D1C-94B7-CD0BE3C2AB73}" srcOrd="0" destOrd="0" parTransId="{95501724-332E-44E3-A316-3CAD20460E28}" sibTransId="{6CBE4891-06FE-4EA0-9964-0AE7F0637E5E}"/>
    <dgm:cxn modelId="{DCDF78FD-B614-4AD4-A77B-6B9C93461AB0}" type="presOf" srcId="{371B6BFF-0895-4390-82E6-AA9D76D04B52}" destId="{599D9D08-A47A-4CF8-A3CA-B3E51A448987}" srcOrd="0" destOrd="0" presId="urn:microsoft.com/office/officeart/2009/layout/CircleArrowProcess"/>
    <dgm:cxn modelId="{11D8C899-D31E-41A2-B94F-48078043B032}" type="presOf" srcId="{9E3E7720-F2F3-4D1C-94B7-CD0BE3C2AB73}" destId="{CF31F9F6-C174-4407-8E91-0386A07C184D}" srcOrd="0" destOrd="0" presId="urn:microsoft.com/office/officeart/2009/layout/CircleArrowProcess"/>
    <dgm:cxn modelId="{73C52024-1523-475E-9663-5CD38979089C}" srcId="{E1509653-2DA6-4732-8A46-A62F9FEA44C6}" destId="{371B6BFF-0895-4390-82E6-AA9D76D04B52}" srcOrd="2" destOrd="0" parTransId="{1C361252-524E-4853-95FC-73038908DE60}" sibTransId="{BD045DD2-C716-4549-A23B-DD92E3497890}"/>
    <dgm:cxn modelId="{AE0E7DC5-2BB7-4485-BB0C-576B14C00629}" type="presOf" srcId="{E1509653-2DA6-4732-8A46-A62F9FEA44C6}" destId="{629C900B-20B2-4B98-8403-98B7F44DE5E0}" srcOrd="0" destOrd="0" presId="urn:microsoft.com/office/officeart/2009/layout/CircleArrowProcess"/>
    <dgm:cxn modelId="{D7A56000-7274-4C8E-9A69-2F176DE5B3F0}" srcId="{E1509653-2DA6-4732-8A46-A62F9FEA44C6}" destId="{6FFBB3CE-0883-46E0-8A6A-AB5F3BE54FB2}" srcOrd="1" destOrd="0" parTransId="{61122DED-5527-44D4-892D-EFC2AB2DEE9E}" sibTransId="{76AD1CEE-A744-4791-8C80-50B38FE440D2}"/>
    <dgm:cxn modelId="{5F0F8862-0744-4C4A-8B12-EFCC2493E9B8}" type="presParOf" srcId="{629C900B-20B2-4B98-8403-98B7F44DE5E0}" destId="{57AC3326-E6A6-45C7-992F-664C7DC0325C}" srcOrd="0" destOrd="0" presId="urn:microsoft.com/office/officeart/2009/layout/CircleArrowProcess"/>
    <dgm:cxn modelId="{5CF449F6-0C3C-4A5E-91EE-9AF6A80EF92D}" type="presParOf" srcId="{57AC3326-E6A6-45C7-992F-664C7DC0325C}" destId="{40501FD1-F72D-4C5A-ACC9-EA6C117D4053}" srcOrd="0" destOrd="0" presId="urn:microsoft.com/office/officeart/2009/layout/CircleArrowProcess"/>
    <dgm:cxn modelId="{E6862CA1-F4B5-4A86-B921-17854DB1831E}" type="presParOf" srcId="{629C900B-20B2-4B98-8403-98B7F44DE5E0}" destId="{CF31F9F6-C174-4407-8E91-0386A07C184D}" srcOrd="1" destOrd="0" presId="urn:microsoft.com/office/officeart/2009/layout/CircleArrowProcess"/>
    <dgm:cxn modelId="{E7FFCEC4-7DBD-4104-A0E0-AE4C25682D33}" type="presParOf" srcId="{629C900B-20B2-4B98-8403-98B7F44DE5E0}" destId="{F893E0CC-0D60-4378-9946-93DB3468A036}" srcOrd="2" destOrd="0" presId="urn:microsoft.com/office/officeart/2009/layout/CircleArrowProcess"/>
    <dgm:cxn modelId="{77C6320A-840A-4F3D-89C7-213296790B7C}" type="presParOf" srcId="{F893E0CC-0D60-4378-9946-93DB3468A036}" destId="{A88D4E47-48E2-47B0-9F84-37A03CA5B2AF}" srcOrd="0" destOrd="0" presId="urn:microsoft.com/office/officeart/2009/layout/CircleArrowProcess"/>
    <dgm:cxn modelId="{21AAF5DE-5524-49BE-82D6-B82E0849375B}" type="presParOf" srcId="{629C900B-20B2-4B98-8403-98B7F44DE5E0}" destId="{9CD88C5A-600D-4F0C-A61B-16F2DD5D5AC4}" srcOrd="3" destOrd="0" presId="urn:microsoft.com/office/officeart/2009/layout/CircleArrowProcess"/>
    <dgm:cxn modelId="{30392251-789D-4A01-A1CD-9EB683EE5DCE}" type="presParOf" srcId="{629C900B-20B2-4B98-8403-98B7F44DE5E0}" destId="{9C676EA7-1A89-4B9C-B7C5-AD0BFB7F0133}" srcOrd="4" destOrd="0" presId="urn:microsoft.com/office/officeart/2009/layout/CircleArrowProcess"/>
    <dgm:cxn modelId="{143D5C76-C3EE-4271-94EC-9FE420FF49D9}" type="presParOf" srcId="{9C676EA7-1A89-4B9C-B7C5-AD0BFB7F0133}" destId="{A8E34BF6-1BD9-4972-B3B0-7E5374DB24A1}" srcOrd="0" destOrd="0" presId="urn:microsoft.com/office/officeart/2009/layout/CircleArrowProcess"/>
    <dgm:cxn modelId="{D819E5A1-065D-4485-A011-1B64992C01F3}" type="presParOf" srcId="{629C900B-20B2-4B98-8403-98B7F44DE5E0}" destId="{599D9D08-A47A-4CF8-A3CA-B3E51A448987}" srcOrd="5" destOrd="0" presId="urn:microsoft.com/office/officeart/2009/layout/CircleArrowProcess"/>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E9AFC67-255D-4D28-A39B-24F6A30263FB}" type="doc">
      <dgm:prSet loTypeId="urn:microsoft.com/office/officeart/2009/3/layout/DescendingProcess" loCatId="process" qsTypeId="urn:microsoft.com/office/officeart/2005/8/quickstyle/3d2" qsCatId="3D" csTypeId="urn:microsoft.com/office/officeart/2005/8/colors/accent1_2" csCatId="accent1" phldr="1"/>
      <dgm:spPr/>
    </dgm:pt>
    <dgm:pt modelId="{9FAFF0F8-399C-4A72-B871-CF3C5EC07B3E}">
      <dgm:prSet phldrT="[Testo]" custT="1"/>
      <dgm:spPr/>
      <dgm:t>
        <a:bodyPr/>
        <a:lstStyle/>
        <a:p>
          <a:r>
            <a:rPr lang="en-US" sz="2200" dirty="0" err="1" smtClean="0"/>
            <a:t>Insegnante</a:t>
          </a:r>
          <a:r>
            <a:rPr lang="en-US" sz="2200" dirty="0" smtClean="0"/>
            <a:t> </a:t>
          </a:r>
          <a:r>
            <a:rPr lang="en-US" sz="2200" dirty="0" err="1" smtClean="0"/>
            <a:t>referente</a:t>
          </a:r>
          <a:r>
            <a:rPr lang="en-US" sz="2200" dirty="0" smtClean="0"/>
            <a:t> per </a:t>
          </a:r>
          <a:r>
            <a:rPr lang="en-US" sz="2200" dirty="0" err="1" smtClean="0"/>
            <a:t>alunni</a:t>
          </a:r>
          <a:r>
            <a:rPr lang="en-US" sz="2200" dirty="0" smtClean="0"/>
            <a:t> </a:t>
          </a:r>
          <a:r>
            <a:rPr lang="en-US" sz="2200" dirty="0" err="1" smtClean="0"/>
            <a:t>stranieri</a:t>
          </a:r>
          <a:endParaRPr lang="it-IT" sz="2200" dirty="0"/>
        </a:p>
      </dgm:t>
    </dgm:pt>
    <dgm:pt modelId="{2885CFDF-091E-4DD0-BEA9-B4440D97DA1C}" type="parTrans" cxnId="{BA305689-B3EC-46FA-9E99-D8EE9D09FA4B}">
      <dgm:prSet/>
      <dgm:spPr/>
      <dgm:t>
        <a:bodyPr/>
        <a:lstStyle/>
        <a:p>
          <a:endParaRPr lang="it-IT"/>
        </a:p>
      </dgm:t>
    </dgm:pt>
    <dgm:pt modelId="{DB636E73-AE88-452A-B1B2-ED539D3B459C}" type="sibTrans" cxnId="{BA305689-B3EC-46FA-9E99-D8EE9D09FA4B}">
      <dgm:prSet/>
      <dgm:spPr/>
      <dgm:t>
        <a:bodyPr/>
        <a:lstStyle/>
        <a:p>
          <a:endParaRPr lang="it-IT"/>
        </a:p>
      </dgm:t>
    </dgm:pt>
    <dgm:pt modelId="{9DCEA3C5-1827-4487-A3D9-A6B6B343F839}">
      <dgm:prSet phldrT="[Testo]" custT="1"/>
      <dgm:spPr/>
      <dgm:t>
        <a:bodyPr/>
        <a:lstStyle/>
        <a:p>
          <a:r>
            <a:rPr lang="en-US" sz="2200" dirty="0" err="1" smtClean="0"/>
            <a:t>Insegnante</a:t>
          </a:r>
          <a:r>
            <a:rPr lang="en-US" sz="2200" dirty="0" smtClean="0"/>
            <a:t> di </a:t>
          </a:r>
          <a:r>
            <a:rPr lang="en-US" sz="2200" dirty="0" err="1" smtClean="0"/>
            <a:t>matematica</a:t>
          </a:r>
          <a:r>
            <a:rPr lang="en-US" sz="2200" dirty="0" smtClean="0"/>
            <a:t> “</a:t>
          </a:r>
          <a:r>
            <a:rPr lang="en-US" sz="2200" dirty="0" err="1" smtClean="0"/>
            <a:t>nuova</a:t>
          </a:r>
          <a:r>
            <a:rPr lang="en-US" sz="2200" dirty="0" smtClean="0"/>
            <a:t>”</a:t>
          </a:r>
          <a:endParaRPr lang="it-IT" sz="2200" dirty="0"/>
        </a:p>
      </dgm:t>
    </dgm:pt>
    <dgm:pt modelId="{E3B73001-2709-4A10-9E1C-9D13F1F6D070}" type="parTrans" cxnId="{C0475177-0E33-4267-8327-BC8E6C52E61B}">
      <dgm:prSet/>
      <dgm:spPr/>
      <dgm:t>
        <a:bodyPr/>
        <a:lstStyle/>
        <a:p>
          <a:endParaRPr lang="it-IT"/>
        </a:p>
      </dgm:t>
    </dgm:pt>
    <dgm:pt modelId="{56589C7D-5D8C-476B-90C8-617EEAD98C43}" type="sibTrans" cxnId="{C0475177-0E33-4267-8327-BC8E6C52E61B}">
      <dgm:prSet/>
      <dgm:spPr/>
      <dgm:t>
        <a:bodyPr/>
        <a:lstStyle/>
        <a:p>
          <a:endParaRPr lang="it-IT"/>
        </a:p>
      </dgm:t>
    </dgm:pt>
    <dgm:pt modelId="{87494883-23E3-4800-9388-E079E7C70D4B}">
      <dgm:prSet phldrT="[Testo]" custT="1"/>
      <dgm:spPr/>
      <dgm:t>
        <a:bodyPr/>
        <a:lstStyle/>
        <a:p>
          <a:r>
            <a:rPr lang="it-IT" sz="2200" dirty="0" smtClean="0"/>
            <a:t>Gruppo di lavoro del POF</a:t>
          </a:r>
          <a:endParaRPr lang="it-IT" sz="2200" dirty="0"/>
        </a:p>
      </dgm:t>
    </dgm:pt>
    <dgm:pt modelId="{B5D32C77-6B1D-4D90-BD3A-2D50F15DFDD9}" type="parTrans" cxnId="{4A56138C-1F42-424F-8B15-DA12581C98C0}">
      <dgm:prSet/>
      <dgm:spPr/>
      <dgm:t>
        <a:bodyPr/>
        <a:lstStyle/>
        <a:p>
          <a:endParaRPr lang="it-IT"/>
        </a:p>
      </dgm:t>
    </dgm:pt>
    <dgm:pt modelId="{8112398C-117D-4BE1-A31E-A087AA723A4A}" type="sibTrans" cxnId="{4A56138C-1F42-424F-8B15-DA12581C98C0}">
      <dgm:prSet/>
      <dgm:spPr/>
      <dgm:t>
        <a:bodyPr/>
        <a:lstStyle/>
        <a:p>
          <a:endParaRPr lang="it-IT"/>
        </a:p>
      </dgm:t>
    </dgm:pt>
    <dgm:pt modelId="{F53B4D40-DDFA-4F5A-8A6C-56EDCBFD7E5C}">
      <dgm:prSet phldrT="[Testo]" custT="1"/>
      <dgm:spPr/>
      <dgm:t>
        <a:bodyPr/>
        <a:lstStyle/>
        <a:p>
          <a:r>
            <a:rPr lang="en-US" sz="2200" dirty="0" err="1" smtClean="0"/>
            <a:t>Insegnante</a:t>
          </a:r>
          <a:r>
            <a:rPr lang="en-US" sz="2200" dirty="0" smtClean="0"/>
            <a:t> di </a:t>
          </a:r>
          <a:r>
            <a:rPr lang="en-US" sz="2200" dirty="0" err="1" smtClean="0"/>
            <a:t>sostegno</a:t>
          </a:r>
          <a:endParaRPr lang="it-IT" sz="2200" dirty="0"/>
        </a:p>
      </dgm:t>
    </dgm:pt>
    <dgm:pt modelId="{B9AFE8EF-6EBE-4211-B307-574BC3A20A15}" type="parTrans" cxnId="{D6CB0A3E-5DF8-4C31-8669-21183640BD87}">
      <dgm:prSet/>
      <dgm:spPr/>
      <dgm:t>
        <a:bodyPr/>
        <a:lstStyle/>
        <a:p>
          <a:endParaRPr lang="it-IT"/>
        </a:p>
      </dgm:t>
    </dgm:pt>
    <dgm:pt modelId="{DD25EA8D-C115-41C0-8A55-159B5CF6B88F}" type="sibTrans" cxnId="{D6CB0A3E-5DF8-4C31-8669-21183640BD87}">
      <dgm:prSet/>
      <dgm:spPr/>
      <dgm:t>
        <a:bodyPr/>
        <a:lstStyle/>
        <a:p>
          <a:endParaRPr lang="it-IT"/>
        </a:p>
      </dgm:t>
    </dgm:pt>
    <dgm:pt modelId="{1B701BB7-716F-4908-9176-655C4B7FFA03}">
      <dgm:prSet phldrT="[Testo]" custT="1"/>
      <dgm:spPr/>
      <dgm:t>
        <a:bodyPr/>
        <a:lstStyle/>
        <a:p>
          <a:r>
            <a:rPr lang="it-IT" sz="2200" dirty="0" smtClean="0"/>
            <a:t>Amico critico</a:t>
          </a:r>
          <a:endParaRPr lang="it-IT" sz="2200" dirty="0"/>
        </a:p>
      </dgm:t>
    </dgm:pt>
    <dgm:pt modelId="{F6ACDABB-E5CB-4193-B423-864A6A06BBB1}" type="parTrans" cxnId="{E303C5B0-757F-4E3C-B06B-2E6A94C6D59F}">
      <dgm:prSet/>
      <dgm:spPr/>
      <dgm:t>
        <a:bodyPr/>
        <a:lstStyle/>
        <a:p>
          <a:endParaRPr lang="it-IT"/>
        </a:p>
      </dgm:t>
    </dgm:pt>
    <dgm:pt modelId="{B45A3F67-1FE3-4245-B857-42280DD800FD}" type="sibTrans" cxnId="{E303C5B0-757F-4E3C-B06B-2E6A94C6D59F}">
      <dgm:prSet/>
      <dgm:spPr/>
      <dgm:t>
        <a:bodyPr/>
        <a:lstStyle/>
        <a:p>
          <a:endParaRPr lang="it-IT"/>
        </a:p>
      </dgm:t>
    </dgm:pt>
    <dgm:pt modelId="{03824416-3564-482F-AE50-509B00CA8301}">
      <dgm:prSet phldrT="[Testo]" custT="1"/>
      <dgm:spPr/>
      <dgm:t>
        <a:bodyPr/>
        <a:lstStyle/>
        <a:p>
          <a:r>
            <a:rPr lang="it-IT" sz="2200" dirty="0" smtClean="0"/>
            <a:t>Rappresentante della famiglia</a:t>
          </a:r>
          <a:endParaRPr lang="it-IT" sz="2200" dirty="0"/>
        </a:p>
      </dgm:t>
    </dgm:pt>
    <dgm:pt modelId="{06B4EE57-5534-4339-8991-8BF79A6D5FAF}" type="parTrans" cxnId="{259BBFBA-7BDA-4C1C-8277-54ED4597C3F8}">
      <dgm:prSet/>
      <dgm:spPr/>
      <dgm:t>
        <a:bodyPr/>
        <a:lstStyle/>
        <a:p>
          <a:endParaRPr lang="it-IT"/>
        </a:p>
      </dgm:t>
    </dgm:pt>
    <dgm:pt modelId="{9493FE6A-0758-4700-9D2F-0EB6BBB32DFF}" type="sibTrans" cxnId="{259BBFBA-7BDA-4C1C-8277-54ED4597C3F8}">
      <dgm:prSet/>
      <dgm:spPr/>
      <dgm:t>
        <a:bodyPr/>
        <a:lstStyle/>
        <a:p>
          <a:endParaRPr lang="it-IT"/>
        </a:p>
      </dgm:t>
    </dgm:pt>
    <dgm:pt modelId="{08BA33EC-962F-4E73-8B21-D8E76F410163}" type="pres">
      <dgm:prSet presAssocID="{CE9AFC67-255D-4D28-A39B-24F6A30263FB}" presName="Name0" presStyleCnt="0">
        <dgm:presLayoutVars>
          <dgm:chMax val="7"/>
          <dgm:chPref val="5"/>
        </dgm:presLayoutVars>
      </dgm:prSet>
      <dgm:spPr/>
    </dgm:pt>
    <dgm:pt modelId="{8A02B967-0754-4583-AB24-BE9CBB63BA0E}" type="pres">
      <dgm:prSet presAssocID="{CE9AFC67-255D-4D28-A39B-24F6A30263FB}" presName="arrowNode" presStyleLbl="node1" presStyleIdx="0" presStyleCnt="1"/>
      <dgm:spPr>
        <a:solidFill>
          <a:schemeClr val="accent1">
            <a:lumMod val="60000"/>
            <a:lumOff val="40000"/>
          </a:schemeClr>
        </a:solidFill>
      </dgm:spPr>
    </dgm:pt>
    <dgm:pt modelId="{FF95BFD1-1075-44F7-BA10-E0F0DECDFE41}" type="pres">
      <dgm:prSet presAssocID="{9FAFF0F8-399C-4A72-B871-CF3C5EC07B3E}" presName="txNode1" presStyleLbl="revTx" presStyleIdx="0" presStyleCnt="6" custScaleX="308550" custLinFactNeighborX="-4798" custLinFactNeighborY="0">
        <dgm:presLayoutVars>
          <dgm:bulletEnabled val="1"/>
        </dgm:presLayoutVars>
      </dgm:prSet>
      <dgm:spPr/>
      <dgm:t>
        <a:bodyPr/>
        <a:lstStyle/>
        <a:p>
          <a:endParaRPr lang="it-IT"/>
        </a:p>
      </dgm:t>
    </dgm:pt>
    <dgm:pt modelId="{BFCF49A4-4CA5-4F49-A33A-E819A90E45BD}" type="pres">
      <dgm:prSet presAssocID="{9DCEA3C5-1827-4487-A3D9-A6B6B343F839}" presName="txNode2" presStyleLbl="revTx" presStyleIdx="1" presStyleCnt="6" custScaleX="107433" custLinFactNeighborX="9668" custLinFactNeighborY="14767">
        <dgm:presLayoutVars>
          <dgm:bulletEnabled val="1"/>
        </dgm:presLayoutVars>
      </dgm:prSet>
      <dgm:spPr/>
      <dgm:t>
        <a:bodyPr/>
        <a:lstStyle/>
        <a:p>
          <a:endParaRPr lang="it-IT"/>
        </a:p>
      </dgm:t>
    </dgm:pt>
    <dgm:pt modelId="{BB2CA1B1-2339-42DC-9B6A-44893E73A1CC}" type="pres">
      <dgm:prSet presAssocID="{56589C7D-5D8C-476B-90C8-617EEAD98C43}" presName="dotNode2" presStyleCnt="0"/>
      <dgm:spPr/>
    </dgm:pt>
    <dgm:pt modelId="{B0C37CCD-AA9B-46D7-841F-8E691A11BD93}" type="pres">
      <dgm:prSet presAssocID="{56589C7D-5D8C-476B-90C8-617EEAD98C43}" presName="dotRepeatNode" presStyleLbl="fgShp" presStyleIdx="0" presStyleCnt="4"/>
      <dgm:spPr/>
      <dgm:t>
        <a:bodyPr/>
        <a:lstStyle/>
        <a:p>
          <a:endParaRPr lang="it-IT"/>
        </a:p>
      </dgm:t>
    </dgm:pt>
    <dgm:pt modelId="{047DE089-F624-49B6-AC24-B1A9C9EBDA0D}" type="pres">
      <dgm:prSet presAssocID="{87494883-23E3-4800-9388-E079E7C70D4B}" presName="txNode3" presStyleLbl="revTx" presStyleIdx="2" presStyleCnt="6" custScaleX="162307" custLinFactNeighborX="-47293" custLinFactNeighborY="-3279">
        <dgm:presLayoutVars>
          <dgm:bulletEnabled val="1"/>
        </dgm:presLayoutVars>
      </dgm:prSet>
      <dgm:spPr/>
      <dgm:t>
        <a:bodyPr/>
        <a:lstStyle/>
        <a:p>
          <a:endParaRPr lang="it-IT"/>
        </a:p>
      </dgm:t>
    </dgm:pt>
    <dgm:pt modelId="{9E7B08D6-5E9B-42AD-BA4E-AC3A87D8A6B7}" type="pres">
      <dgm:prSet presAssocID="{8112398C-117D-4BE1-A31E-A087AA723A4A}" presName="dotNode3" presStyleCnt="0"/>
      <dgm:spPr/>
    </dgm:pt>
    <dgm:pt modelId="{C7D96049-A92A-4B46-B8E7-E8A261DD6231}" type="pres">
      <dgm:prSet presAssocID="{8112398C-117D-4BE1-A31E-A087AA723A4A}" presName="dotRepeatNode" presStyleLbl="fgShp" presStyleIdx="1" presStyleCnt="4"/>
      <dgm:spPr/>
      <dgm:t>
        <a:bodyPr/>
        <a:lstStyle/>
        <a:p>
          <a:endParaRPr lang="it-IT"/>
        </a:p>
      </dgm:t>
    </dgm:pt>
    <dgm:pt modelId="{A9209D8A-2419-4CC6-A769-4544A2945B12}" type="pres">
      <dgm:prSet presAssocID="{F53B4D40-DDFA-4F5A-8A6C-56EDCBFD7E5C}" presName="txNode4" presStyleLbl="revTx" presStyleIdx="3" presStyleCnt="6">
        <dgm:presLayoutVars>
          <dgm:bulletEnabled val="1"/>
        </dgm:presLayoutVars>
      </dgm:prSet>
      <dgm:spPr/>
      <dgm:t>
        <a:bodyPr/>
        <a:lstStyle/>
        <a:p>
          <a:endParaRPr lang="it-IT"/>
        </a:p>
      </dgm:t>
    </dgm:pt>
    <dgm:pt modelId="{01A57F49-05C5-4D9F-ACB6-D8033297A726}" type="pres">
      <dgm:prSet presAssocID="{DD25EA8D-C115-41C0-8A55-159B5CF6B88F}" presName="dotNode4" presStyleCnt="0"/>
      <dgm:spPr/>
    </dgm:pt>
    <dgm:pt modelId="{F6E6FF4D-9B65-430B-A432-124FB652276D}" type="pres">
      <dgm:prSet presAssocID="{DD25EA8D-C115-41C0-8A55-159B5CF6B88F}" presName="dotRepeatNode" presStyleLbl="fgShp" presStyleIdx="2" presStyleCnt="4"/>
      <dgm:spPr/>
      <dgm:t>
        <a:bodyPr/>
        <a:lstStyle/>
        <a:p>
          <a:endParaRPr lang="it-IT"/>
        </a:p>
      </dgm:t>
    </dgm:pt>
    <dgm:pt modelId="{0B569334-C2A1-4DE9-A240-42A1C409C616}" type="pres">
      <dgm:prSet presAssocID="{03824416-3564-482F-AE50-509B00CA8301}" presName="txNode5" presStyleLbl="revTx" presStyleIdx="4" presStyleCnt="6" custLinFactNeighborX="-16600" custLinFactNeighborY="6285">
        <dgm:presLayoutVars>
          <dgm:bulletEnabled val="1"/>
        </dgm:presLayoutVars>
      </dgm:prSet>
      <dgm:spPr/>
      <dgm:t>
        <a:bodyPr/>
        <a:lstStyle/>
        <a:p>
          <a:endParaRPr lang="it-IT"/>
        </a:p>
      </dgm:t>
    </dgm:pt>
    <dgm:pt modelId="{16EB658A-6632-45C4-B58D-8CD162B0F6CF}" type="pres">
      <dgm:prSet presAssocID="{9493FE6A-0758-4700-9D2F-0EB6BBB32DFF}" presName="dotNode5" presStyleCnt="0"/>
      <dgm:spPr/>
    </dgm:pt>
    <dgm:pt modelId="{2DF5240C-305E-4ABE-B835-F0C0AC74A7DF}" type="pres">
      <dgm:prSet presAssocID="{9493FE6A-0758-4700-9D2F-0EB6BBB32DFF}" presName="dotRepeatNode" presStyleLbl="fgShp" presStyleIdx="3" presStyleCnt="4"/>
      <dgm:spPr/>
      <dgm:t>
        <a:bodyPr/>
        <a:lstStyle/>
        <a:p>
          <a:endParaRPr lang="it-IT"/>
        </a:p>
      </dgm:t>
    </dgm:pt>
    <dgm:pt modelId="{D7D7BBE7-21FB-41DA-A97C-681337F548C7}" type="pres">
      <dgm:prSet presAssocID="{1B701BB7-716F-4908-9176-655C4B7FFA03}" presName="txNode6" presStyleLbl="revTx" presStyleIdx="5" presStyleCnt="6">
        <dgm:presLayoutVars>
          <dgm:bulletEnabled val="1"/>
        </dgm:presLayoutVars>
      </dgm:prSet>
      <dgm:spPr/>
      <dgm:t>
        <a:bodyPr/>
        <a:lstStyle/>
        <a:p>
          <a:endParaRPr lang="it-IT"/>
        </a:p>
      </dgm:t>
    </dgm:pt>
  </dgm:ptLst>
  <dgm:cxnLst>
    <dgm:cxn modelId="{534E63CE-490B-4F8A-8A56-05985DE54822}" type="presOf" srcId="{8112398C-117D-4BE1-A31E-A087AA723A4A}" destId="{C7D96049-A92A-4B46-B8E7-E8A261DD6231}" srcOrd="0" destOrd="0" presId="urn:microsoft.com/office/officeart/2009/3/layout/DescendingProcess"/>
    <dgm:cxn modelId="{D6CB0A3E-5DF8-4C31-8669-21183640BD87}" srcId="{CE9AFC67-255D-4D28-A39B-24F6A30263FB}" destId="{F53B4D40-DDFA-4F5A-8A6C-56EDCBFD7E5C}" srcOrd="3" destOrd="0" parTransId="{B9AFE8EF-6EBE-4211-B307-574BC3A20A15}" sibTransId="{DD25EA8D-C115-41C0-8A55-159B5CF6B88F}"/>
    <dgm:cxn modelId="{0A88CA47-B170-4D84-BCD3-77FE40006D8F}" type="presOf" srcId="{9493FE6A-0758-4700-9D2F-0EB6BBB32DFF}" destId="{2DF5240C-305E-4ABE-B835-F0C0AC74A7DF}" srcOrd="0" destOrd="0" presId="urn:microsoft.com/office/officeart/2009/3/layout/DescendingProcess"/>
    <dgm:cxn modelId="{BA305689-B3EC-46FA-9E99-D8EE9D09FA4B}" srcId="{CE9AFC67-255D-4D28-A39B-24F6A30263FB}" destId="{9FAFF0F8-399C-4A72-B871-CF3C5EC07B3E}" srcOrd="0" destOrd="0" parTransId="{2885CFDF-091E-4DD0-BEA9-B4440D97DA1C}" sibTransId="{DB636E73-AE88-452A-B1B2-ED539D3B459C}"/>
    <dgm:cxn modelId="{C0B583E0-C9C2-479A-AB5C-169E99A0E1DF}" type="presOf" srcId="{87494883-23E3-4800-9388-E079E7C70D4B}" destId="{047DE089-F624-49B6-AC24-B1A9C9EBDA0D}" srcOrd="0" destOrd="0" presId="urn:microsoft.com/office/officeart/2009/3/layout/DescendingProcess"/>
    <dgm:cxn modelId="{CBACD531-7F22-448F-AF9D-AF0310BE1C8F}" type="presOf" srcId="{9DCEA3C5-1827-4487-A3D9-A6B6B343F839}" destId="{BFCF49A4-4CA5-4F49-A33A-E819A90E45BD}" srcOrd="0" destOrd="0" presId="urn:microsoft.com/office/officeart/2009/3/layout/DescendingProcess"/>
    <dgm:cxn modelId="{BBF8EDBA-EE86-4363-82F5-FC4FC7986B0C}" type="presOf" srcId="{9FAFF0F8-399C-4A72-B871-CF3C5EC07B3E}" destId="{FF95BFD1-1075-44F7-BA10-E0F0DECDFE41}" srcOrd="0" destOrd="0" presId="urn:microsoft.com/office/officeart/2009/3/layout/DescendingProcess"/>
    <dgm:cxn modelId="{BB4CDA6A-5BD4-4BBD-99EA-F70D53E9E58C}" type="presOf" srcId="{1B701BB7-716F-4908-9176-655C4B7FFA03}" destId="{D7D7BBE7-21FB-41DA-A97C-681337F548C7}" srcOrd="0" destOrd="0" presId="urn:microsoft.com/office/officeart/2009/3/layout/DescendingProcess"/>
    <dgm:cxn modelId="{4A56138C-1F42-424F-8B15-DA12581C98C0}" srcId="{CE9AFC67-255D-4D28-A39B-24F6A30263FB}" destId="{87494883-23E3-4800-9388-E079E7C70D4B}" srcOrd="2" destOrd="0" parTransId="{B5D32C77-6B1D-4D90-BD3A-2D50F15DFDD9}" sibTransId="{8112398C-117D-4BE1-A31E-A087AA723A4A}"/>
    <dgm:cxn modelId="{FA1B78E4-2542-41BF-B495-19AE2BB0B93A}" type="presOf" srcId="{03824416-3564-482F-AE50-509B00CA8301}" destId="{0B569334-C2A1-4DE9-A240-42A1C409C616}" srcOrd="0" destOrd="0" presId="urn:microsoft.com/office/officeart/2009/3/layout/DescendingProcess"/>
    <dgm:cxn modelId="{08EEEB02-F106-407B-B8BF-DD6F473FFA72}" type="presOf" srcId="{F53B4D40-DDFA-4F5A-8A6C-56EDCBFD7E5C}" destId="{A9209D8A-2419-4CC6-A769-4544A2945B12}" srcOrd="0" destOrd="0" presId="urn:microsoft.com/office/officeart/2009/3/layout/DescendingProcess"/>
    <dgm:cxn modelId="{92E462BB-9E4A-42E8-BE98-AEA7512120F9}" type="presOf" srcId="{56589C7D-5D8C-476B-90C8-617EEAD98C43}" destId="{B0C37CCD-AA9B-46D7-841F-8E691A11BD93}" srcOrd="0" destOrd="0" presId="urn:microsoft.com/office/officeart/2009/3/layout/DescendingProcess"/>
    <dgm:cxn modelId="{C0475177-0E33-4267-8327-BC8E6C52E61B}" srcId="{CE9AFC67-255D-4D28-A39B-24F6A30263FB}" destId="{9DCEA3C5-1827-4487-A3D9-A6B6B343F839}" srcOrd="1" destOrd="0" parTransId="{E3B73001-2709-4A10-9E1C-9D13F1F6D070}" sibTransId="{56589C7D-5D8C-476B-90C8-617EEAD98C43}"/>
    <dgm:cxn modelId="{5A06F139-75C7-4D1D-BDD7-3783C65F33F8}" type="presOf" srcId="{CE9AFC67-255D-4D28-A39B-24F6A30263FB}" destId="{08BA33EC-962F-4E73-8B21-D8E76F410163}" srcOrd="0" destOrd="0" presId="urn:microsoft.com/office/officeart/2009/3/layout/DescendingProcess"/>
    <dgm:cxn modelId="{41632BA5-8018-4126-8A19-4AC77DC059E1}" type="presOf" srcId="{DD25EA8D-C115-41C0-8A55-159B5CF6B88F}" destId="{F6E6FF4D-9B65-430B-A432-124FB652276D}" srcOrd="0" destOrd="0" presId="urn:microsoft.com/office/officeart/2009/3/layout/DescendingProcess"/>
    <dgm:cxn modelId="{E303C5B0-757F-4E3C-B06B-2E6A94C6D59F}" srcId="{CE9AFC67-255D-4D28-A39B-24F6A30263FB}" destId="{1B701BB7-716F-4908-9176-655C4B7FFA03}" srcOrd="5" destOrd="0" parTransId="{F6ACDABB-E5CB-4193-B423-864A6A06BBB1}" sibTransId="{B45A3F67-1FE3-4245-B857-42280DD800FD}"/>
    <dgm:cxn modelId="{259BBFBA-7BDA-4C1C-8277-54ED4597C3F8}" srcId="{CE9AFC67-255D-4D28-A39B-24F6A30263FB}" destId="{03824416-3564-482F-AE50-509B00CA8301}" srcOrd="4" destOrd="0" parTransId="{06B4EE57-5534-4339-8991-8BF79A6D5FAF}" sibTransId="{9493FE6A-0758-4700-9D2F-0EB6BBB32DFF}"/>
    <dgm:cxn modelId="{2ED488A0-0A0D-423D-B621-677D1C845843}" type="presParOf" srcId="{08BA33EC-962F-4E73-8B21-D8E76F410163}" destId="{8A02B967-0754-4583-AB24-BE9CBB63BA0E}" srcOrd="0" destOrd="0" presId="urn:microsoft.com/office/officeart/2009/3/layout/DescendingProcess"/>
    <dgm:cxn modelId="{2D13468D-11BC-4707-9011-423D2D0085C4}" type="presParOf" srcId="{08BA33EC-962F-4E73-8B21-D8E76F410163}" destId="{FF95BFD1-1075-44F7-BA10-E0F0DECDFE41}" srcOrd="1" destOrd="0" presId="urn:microsoft.com/office/officeart/2009/3/layout/DescendingProcess"/>
    <dgm:cxn modelId="{B5CBE8C9-79B3-40D4-B948-DF5A7DB8258B}" type="presParOf" srcId="{08BA33EC-962F-4E73-8B21-D8E76F410163}" destId="{BFCF49A4-4CA5-4F49-A33A-E819A90E45BD}" srcOrd="2" destOrd="0" presId="urn:microsoft.com/office/officeart/2009/3/layout/DescendingProcess"/>
    <dgm:cxn modelId="{3A951B57-3629-4DF1-9FB9-AC6AC92707AB}" type="presParOf" srcId="{08BA33EC-962F-4E73-8B21-D8E76F410163}" destId="{BB2CA1B1-2339-42DC-9B6A-44893E73A1CC}" srcOrd="3" destOrd="0" presId="urn:microsoft.com/office/officeart/2009/3/layout/DescendingProcess"/>
    <dgm:cxn modelId="{65E27F23-5A23-468C-966E-D6B167B00D11}" type="presParOf" srcId="{BB2CA1B1-2339-42DC-9B6A-44893E73A1CC}" destId="{B0C37CCD-AA9B-46D7-841F-8E691A11BD93}" srcOrd="0" destOrd="0" presId="urn:microsoft.com/office/officeart/2009/3/layout/DescendingProcess"/>
    <dgm:cxn modelId="{355D443C-6B0B-41B7-8846-324028098B1E}" type="presParOf" srcId="{08BA33EC-962F-4E73-8B21-D8E76F410163}" destId="{047DE089-F624-49B6-AC24-B1A9C9EBDA0D}" srcOrd="4" destOrd="0" presId="urn:microsoft.com/office/officeart/2009/3/layout/DescendingProcess"/>
    <dgm:cxn modelId="{F23175DD-24CF-4363-9583-59B326865694}" type="presParOf" srcId="{08BA33EC-962F-4E73-8B21-D8E76F410163}" destId="{9E7B08D6-5E9B-42AD-BA4E-AC3A87D8A6B7}" srcOrd="5" destOrd="0" presId="urn:microsoft.com/office/officeart/2009/3/layout/DescendingProcess"/>
    <dgm:cxn modelId="{F50738B9-B3A4-4B89-B1B5-22E23C79E97C}" type="presParOf" srcId="{9E7B08D6-5E9B-42AD-BA4E-AC3A87D8A6B7}" destId="{C7D96049-A92A-4B46-B8E7-E8A261DD6231}" srcOrd="0" destOrd="0" presId="urn:microsoft.com/office/officeart/2009/3/layout/DescendingProcess"/>
    <dgm:cxn modelId="{188BF3E5-5D90-441B-849F-86B442E7AF2B}" type="presParOf" srcId="{08BA33EC-962F-4E73-8B21-D8E76F410163}" destId="{A9209D8A-2419-4CC6-A769-4544A2945B12}" srcOrd="6" destOrd="0" presId="urn:microsoft.com/office/officeart/2009/3/layout/DescendingProcess"/>
    <dgm:cxn modelId="{4D7AA529-D056-45BE-B000-CDD5B9BB9FAB}" type="presParOf" srcId="{08BA33EC-962F-4E73-8B21-D8E76F410163}" destId="{01A57F49-05C5-4D9F-ACB6-D8033297A726}" srcOrd="7" destOrd="0" presId="urn:microsoft.com/office/officeart/2009/3/layout/DescendingProcess"/>
    <dgm:cxn modelId="{EA19B4A7-329B-4C7C-86EC-3E0C374DEA9B}" type="presParOf" srcId="{01A57F49-05C5-4D9F-ACB6-D8033297A726}" destId="{F6E6FF4D-9B65-430B-A432-124FB652276D}" srcOrd="0" destOrd="0" presId="urn:microsoft.com/office/officeart/2009/3/layout/DescendingProcess"/>
    <dgm:cxn modelId="{F334ECA8-A9AF-45D2-BEC7-983ECC61A1BD}" type="presParOf" srcId="{08BA33EC-962F-4E73-8B21-D8E76F410163}" destId="{0B569334-C2A1-4DE9-A240-42A1C409C616}" srcOrd="8" destOrd="0" presId="urn:microsoft.com/office/officeart/2009/3/layout/DescendingProcess"/>
    <dgm:cxn modelId="{6A18C113-52AB-4962-B546-50FFE7F020C4}" type="presParOf" srcId="{08BA33EC-962F-4E73-8B21-D8E76F410163}" destId="{16EB658A-6632-45C4-B58D-8CD162B0F6CF}" srcOrd="9" destOrd="0" presId="urn:microsoft.com/office/officeart/2009/3/layout/DescendingProcess"/>
    <dgm:cxn modelId="{1FACE9EA-3D9E-4A9D-8E26-F5D6C15DA609}" type="presParOf" srcId="{16EB658A-6632-45C4-B58D-8CD162B0F6CF}" destId="{2DF5240C-305E-4ABE-B835-F0C0AC74A7DF}" srcOrd="0" destOrd="0" presId="urn:microsoft.com/office/officeart/2009/3/layout/DescendingProcess"/>
    <dgm:cxn modelId="{808D078B-2127-4EF4-9C80-1D95CD36CA55}" type="presParOf" srcId="{08BA33EC-962F-4E73-8B21-D8E76F410163}" destId="{D7D7BBE7-21FB-41DA-A97C-681337F548C7}" srcOrd="10"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B0BB5-39B3-4540-943C-2C4F8324BC05}">
      <dsp:nvSpPr>
        <dsp:cNvPr id="0" name=""/>
        <dsp:cNvSpPr/>
      </dsp:nvSpPr>
      <dsp:spPr>
        <a:xfrm>
          <a:off x="0" y="0"/>
          <a:ext cx="878497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15A2BC-DAEE-4A13-9FBC-5BE18D706FDC}">
      <dsp:nvSpPr>
        <dsp:cNvPr id="0" name=""/>
        <dsp:cNvSpPr/>
      </dsp:nvSpPr>
      <dsp:spPr>
        <a:xfrm>
          <a:off x="0" y="0"/>
          <a:ext cx="191284" cy="44960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lvl="0" algn="ctr" defTabSz="2889250">
            <a:lnSpc>
              <a:spcPct val="90000"/>
            </a:lnSpc>
            <a:spcBef>
              <a:spcPct val="0"/>
            </a:spcBef>
            <a:spcAft>
              <a:spcPct val="35000"/>
            </a:spcAft>
          </a:pPr>
          <a:endParaRPr lang="it-IT" sz="6500" kern="1200" dirty="0"/>
        </a:p>
      </dsp:txBody>
      <dsp:txXfrm>
        <a:off x="0" y="0"/>
        <a:ext cx="191284" cy="4496048"/>
      </dsp:txXfrm>
    </dsp:sp>
    <dsp:sp modelId="{D848EBDE-2355-4706-9EF7-2986681110F4}">
      <dsp:nvSpPr>
        <dsp:cNvPr id="0" name=""/>
        <dsp:cNvSpPr/>
      </dsp:nvSpPr>
      <dsp:spPr>
        <a:xfrm>
          <a:off x="323058" y="42369"/>
          <a:ext cx="8011391" cy="847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it-IT" sz="2100" kern="1200" dirty="0" smtClean="0"/>
            <a:t>Svolgere </a:t>
          </a:r>
          <a:r>
            <a:rPr lang="it-IT" sz="2100" b="1" kern="1200" dirty="0" smtClean="0">
              <a:solidFill>
                <a:srgbClr val="FFFF00"/>
              </a:solidFill>
            </a:rPr>
            <a:t>funzioni di coordinamento pedagogico ed organizzativo</a:t>
          </a:r>
          <a:r>
            <a:rPr lang="it-IT" sz="2100" b="1" kern="1200" dirty="0" smtClean="0"/>
            <a:t> </a:t>
          </a:r>
          <a:r>
            <a:rPr lang="it-IT" sz="2100" kern="1200" dirty="0" smtClean="0"/>
            <a:t>e di supervisione professionale</a:t>
          </a:r>
          <a:endParaRPr lang="it-IT" sz="2100" kern="1200" dirty="0"/>
        </a:p>
      </dsp:txBody>
      <dsp:txXfrm>
        <a:off x="323058" y="42369"/>
        <a:ext cx="8011391" cy="847399"/>
      </dsp:txXfrm>
    </dsp:sp>
    <dsp:sp modelId="{D380B3DD-F212-475C-B450-97BBA7F82699}">
      <dsp:nvSpPr>
        <dsp:cNvPr id="0" name=""/>
        <dsp:cNvSpPr/>
      </dsp:nvSpPr>
      <dsp:spPr>
        <a:xfrm>
          <a:off x="191284" y="889769"/>
          <a:ext cx="702798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430FFB-B7E6-4929-956F-244CF44636E5}">
      <dsp:nvSpPr>
        <dsp:cNvPr id="0" name=""/>
        <dsp:cNvSpPr/>
      </dsp:nvSpPr>
      <dsp:spPr>
        <a:xfrm>
          <a:off x="323058" y="932139"/>
          <a:ext cx="6896206" cy="847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it-IT" sz="2100" kern="1200" dirty="0" smtClean="0">
              <a:solidFill>
                <a:schemeClr val="tx1"/>
              </a:solidFill>
            </a:rPr>
            <a:t>Gestire </a:t>
          </a:r>
          <a:r>
            <a:rPr lang="it-IT" sz="2100" b="1" kern="1200" dirty="0" smtClean="0">
              <a:solidFill>
                <a:srgbClr val="FFFF00"/>
              </a:solidFill>
            </a:rPr>
            <a:t>dinamiche relazionali </a:t>
          </a:r>
          <a:r>
            <a:rPr lang="it-IT" sz="2100" kern="1200" dirty="0" smtClean="0"/>
            <a:t>e comunicative complesse</a:t>
          </a:r>
          <a:endParaRPr lang="it-IT" sz="2100" kern="1200" dirty="0"/>
        </a:p>
      </dsp:txBody>
      <dsp:txXfrm>
        <a:off x="323058" y="932139"/>
        <a:ext cx="6896206" cy="847399"/>
      </dsp:txXfrm>
    </dsp:sp>
    <dsp:sp modelId="{A6ABFE82-3B6F-4885-B966-44A658D52A14}">
      <dsp:nvSpPr>
        <dsp:cNvPr id="0" name=""/>
        <dsp:cNvSpPr/>
      </dsp:nvSpPr>
      <dsp:spPr>
        <a:xfrm>
          <a:off x="191284" y="1779539"/>
          <a:ext cx="702798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98F907C-61D0-4F77-B645-5B2D5D7F1A71}">
      <dsp:nvSpPr>
        <dsp:cNvPr id="0" name=""/>
        <dsp:cNvSpPr/>
      </dsp:nvSpPr>
      <dsp:spPr>
        <a:xfrm>
          <a:off x="323058" y="1821909"/>
          <a:ext cx="6896206" cy="847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it-IT" sz="2100" kern="1200" dirty="0" smtClean="0"/>
            <a:t>Supportare la </a:t>
          </a:r>
          <a:r>
            <a:rPr lang="it-IT" sz="2100" b="1" kern="1200" dirty="0" smtClean="0">
              <a:solidFill>
                <a:srgbClr val="FFFF00"/>
              </a:solidFill>
            </a:rPr>
            <a:t>progettazione didattica integrata</a:t>
          </a:r>
          <a:endParaRPr lang="it-IT" sz="2100" b="1" kern="1200" dirty="0">
            <a:solidFill>
              <a:srgbClr val="FFFF00"/>
            </a:solidFill>
          </a:endParaRPr>
        </a:p>
      </dsp:txBody>
      <dsp:txXfrm>
        <a:off x="323058" y="1821909"/>
        <a:ext cx="6896206" cy="847399"/>
      </dsp:txXfrm>
    </dsp:sp>
    <dsp:sp modelId="{9401980B-9B3C-49EE-8EBC-73E7E7514788}">
      <dsp:nvSpPr>
        <dsp:cNvPr id="0" name=""/>
        <dsp:cNvSpPr/>
      </dsp:nvSpPr>
      <dsp:spPr>
        <a:xfrm>
          <a:off x="191284" y="2669308"/>
          <a:ext cx="702798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2374B3-A49D-464D-BFD0-52406122A4A0}">
      <dsp:nvSpPr>
        <dsp:cNvPr id="0" name=""/>
        <dsp:cNvSpPr/>
      </dsp:nvSpPr>
      <dsp:spPr>
        <a:xfrm>
          <a:off x="323058" y="2711678"/>
          <a:ext cx="6896206" cy="847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it-IT" sz="2100" kern="1200" dirty="0" smtClean="0"/>
            <a:t>Ottimizzare l’uso delle </a:t>
          </a:r>
          <a:r>
            <a:rPr lang="it-IT" sz="2100" b="1" kern="1200" dirty="0" smtClean="0">
              <a:solidFill>
                <a:srgbClr val="FFFF00"/>
              </a:solidFill>
            </a:rPr>
            <a:t>risorse per l’inclusione</a:t>
          </a:r>
          <a:r>
            <a:rPr lang="it-IT" sz="2100" kern="1200" dirty="0" smtClean="0"/>
            <a:t>, ivi comprese quelle tecnologiche</a:t>
          </a:r>
          <a:endParaRPr lang="it-IT" sz="2100" kern="1200" dirty="0"/>
        </a:p>
      </dsp:txBody>
      <dsp:txXfrm>
        <a:off x="323058" y="2711678"/>
        <a:ext cx="6896206" cy="847399"/>
      </dsp:txXfrm>
    </dsp:sp>
    <dsp:sp modelId="{EBA73368-12BF-4BF7-9BCF-28F1997EF6A9}">
      <dsp:nvSpPr>
        <dsp:cNvPr id="0" name=""/>
        <dsp:cNvSpPr/>
      </dsp:nvSpPr>
      <dsp:spPr>
        <a:xfrm>
          <a:off x="191284" y="3559078"/>
          <a:ext cx="702798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6101B6-D312-4978-AD54-E25B946B26AC}">
      <dsp:nvSpPr>
        <dsp:cNvPr id="0" name=""/>
        <dsp:cNvSpPr/>
      </dsp:nvSpPr>
      <dsp:spPr>
        <a:xfrm>
          <a:off x="323058" y="3601448"/>
          <a:ext cx="6896206" cy="847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it-IT" sz="2100" kern="1200" dirty="0" smtClean="0"/>
            <a:t>Facilitare i </a:t>
          </a:r>
          <a:r>
            <a:rPr lang="it-IT" sz="2100" b="1" kern="1200" dirty="0" smtClean="0">
              <a:solidFill>
                <a:srgbClr val="FFFF00"/>
              </a:solidFill>
            </a:rPr>
            <a:t>rapporti con le famiglie e i diversi soggetti istituzionali </a:t>
          </a:r>
          <a:r>
            <a:rPr lang="it-IT" sz="2100" kern="1200" dirty="0" smtClean="0"/>
            <a:t>coinvolti nei processi di integrazione</a:t>
          </a:r>
          <a:endParaRPr lang="it-IT" sz="2100" kern="1200" dirty="0"/>
        </a:p>
      </dsp:txBody>
      <dsp:txXfrm>
        <a:off x="323058" y="3601448"/>
        <a:ext cx="6896206" cy="847399"/>
      </dsp:txXfrm>
    </dsp:sp>
    <dsp:sp modelId="{739745BB-604E-48E5-AB04-B6B1488863A1}">
      <dsp:nvSpPr>
        <dsp:cNvPr id="0" name=""/>
        <dsp:cNvSpPr/>
      </dsp:nvSpPr>
      <dsp:spPr>
        <a:xfrm>
          <a:off x="191284" y="4448848"/>
          <a:ext cx="702798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9107A2-2BCE-49FD-AA88-DA78C967CDF8}">
      <dsp:nvSpPr>
        <dsp:cNvPr id="0" name=""/>
        <dsp:cNvSpPr/>
      </dsp:nvSpPr>
      <dsp:spPr>
        <a:xfrm>
          <a:off x="0" y="675007"/>
          <a:ext cx="8640960" cy="90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BA00F88-5ADC-48FB-9D1A-C6F3A5CC5DB1}">
      <dsp:nvSpPr>
        <dsp:cNvPr id="0" name=""/>
        <dsp:cNvSpPr/>
      </dsp:nvSpPr>
      <dsp:spPr>
        <a:xfrm>
          <a:off x="288033" y="195721"/>
          <a:ext cx="6048672" cy="1062720"/>
        </a:xfrm>
        <a:prstGeom prst="roundRect">
          <a:avLst/>
        </a:prstGeom>
        <a:gradFill rotWithShape="0">
          <a:gsLst>
            <a:gs pos="0">
              <a:schemeClr val="accent1">
                <a:hueOff val="0"/>
                <a:satOff val="0"/>
                <a:lumOff val="0"/>
                <a:alphaOff val="0"/>
                <a:tint val="50000"/>
                <a:alpha val="100000"/>
                <a:satMod val="160000"/>
                <a:lumMod val="105000"/>
              </a:schemeClr>
            </a:gs>
            <a:gs pos="41000">
              <a:schemeClr val="accent1">
                <a:hueOff val="0"/>
                <a:satOff val="0"/>
                <a:lumOff val="0"/>
                <a:alphaOff val="0"/>
                <a:tint val="57000"/>
                <a:satMod val="180000"/>
                <a:lumMod val="99000"/>
              </a:schemeClr>
            </a:gs>
            <a:gs pos="100000">
              <a:schemeClr val="accent1">
                <a:hueOff val="0"/>
                <a:satOff val="0"/>
                <a:lumOff val="0"/>
                <a:alphaOff val="0"/>
                <a:tint val="80000"/>
                <a:satMod val="200000"/>
                <a:lumMod val="104000"/>
              </a:schemeClr>
            </a:gs>
          </a:gsLst>
          <a:lin ang="5400000" scaled="1"/>
        </a:gradFill>
        <a:ln>
          <a:noFill/>
        </a:ln>
        <a:effectLst>
          <a:outerShdw blurRad="50800" dist="38100" dir="5400000" rotWithShape="0">
            <a:srgbClr val="000000">
              <a:alpha val="2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25" tIns="0" rIns="228625" bIns="0" numCol="1" spcCol="1270" anchor="ctr" anchorCtr="0">
          <a:noAutofit/>
        </a:bodyPr>
        <a:lstStyle/>
        <a:p>
          <a:pPr lvl="0" algn="l" defTabSz="1600200">
            <a:lnSpc>
              <a:spcPct val="90000"/>
            </a:lnSpc>
            <a:spcBef>
              <a:spcPct val="0"/>
            </a:spcBef>
            <a:spcAft>
              <a:spcPct val="35000"/>
            </a:spcAft>
          </a:pPr>
          <a:r>
            <a:rPr lang="it-IT" sz="3600" b="1" kern="1200" dirty="0" smtClean="0">
              <a:latin typeface="Calibri" pitchFamily="34" charset="0"/>
              <a:cs typeface="Calibri" pitchFamily="34" charset="0"/>
            </a:rPr>
            <a:t>PROFESSIONALITÀ DOCENTE</a:t>
          </a:r>
          <a:endParaRPr lang="it-IT" sz="3600" b="1" kern="1200" dirty="0">
            <a:latin typeface="Calibri" pitchFamily="34" charset="0"/>
            <a:cs typeface="Calibri" pitchFamily="34" charset="0"/>
          </a:endParaRPr>
        </a:p>
      </dsp:txBody>
      <dsp:txXfrm>
        <a:off x="339911" y="247599"/>
        <a:ext cx="5944916" cy="958964"/>
      </dsp:txXfrm>
    </dsp:sp>
    <dsp:sp modelId="{6FA7A0D0-FE68-4A82-B39C-F8AB2A8D4DE1}">
      <dsp:nvSpPr>
        <dsp:cNvPr id="0" name=""/>
        <dsp:cNvSpPr/>
      </dsp:nvSpPr>
      <dsp:spPr>
        <a:xfrm>
          <a:off x="0" y="2307968"/>
          <a:ext cx="8640960" cy="90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D5B45A7-8299-472B-8787-CF8A26F18033}">
      <dsp:nvSpPr>
        <dsp:cNvPr id="0" name=""/>
        <dsp:cNvSpPr/>
      </dsp:nvSpPr>
      <dsp:spPr>
        <a:xfrm>
          <a:off x="432048" y="1776608"/>
          <a:ext cx="6048672" cy="1062720"/>
        </a:xfrm>
        <a:prstGeom prst="roundRect">
          <a:avLst/>
        </a:prstGeom>
        <a:gradFill rotWithShape="0">
          <a:gsLst>
            <a:gs pos="0">
              <a:schemeClr val="accent1">
                <a:hueOff val="0"/>
                <a:satOff val="0"/>
                <a:lumOff val="0"/>
                <a:alphaOff val="0"/>
                <a:tint val="50000"/>
                <a:alpha val="100000"/>
                <a:satMod val="160000"/>
                <a:lumMod val="105000"/>
              </a:schemeClr>
            </a:gs>
            <a:gs pos="41000">
              <a:schemeClr val="accent1">
                <a:hueOff val="0"/>
                <a:satOff val="0"/>
                <a:lumOff val="0"/>
                <a:alphaOff val="0"/>
                <a:tint val="57000"/>
                <a:satMod val="180000"/>
                <a:lumMod val="99000"/>
              </a:schemeClr>
            </a:gs>
            <a:gs pos="100000">
              <a:schemeClr val="accent1">
                <a:hueOff val="0"/>
                <a:satOff val="0"/>
                <a:lumOff val="0"/>
                <a:alphaOff val="0"/>
                <a:tint val="80000"/>
                <a:satMod val="200000"/>
                <a:lumMod val="104000"/>
              </a:schemeClr>
            </a:gs>
          </a:gsLst>
          <a:lin ang="5400000" scaled="1"/>
        </a:gradFill>
        <a:ln>
          <a:noFill/>
        </a:ln>
        <a:effectLst>
          <a:outerShdw blurRad="50800" dist="38100" dir="5400000" rotWithShape="0">
            <a:srgbClr val="000000">
              <a:alpha val="2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25" tIns="0" rIns="228625" bIns="0" numCol="1" spcCol="1270" anchor="ctr" anchorCtr="0">
          <a:noAutofit/>
        </a:bodyPr>
        <a:lstStyle/>
        <a:p>
          <a:pPr lvl="0" algn="l" defTabSz="1600200">
            <a:lnSpc>
              <a:spcPct val="90000"/>
            </a:lnSpc>
            <a:spcBef>
              <a:spcPct val="0"/>
            </a:spcBef>
            <a:spcAft>
              <a:spcPct val="35000"/>
            </a:spcAft>
          </a:pPr>
          <a:r>
            <a:rPr lang="it-IT" sz="3600" b="1" kern="1200" dirty="0" smtClean="0">
              <a:latin typeface="Calibri" pitchFamily="34" charset="0"/>
              <a:cs typeface="Calibri" pitchFamily="34" charset="0"/>
            </a:rPr>
            <a:t>PROGETTAZIONE</a:t>
          </a:r>
          <a:endParaRPr lang="it-IT" sz="3600" kern="1200" dirty="0"/>
        </a:p>
      </dsp:txBody>
      <dsp:txXfrm>
        <a:off x="483926" y="1828486"/>
        <a:ext cx="5944916" cy="958964"/>
      </dsp:txXfrm>
    </dsp:sp>
    <dsp:sp modelId="{054AD5FE-1EB8-4E2D-9682-2F38E22F56B4}">
      <dsp:nvSpPr>
        <dsp:cNvPr id="0" name=""/>
        <dsp:cNvSpPr/>
      </dsp:nvSpPr>
      <dsp:spPr>
        <a:xfrm>
          <a:off x="0" y="3940928"/>
          <a:ext cx="8640960" cy="90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8A87A79-6C08-4340-A442-FDB4930761D5}">
      <dsp:nvSpPr>
        <dsp:cNvPr id="0" name=""/>
        <dsp:cNvSpPr/>
      </dsp:nvSpPr>
      <dsp:spPr>
        <a:xfrm>
          <a:off x="432048" y="3409568"/>
          <a:ext cx="6048672" cy="1062720"/>
        </a:xfrm>
        <a:prstGeom prst="roundRect">
          <a:avLst/>
        </a:prstGeom>
        <a:gradFill rotWithShape="0">
          <a:gsLst>
            <a:gs pos="0">
              <a:schemeClr val="accent1">
                <a:hueOff val="0"/>
                <a:satOff val="0"/>
                <a:lumOff val="0"/>
                <a:alphaOff val="0"/>
                <a:tint val="50000"/>
                <a:alpha val="100000"/>
                <a:satMod val="160000"/>
                <a:lumMod val="105000"/>
              </a:schemeClr>
            </a:gs>
            <a:gs pos="41000">
              <a:schemeClr val="accent1">
                <a:hueOff val="0"/>
                <a:satOff val="0"/>
                <a:lumOff val="0"/>
                <a:alphaOff val="0"/>
                <a:tint val="57000"/>
                <a:satMod val="180000"/>
                <a:lumMod val="99000"/>
              </a:schemeClr>
            </a:gs>
            <a:gs pos="100000">
              <a:schemeClr val="accent1">
                <a:hueOff val="0"/>
                <a:satOff val="0"/>
                <a:lumOff val="0"/>
                <a:alphaOff val="0"/>
                <a:tint val="80000"/>
                <a:satMod val="200000"/>
                <a:lumMod val="104000"/>
              </a:schemeClr>
            </a:gs>
          </a:gsLst>
          <a:lin ang="5400000" scaled="1"/>
        </a:gradFill>
        <a:ln>
          <a:noFill/>
        </a:ln>
        <a:effectLst>
          <a:outerShdw blurRad="50800" dist="38100" dir="5400000" rotWithShape="0">
            <a:srgbClr val="000000">
              <a:alpha val="2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25" tIns="0" rIns="228625" bIns="0" numCol="1" spcCol="1270" anchor="ctr" anchorCtr="0">
          <a:noAutofit/>
        </a:bodyPr>
        <a:lstStyle/>
        <a:p>
          <a:pPr lvl="0" algn="l" defTabSz="1600200">
            <a:lnSpc>
              <a:spcPct val="90000"/>
            </a:lnSpc>
            <a:spcBef>
              <a:spcPct val="0"/>
            </a:spcBef>
            <a:spcAft>
              <a:spcPct val="35000"/>
            </a:spcAft>
          </a:pPr>
          <a:r>
            <a:rPr lang="it-IT" sz="3600" b="1" kern="1200" dirty="0" smtClean="0">
              <a:latin typeface="Calibri" pitchFamily="34" charset="0"/>
              <a:cs typeface="Calibri" pitchFamily="34" charset="0"/>
            </a:rPr>
            <a:t>GESTIONE DELLA CLASSE</a:t>
          </a:r>
          <a:endParaRPr lang="it-IT" sz="3600" b="1" kern="1200" dirty="0">
            <a:latin typeface="Calibri" pitchFamily="34" charset="0"/>
            <a:cs typeface="Calibri" pitchFamily="34" charset="0"/>
          </a:endParaRPr>
        </a:p>
      </dsp:txBody>
      <dsp:txXfrm>
        <a:off x="483926" y="3461446"/>
        <a:ext cx="5944916" cy="958964"/>
      </dsp:txXfrm>
    </dsp:sp>
    <dsp:sp modelId="{1BFFAAB1-96A2-45CB-9315-CC14555EC9EB}">
      <dsp:nvSpPr>
        <dsp:cNvPr id="0" name=""/>
        <dsp:cNvSpPr/>
      </dsp:nvSpPr>
      <dsp:spPr>
        <a:xfrm>
          <a:off x="0" y="5573888"/>
          <a:ext cx="8640960" cy="90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A8FDABE-F6E6-47F9-99DB-9843BC12B030}">
      <dsp:nvSpPr>
        <dsp:cNvPr id="0" name=""/>
        <dsp:cNvSpPr/>
      </dsp:nvSpPr>
      <dsp:spPr>
        <a:xfrm>
          <a:off x="432048" y="5042528"/>
          <a:ext cx="6048672" cy="1062720"/>
        </a:xfrm>
        <a:prstGeom prst="roundRect">
          <a:avLst/>
        </a:prstGeom>
        <a:gradFill rotWithShape="0">
          <a:gsLst>
            <a:gs pos="0">
              <a:schemeClr val="accent1">
                <a:hueOff val="0"/>
                <a:satOff val="0"/>
                <a:lumOff val="0"/>
                <a:alphaOff val="0"/>
                <a:tint val="50000"/>
                <a:alpha val="100000"/>
                <a:satMod val="160000"/>
                <a:lumMod val="105000"/>
              </a:schemeClr>
            </a:gs>
            <a:gs pos="41000">
              <a:schemeClr val="accent1">
                <a:hueOff val="0"/>
                <a:satOff val="0"/>
                <a:lumOff val="0"/>
                <a:alphaOff val="0"/>
                <a:tint val="57000"/>
                <a:satMod val="180000"/>
                <a:lumMod val="99000"/>
              </a:schemeClr>
            </a:gs>
            <a:gs pos="100000">
              <a:schemeClr val="accent1">
                <a:hueOff val="0"/>
                <a:satOff val="0"/>
                <a:lumOff val="0"/>
                <a:alphaOff val="0"/>
                <a:tint val="80000"/>
                <a:satMod val="200000"/>
                <a:lumMod val="104000"/>
              </a:schemeClr>
            </a:gs>
          </a:gsLst>
          <a:lin ang="5400000" scaled="1"/>
        </a:gradFill>
        <a:ln>
          <a:noFill/>
        </a:ln>
        <a:effectLst>
          <a:outerShdw blurRad="50800" dist="38100" dir="5400000" rotWithShape="0">
            <a:srgbClr val="000000">
              <a:alpha val="2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25" tIns="0" rIns="228625" bIns="0" numCol="1" spcCol="1270" anchor="ctr" anchorCtr="0">
          <a:noAutofit/>
        </a:bodyPr>
        <a:lstStyle/>
        <a:p>
          <a:pPr lvl="0" algn="l" defTabSz="1600200">
            <a:lnSpc>
              <a:spcPct val="90000"/>
            </a:lnSpc>
            <a:spcBef>
              <a:spcPct val="0"/>
            </a:spcBef>
            <a:spcAft>
              <a:spcPct val="35000"/>
            </a:spcAft>
          </a:pPr>
          <a:r>
            <a:rPr lang="it-IT" sz="3600" b="1" kern="1200" dirty="0" smtClean="0">
              <a:latin typeface="Calibri" pitchFamily="34" charset="0"/>
            </a:rPr>
            <a:t>VALUTAZIONE</a:t>
          </a:r>
          <a:endParaRPr lang="it-IT" sz="3600" b="1" kern="1200" dirty="0">
            <a:latin typeface="Calibri" pitchFamily="34" charset="0"/>
          </a:endParaRPr>
        </a:p>
      </dsp:txBody>
      <dsp:txXfrm>
        <a:off x="483926" y="5094406"/>
        <a:ext cx="5944916" cy="9589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8463F1-1176-45F0-A716-53B9AFCF6DC2}">
      <dsp:nvSpPr>
        <dsp:cNvPr id="0" name=""/>
        <dsp:cNvSpPr/>
      </dsp:nvSpPr>
      <dsp:spPr>
        <a:xfrm>
          <a:off x="0" y="0"/>
          <a:ext cx="8568952" cy="0"/>
        </a:xfrm>
        <a:prstGeom prst="line">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CF65FB-386E-4FA1-B029-5B5F1F538D67}">
      <dsp:nvSpPr>
        <dsp:cNvPr id="0" name=""/>
        <dsp:cNvSpPr/>
      </dsp:nvSpPr>
      <dsp:spPr>
        <a:xfrm>
          <a:off x="0" y="0"/>
          <a:ext cx="1713790" cy="295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endParaRPr lang="it-IT" sz="3200" b="1" kern="1200" dirty="0" smtClean="0">
            <a:latin typeface="Tw Cen MT"/>
            <a:ea typeface="+mn-ea"/>
            <a:cs typeface="+mn-cs"/>
          </a:endParaRPr>
        </a:p>
        <a:p>
          <a:pPr lvl="0" algn="l" defTabSz="1422400">
            <a:lnSpc>
              <a:spcPct val="90000"/>
            </a:lnSpc>
            <a:spcBef>
              <a:spcPct val="0"/>
            </a:spcBef>
            <a:spcAft>
              <a:spcPct val="35000"/>
            </a:spcAft>
          </a:pPr>
          <a:endParaRPr lang="it-IT" sz="3200" b="1" kern="1200" dirty="0" smtClean="0">
            <a:latin typeface="Tw Cen MT"/>
            <a:ea typeface="+mn-ea"/>
            <a:cs typeface="+mn-cs"/>
          </a:endParaRPr>
        </a:p>
        <a:p>
          <a:pPr lvl="0" algn="l" defTabSz="1422400">
            <a:lnSpc>
              <a:spcPct val="90000"/>
            </a:lnSpc>
            <a:spcBef>
              <a:spcPct val="0"/>
            </a:spcBef>
            <a:spcAft>
              <a:spcPct val="35000"/>
            </a:spcAft>
          </a:pPr>
          <a:endParaRPr lang="it-IT" sz="3200" b="1" kern="1200" dirty="0" smtClean="0">
            <a:latin typeface="Tw Cen MT"/>
            <a:ea typeface="+mn-ea"/>
            <a:cs typeface="+mn-cs"/>
          </a:endParaRPr>
        </a:p>
        <a:p>
          <a:pPr lvl="0" algn="l" defTabSz="1422400">
            <a:lnSpc>
              <a:spcPct val="90000"/>
            </a:lnSpc>
            <a:spcBef>
              <a:spcPct val="0"/>
            </a:spcBef>
            <a:spcAft>
              <a:spcPct val="35000"/>
            </a:spcAft>
          </a:pPr>
          <a:r>
            <a:rPr lang="it-IT" sz="3200" b="1" kern="1200" dirty="0" smtClean="0">
              <a:latin typeface="Tw Cen MT"/>
              <a:ea typeface="+mn-ea"/>
              <a:cs typeface="+mn-cs"/>
            </a:rPr>
            <a:t>Obiettivi</a:t>
          </a:r>
          <a:endParaRPr lang="it-IT" sz="3200" b="1" kern="1200" dirty="0">
            <a:latin typeface="Tw Cen MT"/>
            <a:ea typeface="+mn-ea"/>
            <a:cs typeface="+mn-cs"/>
          </a:endParaRPr>
        </a:p>
      </dsp:txBody>
      <dsp:txXfrm>
        <a:off x="0" y="0"/>
        <a:ext cx="1713790" cy="2952328"/>
      </dsp:txXfrm>
    </dsp:sp>
    <dsp:sp modelId="{883D7B6C-4DA8-4511-9212-93D151B3381D}">
      <dsp:nvSpPr>
        <dsp:cNvPr id="0" name=""/>
        <dsp:cNvSpPr/>
      </dsp:nvSpPr>
      <dsp:spPr>
        <a:xfrm>
          <a:off x="1842324" y="34705"/>
          <a:ext cx="6726627" cy="694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it-IT" sz="2100" kern="1200" dirty="0" smtClean="0">
              <a:latin typeface="Tw Cen MT"/>
              <a:ea typeface="+mn-ea"/>
              <a:cs typeface="+mn-cs"/>
            </a:rPr>
            <a:t>Definire il profilo di competenze e di azioni inclusive da parte dei docenti curriculari</a:t>
          </a:r>
          <a:endParaRPr lang="it-IT" sz="2100" kern="1200" dirty="0">
            <a:latin typeface="Tw Cen MT"/>
            <a:ea typeface="+mn-ea"/>
            <a:cs typeface="+mn-cs"/>
          </a:endParaRPr>
        </a:p>
      </dsp:txBody>
      <dsp:txXfrm>
        <a:off x="1842324" y="34705"/>
        <a:ext cx="6726627" cy="694114"/>
      </dsp:txXfrm>
    </dsp:sp>
    <dsp:sp modelId="{199815FD-3344-496F-B50A-E151A4F205A4}">
      <dsp:nvSpPr>
        <dsp:cNvPr id="0" name=""/>
        <dsp:cNvSpPr/>
      </dsp:nvSpPr>
      <dsp:spPr>
        <a:xfrm>
          <a:off x="1713790" y="728819"/>
          <a:ext cx="6855161" cy="0"/>
        </a:xfrm>
        <a:prstGeom prst="line">
          <a:avLst/>
        </a:prstGeom>
        <a:solidFill>
          <a:schemeClr val="dk1">
            <a:hueOff val="0"/>
            <a:satOff val="0"/>
            <a:lumOff val="0"/>
            <a:alphaOff val="0"/>
          </a:schemeClr>
        </a:solidFill>
        <a:ln w="1905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8DCED5-1E7B-478F-802F-A17E9C82E848}">
      <dsp:nvSpPr>
        <dsp:cNvPr id="0" name=""/>
        <dsp:cNvSpPr/>
      </dsp:nvSpPr>
      <dsp:spPr>
        <a:xfrm>
          <a:off x="1842324" y="763525"/>
          <a:ext cx="6726627" cy="694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it-IT" sz="2100" kern="1200" dirty="0" smtClean="0">
              <a:latin typeface="Tw Cen MT"/>
              <a:ea typeface="+mn-ea"/>
              <a:cs typeface="+mn-cs"/>
            </a:rPr>
            <a:t>Intervenire nei processi di ridefinizione dei percorsi universitari dei futuri docenti</a:t>
          </a:r>
          <a:endParaRPr lang="it-IT" sz="2100" kern="1200" dirty="0">
            <a:latin typeface="Tw Cen MT"/>
            <a:ea typeface="+mn-ea"/>
            <a:cs typeface="+mn-cs"/>
          </a:endParaRPr>
        </a:p>
      </dsp:txBody>
      <dsp:txXfrm>
        <a:off x="1842324" y="763525"/>
        <a:ext cx="6726627" cy="694114"/>
      </dsp:txXfrm>
    </dsp:sp>
    <dsp:sp modelId="{A54F4FA1-564C-4612-853F-9D8897054028}">
      <dsp:nvSpPr>
        <dsp:cNvPr id="0" name=""/>
        <dsp:cNvSpPr/>
      </dsp:nvSpPr>
      <dsp:spPr>
        <a:xfrm>
          <a:off x="1713790" y="1457639"/>
          <a:ext cx="6855161" cy="0"/>
        </a:xfrm>
        <a:prstGeom prst="line">
          <a:avLst/>
        </a:prstGeom>
        <a:solidFill>
          <a:schemeClr val="dk1">
            <a:hueOff val="0"/>
            <a:satOff val="0"/>
            <a:lumOff val="0"/>
            <a:alphaOff val="0"/>
          </a:schemeClr>
        </a:solidFill>
        <a:ln w="1905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37546E-6663-4E0E-9843-564B16FCC834}">
      <dsp:nvSpPr>
        <dsp:cNvPr id="0" name=""/>
        <dsp:cNvSpPr/>
      </dsp:nvSpPr>
      <dsp:spPr>
        <a:xfrm>
          <a:off x="1842324" y="1492345"/>
          <a:ext cx="6726627" cy="694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it-IT" sz="2100" kern="1200" dirty="0" smtClean="0">
              <a:latin typeface="Tw Cen MT"/>
              <a:ea typeface="+mn-ea"/>
              <a:cs typeface="+mn-cs"/>
            </a:rPr>
            <a:t>Orientare in modo inclusivo i corsi di specializzazione per il sostegno</a:t>
          </a:r>
          <a:endParaRPr lang="it-IT" sz="2100" kern="1200" dirty="0">
            <a:latin typeface="Tw Cen MT"/>
            <a:ea typeface="+mn-ea"/>
            <a:cs typeface="+mn-cs"/>
          </a:endParaRPr>
        </a:p>
      </dsp:txBody>
      <dsp:txXfrm>
        <a:off x="1842324" y="1492345"/>
        <a:ext cx="6726627" cy="694114"/>
      </dsp:txXfrm>
    </dsp:sp>
    <dsp:sp modelId="{6D6B70DE-2B4B-418D-B94E-3CE80DEBDA1D}">
      <dsp:nvSpPr>
        <dsp:cNvPr id="0" name=""/>
        <dsp:cNvSpPr/>
      </dsp:nvSpPr>
      <dsp:spPr>
        <a:xfrm>
          <a:off x="1713790" y="2186459"/>
          <a:ext cx="6855161" cy="0"/>
        </a:xfrm>
        <a:prstGeom prst="line">
          <a:avLst/>
        </a:prstGeom>
        <a:solidFill>
          <a:schemeClr val="dk1">
            <a:hueOff val="0"/>
            <a:satOff val="0"/>
            <a:lumOff val="0"/>
            <a:alphaOff val="0"/>
          </a:schemeClr>
        </a:solidFill>
        <a:ln w="1905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E42F8F-EA88-4B67-AF44-C180202E1D48}">
      <dsp:nvSpPr>
        <dsp:cNvPr id="0" name=""/>
        <dsp:cNvSpPr/>
      </dsp:nvSpPr>
      <dsp:spPr>
        <a:xfrm>
          <a:off x="1842324" y="2221165"/>
          <a:ext cx="6726627" cy="694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it-IT" sz="2100" kern="1200" dirty="0" smtClean="0">
              <a:latin typeface="Tw Cen MT"/>
              <a:ea typeface="+mn-ea"/>
              <a:cs typeface="+mn-cs"/>
            </a:rPr>
            <a:t>Sostenere varie forme di autovalutazione delle competenze inclusive, sia a livello individuale che a livello di scuola</a:t>
          </a:r>
          <a:endParaRPr lang="it-IT" sz="2100" kern="1200" dirty="0">
            <a:latin typeface="Tw Cen MT"/>
            <a:ea typeface="+mn-ea"/>
            <a:cs typeface="+mn-cs"/>
          </a:endParaRPr>
        </a:p>
      </dsp:txBody>
      <dsp:txXfrm>
        <a:off x="1842324" y="2221165"/>
        <a:ext cx="6726627" cy="694114"/>
      </dsp:txXfrm>
    </dsp:sp>
    <dsp:sp modelId="{33BD72F1-AA1D-4337-8250-90132AAD4553}">
      <dsp:nvSpPr>
        <dsp:cNvPr id="0" name=""/>
        <dsp:cNvSpPr/>
      </dsp:nvSpPr>
      <dsp:spPr>
        <a:xfrm>
          <a:off x="1713790" y="2915279"/>
          <a:ext cx="6855161" cy="0"/>
        </a:xfrm>
        <a:prstGeom prst="line">
          <a:avLst/>
        </a:prstGeom>
        <a:solidFill>
          <a:schemeClr val="dk1">
            <a:hueOff val="0"/>
            <a:satOff val="0"/>
            <a:lumOff val="0"/>
            <a:alphaOff val="0"/>
          </a:schemeClr>
        </a:solidFill>
        <a:ln w="1905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E80344-B99A-4A55-83BB-04C693F6E67B}">
      <dsp:nvSpPr>
        <dsp:cNvPr id="0" name=""/>
        <dsp:cNvSpPr/>
      </dsp:nvSpPr>
      <dsp:spPr>
        <a:xfrm>
          <a:off x="-799923" y="2033697"/>
          <a:ext cx="2900928" cy="2900928"/>
        </a:xfrm>
        <a:prstGeom prst="ellipse">
          <a:avLst/>
        </a:prstGeom>
        <a:solidFill>
          <a:schemeClr val="accent2">
            <a:hueOff val="1799955"/>
            <a:satOff val="48584"/>
            <a:lumOff val="509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4CDC25-F934-4909-8C40-CFDEC36C0443}">
      <dsp:nvSpPr>
        <dsp:cNvPr id="0" name=""/>
        <dsp:cNvSpPr/>
      </dsp:nvSpPr>
      <dsp:spPr>
        <a:xfrm>
          <a:off x="-219738" y="2613883"/>
          <a:ext cx="1740556" cy="1740556"/>
        </a:xfrm>
        <a:prstGeom prst="ellipse">
          <a:avLst/>
        </a:prstGeom>
        <a:solidFill>
          <a:schemeClr val="accent2">
            <a:hueOff val="899978"/>
            <a:satOff val="24292"/>
            <a:lumOff val="255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D0E5D0-04AE-409C-9EE8-686D606E8A66}">
      <dsp:nvSpPr>
        <dsp:cNvPr id="0" name=""/>
        <dsp:cNvSpPr/>
      </dsp:nvSpPr>
      <dsp:spPr>
        <a:xfrm>
          <a:off x="360447" y="3194068"/>
          <a:ext cx="580185" cy="580185"/>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3D89D2-39D7-4152-9BF0-DD1FD0970F92}">
      <dsp:nvSpPr>
        <dsp:cNvPr id="0" name=""/>
        <dsp:cNvSpPr/>
      </dsp:nvSpPr>
      <dsp:spPr>
        <a:xfrm>
          <a:off x="984645" y="792084"/>
          <a:ext cx="4650158" cy="846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a:lnSpc>
              <a:spcPct val="90000"/>
            </a:lnSpc>
            <a:spcBef>
              <a:spcPct val="0"/>
            </a:spcBef>
            <a:spcAft>
              <a:spcPct val="35000"/>
            </a:spcAft>
          </a:pPr>
          <a:r>
            <a:rPr lang="it-IT" sz="1400" b="1" kern="1200" dirty="0" smtClean="0">
              <a:effectLst>
                <a:outerShdw blurRad="38100" dist="38100" dir="2700000" algn="tl">
                  <a:srgbClr val="000000">
                    <a:alpha val="43137"/>
                  </a:srgbClr>
                </a:outerShdw>
              </a:effectLst>
            </a:rPr>
            <a:t>ATTEGGIAMENTI/OPINIONI; </a:t>
          </a:r>
        </a:p>
        <a:p>
          <a:pPr lvl="0" algn="l" defTabSz="622300">
            <a:lnSpc>
              <a:spcPct val="90000"/>
            </a:lnSpc>
            <a:spcBef>
              <a:spcPct val="0"/>
            </a:spcBef>
            <a:spcAft>
              <a:spcPct val="35000"/>
            </a:spcAft>
          </a:pPr>
          <a:r>
            <a:rPr lang="it-IT" sz="1400" b="1" kern="1200" dirty="0" smtClean="0">
              <a:effectLst>
                <a:outerShdw blurRad="38100" dist="38100" dir="2700000" algn="tl">
                  <a:srgbClr val="000000">
                    <a:alpha val="43137"/>
                  </a:srgbClr>
                </a:outerShdw>
              </a:effectLst>
            </a:rPr>
            <a:t>CONOSCENZE/  ABI</a:t>
          </a:r>
          <a:r>
            <a:rPr lang="it-IT" sz="1600" b="1" kern="1200" dirty="0" smtClean="0">
              <a:effectLst>
                <a:outerShdw blurRad="38100" dist="38100" dir="2700000" algn="tl">
                  <a:srgbClr val="000000">
                    <a:alpha val="43137"/>
                  </a:srgbClr>
                </a:outerShdw>
              </a:effectLst>
            </a:rPr>
            <a:t>LITÀ</a:t>
          </a:r>
          <a:endParaRPr lang="it-IT" sz="1600" b="1" kern="1200" dirty="0">
            <a:effectLst>
              <a:outerShdw blurRad="38100" dist="38100" dir="2700000" algn="tl">
                <a:srgbClr val="000000">
                  <a:alpha val="43137"/>
                </a:srgbClr>
              </a:outerShdw>
            </a:effectLst>
          </a:endParaRPr>
        </a:p>
      </dsp:txBody>
      <dsp:txXfrm>
        <a:off x="984645" y="792084"/>
        <a:ext cx="4650158" cy="846104"/>
      </dsp:txXfrm>
    </dsp:sp>
    <dsp:sp modelId="{9266A5A6-4A74-4058-A7E8-5E8EA20BE5FF}">
      <dsp:nvSpPr>
        <dsp:cNvPr id="0" name=""/>
        <dsp:cNvSpPr/>
      </dsp:nvSpPr>
      <dsp:spPr>
        <a:xfrm>
          <a:off x="2221876" y="1489773"/>
          <a:ext cx="362616"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B2AB70-0B68-4655-AED5-FC3AAEFF339C}">
      <dsp:nvSpPr>
        <dsp:cNvPr id="0" name=""/>
        <dsp:cNvSpPr/>
      </dsp:nvSpPr>
      <dsp:spPr>
        <a:xfrm rot="5400000">
          <a:off x="438530" y="1702266"/>
          <a:ext cx="1993904" cy="1569885"/>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F8918C-8E45-4228-BBC0-AC24A0E03D18}">
      <dsp:nvSpPr>
        <dsp:cNvPr id="0" name=""/>
        <dsp:cNvSpPr/>
      </dsp:nvSpPr>
      <dsp:spPr>
        <a:xfrm>
          <a:off x="2503919" y="1944292"/>
          <a:ext cx="2256283" cy="846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a:lnSpc>
              <a:spcPct val="90000"/>
            </a:lnSpc>
            <a:spcBef>
              <a:spcPct val="0"/>
            </a:spcBef>
            <a:spcAft>
              <a:spcPct val="35000"/>
            </a:spcAft>
          </a:pPr>
          <a:r>
            <a:rPr lang="it-IT" sz="1400" b="1" kern="1200" dirty="0" smtClean="0">
              <a:effectLst>
                <a:outerShdw blurRad="38100" dist="38100" dir="2700000" algn="tl">
                  <a:srgbClr val="000000">
                    <a:alpha val="43137"/>
                  </a:srgbClr>
                </a:outerShdw>
              </a:effectLst>
            </a:rPr>
            <a:t>COMPETENZE</a:t>
          </a:r>
          <a:endParaRPr lang="it-IT" sz="1400" b="1" kern="1200" dirty="0">
            <a:effectLst>
              <a:outerShdw blurRad="38100" dist="38100" dir="2700000" algn="tl">
                <a:srgbClr val="000000">
                  <a:alpha val="43137"/>
                </a:srgbClr>
              </a:outerShdw>
            </a:effectLst>
          </a:endParaRPr>
        </a:p>
      </dsp:txBody>
      <dsp:txXfrm>
        <a:off x="2503919" y="1944292"/>
        <a:ext cx="2256283" cy="846104"/>
      </dsp:txXfrm>
    </dsp:sp>
    <dsp:sp modelId="{1CB657FD-2BC3-4FC5-97A1-FC4FA2FC3A1C}">
      <dsp:nvSpPr>
        <dsp:cNvPr id="0" name=""/>
        <dsp:cNvSpPr/>
      </dsp:nvSpPr>
      <dsp:spPr>
        <a:xfrm>
          <a:off x="2221876" y="2335877"/>
          <a:ext cx="362616"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FE1CD2-FBA5-4812-98F5-7FC4FD2A5397}">
      <dsp:nvSpPr>
        <dsp:cNvPr id="0" name=""/>
        <dsp:cNvSpPr/>
      </dsp:nvSpPr>
      <dsp:spPr>
        <a:xfrm rot="5400000">
          <a:off x="866514" y="2535171"/>
          <a:ext cx="1553737" cy="1154085"/>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7E5092A-7FEE-4F3A-814C-40FB79576ED8}">
      <dsp:nvSpPr>
        <dsp:cNvPr id="0" name=""/>
        <dsp:cNvSpPr/>
      </dsp:nvSpPr>
      <dsp:spPr>
        <a:xfrm>
          <a:off x="2584492" y="2758929"/>
          <a:ext cx="1450464" cy="846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a:lnSpc>
              <a:spcPct val="90000"/>
            </a:lnSpc>
            <a:spcBef>
              <a:spcPct val="0"/>
            </a:spcBef>
            <a:spcAft>
              <a:spcPct val="35000"/>
            </a:spcAft>
          </a:pPr>
          <a:r>
            <a:rPr lang="it-IT" sz="1400" b="1" kern="1200" dirty="0" smtClean="0"/>
            <a:t>VALORI</a:t>
          </a:r>
          <a:endParaRPr lang="it-IT" sz="1400" b="1" kern="1200" dirty="0"/>
        </a:p>
      </dsp:txBody>
      <dsp:txXfrm>
        <a:off x="2584492" y="2758929"/>
        <a:ext cx="1450464" cy="846104"/>
      </dsp:txXfrm>
    </dsp:sp>
    <dsp:sp modelId="{D415BED0-55CA-4B72-ABDC-9B2868A4741B}">
      <dsp:nvSpPr>
        <dsp:cNvPr id="0" name=""/>
        <dsp:cNvSpPr/>
      </dsp:nvSpPr>
      <dsp:spPr>
        <a:xfrm>
          <a:off x="2221876" y="3181981"/>
          <a:ext cx="362616"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6B0817-4213-4129-92DE-A70900BFEFD7}">
      <dsp:nvSpPr>
        <dsp:cNvPr id="0" name=""/>
        <dsp:cNvSpPr/>
      </dsp:nvSpPr>
      <dsp:spPr>
        <a:xfrm rot="5400000">
          <a:off x="1295029" y="3367399"/>
          <a:ext cx="1110088" cy="738286"/>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D3D825-8F52-4430-A1B8-EBFEA62B8CF6}">
      <dsp:nvSpPr>
        <dsp:cNvPr id="0" name=""/>
        <dsp:cNvSpPr/>
      </dsp:nvSpPr>
      <dsp:spPr>
        <a:xfrm>
          <a:off x="0" y="72012"/>
          <a:ext cx="8784976" cy="1068063"/>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a:lnSpc>
              <a:spcPct val="90000"/>
            </a:lnSpc>
            <a:spcBef>
              <a:spcPct val="0"/>
            </a:spcBef>
            <a:spcAft>
              <a:spcPct val="35000"/>
            </a:spcAft>
          </a:pPr>
          <a:r>
            <a:rPr lang="it-IT" sz="3300" kern="1200" dirty="0" smtClean="0">
              <a:solidFill>
                <a:srgbClr val="FFFF00"/>
              </a:solidFill>
            </a:rPr>
            <a:t>Valore 1: Valorizzare le diversità degli alunni</a:t>
          </a:r>
          <a:endParaRPr lang="it-IT" sz="3300" kern="1200" dirty="0">
            <a:solidFill>
              <a:srgbClr val="FFFF00"/>
            </a:solidFill>
          </a:endParaRPr>
        </a:p>
      </dsp:txBody>
      <dsp:txXfrm>
        <a:off x="52139" y="124151"/>
        <a:ext cx="8680698" cy="963785"/>
      </dsp:txXfrm>
    </dsp:sp>
    <dsp:sp modelId="{77911DCC-9A32-4307-B424-53ED74F96456}">
      <dsp:nvSpPr>
        <dsp:cNvPr id="0" name=""/>
        <dsp:cNvSpPr/>
      </dsp:nvSpPr>
      <dsp:spPr>
        <a:xfrm>
          <a:off x="0" y="1453947"/>
          <a:ext cx="8784976" cy="1956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8923"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it-IT" sz="2600" kern="1200" dirty="0" smtClean="0">
              <a:solidFill>
                <a:srgbClr val="FFFF00"/>
              </a:solidFill>
            </a:rPr>
            <a:t>Competenza 1</a:t>
          </a:r>
          <a:r>
            <a:rPr lang="it-IT" sz="2600" kern="1200" dirty="0" smtClean="0"/>
            <a:t>: Sostenere l’educazione inclusiva</a:t>
          </a:r>
          <a:endParaRPr lang="it-IT" sz="2600" kern="1200" dirty="0"/>
        </a:p>
        <a:p>
          <a:pPr marL="228600" lvl="1" indent="-228600" algn="l" defTabSz="1155700">
            <a:lnSpc>
              <a:spcPct val="90000"/>
            </a:lnSpc>
            <a:spcBef>
              <a:spcPct val="0"/>
            </a:spcBef>
            <a:spcAft>
              <a:spcPct val="20000"/>
            </a:spcAft>
            <a:buChar char="••"/>
          </a:pPr>
          <a:r>
            <a:rPr lang="it-IT" sz="2600" kern="1200" dirty="0" smtClean="0">
              <a:solidFill>
                <a:srgbClr val="FFC000"/>
              </a:solidFill>
            </a:rPr>
            <a:t>Competenza 2</a:t>
          </a:r>
          <a:r>
            <a:rPr lang="it-IT" sz="2600" kern="1200" dirty="0" smtClean="0"/>
            <a:t>: Riconoscere le differenze degli alunni e agire con esse</a:t>
          </a:r>
          <a:endParaRPr lang="it-IT" sz="2600" kern="1200" dirty="0"/>
        </a:p>
      </dsp:txBody>
      <dsp:txXfrm>
        <a:off x="0" y="1453947"/>
        <a:ext cx="8784976" cy="1956149"/>
      </dsp:txXfrm>
    </dsp:sp>
    <dsp:sp modelId="{E5F0304E-4285-4783-898C-8D8412411B7C}">
      <dsp:nvSpPr>
        <dsp:cNvPr id="0" name=""/>
        <dsp:cNvSpPr/>
      </dsp:nvSpPr>
      <dsp:spPr>
        <a:xfrm>
          <a:off x="0" y="3024343"/>
          <a:ext cx="8784976" cy="1120052"/>
        </a:xfrm>
        <a:prstGeom prst="roundRect">
          <a:avLst/>
        </a:prstGeom>
        <a:solidFill>
          <a:schemeClr val="accent4">
            <a:hueOff val="672537"/>
            <a:satOff val="383"/>
            <a:lumOff val="-2313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a:lnSpc>
              <a:spcPct val="90000"/>
            </a:lnSpc>
            <a:spcBef>
              <a:spcPct val="0"/>
            </a:spcBef>
            <a:spcAft>
              <a:spcPct val="35000"/>
            </a:spcAft>
          </a:pPr>
          <a:r>
            <a:rPr lang="it-IT" sz="3300" kern="1200" dirty="0" smtClean="0">
              <a:solidFill>
                <a:srgbClr val="FFFF00"/>
              </a:solidFill>
            </a:rPr>
            <a:t>Valore 2: Sostenere tutti gli alunni</a:t>
          </a:r>
          <a:endParaRPr lang="it-IT" sz="3300" kern="1200" dirty="0">
            <a:solidFill>
              <a:srgbClr val="FFFF00"/>
            </a:solidFill>
          </a:endParaRPr>
        </a:p>
      </dsp:txBody>
      <dsp:txXfrm>
        <a:off x="54676" y="3079019"/>
        <a:ext cx="8675624" cy="1010700"/>
      </dsp:txXfrm>
    </dsp:sp>
    <dsp:sp modelId="{5EA0EE28-AF3A-4679-A715-48E908630A83}">
      <dsp:nvSpPr>
        <dsp:cNvPr id="0" name=""/>
        <dsp:cNvSpPr/>
      </dsp:nvSpPr>
      <dsp:spPr>
        <a:xfrm>
          <a:off x="0" y="4278509"/>
          <a:ext cx="8784976" cy="2390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8923"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it-IT" sz="2600" kern="1200" dirty="0" smtClean="0">
              <a:solidFill>
                <a:srgbClr val="FFFF00"/>
              </a:solidFill>
            </a:rPr>
            <a:t>Competenza 1</a:t>
          </a:r>
          <a:r>
            <a:rPr lang="it-IT" sz="2600" kern="1200" dirty="0" smtClean="0"/>
            <a:t>: Promuovere l’apprendimento cognitivo, sociale ed emotivo di tutti gli alunni</a:t>
          </a:r>
          <a:endParaRPr lang="it-IT" sz="2600" kern="1200" dirty="0"/>
        </a:p>
        <a:p>
          <a:pPr marL="228600" lvl="1" indent="-228600" algn="l" defTabSz="1155700">
            <a:lnSpc>
              <a:spcPct val="90000"/>
            </a:lnSpc>
            <a:spcBef>
              <a:spcPct val="0"/>
            </a:spcBef>
            <a:spcAft>
              <a:spcPct val="20000"/>
            </a:spcAft>
            <a:buChar char="••"/>
          </a:pPr>
          <a:r>
            <a:rPr lang="it-IT" sz="2600" kern="1200" dirty="0" smtClean="0">
              <a:solidFill>
                <a:srgbClr val="FFFF00"/>
              </a:solidFill>
            </a:rPr>
            <a:t>Competenza 2: </a:t>
          </a:r>
          <a:r>
            <a:rPr lang="it-IT" sz="2600" kern="1200" dirty="0" smtClean="0"/>
            <a:t>Usare approcci didattici efficaci in classi eterogenee</a:t>
          </a:r>
          <a:endParaRPr lang="it-IT" sz="2600" kern="1200" dirty="0"/>
        </a:p>
      </dsp:txBody>
      <dsp:txXfrm>
        <a:off x="0" y="4278509"/>
        <a:ext cx="8784976" cy="239085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D3D825-8F52-4430-A1B8-EBFEA62B8CF6}">
      <dsp:nvSpPr>
        <dsp:cNvPr id="0" name=""/>
        <dsp:cNvSpPr/>
      </dsp:nvSpPr>
      <dsp:spPr>
        <a:xfrm>
          <a:off x="0" y="439939"/>
          <a:ext cx="8784976" cy="1021206"/>
        </a:xfrm>
        <a:prstGeom prst="roundRect">
          <a:avLst/>
        </a:prstGeom>
        <a:solidFill>
          <a:schemeClr val="tx2">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it-IT" sz="2900" kern="1200" dirty="0" smtClean="0">
              <a:solidFill>
                <a:srgbClr val="FFFF00"/>
              </a:solidFill>
            </a:rPr>
            <a:t>Valore 3: Lavorare in team</a:t>
          </a:r>
          <a:endParaRPr lang="it-IT" sz="2900" kern="1200" dirty="0">
            <a:solidFill>
              <a:srgbClr val="FFFF00"/>
            </a:solidFill>
          </a:endParaRPr>
        </a:p>
      </dsp:txBody>
      <dsp:txXfrm>
        <a:off x="49851" y="489790"/>
        <a:ext cx="8685274" cy="921504"/>
      </dsp:txXfrm>
    </dsp:sp>
    <dsp:sp modelId="{77911DCC-9A32-4307-B424-53ED74F96456}">
      <dsp:nvSpPr>
        <dsp:cNvPr id="0" name=""/>
        <dsp:cNvSpPr/>
      </dsp:nvSpPr>
      <dsp:spPr>
        <a:xfrm>
          <a:off x="0" y="1705881"/>
          <a:ext cx="8784976" cy="1776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8923"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it-IT" sz="2300" kern="1200" dirty="0" smtClean="0">
              <a:solidFill>
                <a:srgbClr val="FFFF00"/>
              </a:solidFill>
            </a:rPr>
            <a:t>Competenza 1: </a:t>
          </a:r>
          <a:r>
            <a:rPr lang="it-IT" sz="2300" kern="1200" dirty="0" smtClean="0"/>
            <a:t>Lavorare con i genitori e con la famiglia</a:t>
          </a:r>
          <a:endParaRPr lang="it-IT" sz="2300" kern="1200" dirty="0"/>
        </a:p>
        <a:p>
          <a:pPr marL="228600" lvl="1" indent="-228600" algn="l" defTabSz="1022350">
            <a:lnSpc>
              <a:spcPct val="90000"/>
            </a:lnSpc>
            <a:spcBef>
              <a:spcPct val="0"/>
            </a:spcBef>
            <a:spcAft>
              <a:spcPct val="20000"/>
            </a:spcAft>
            <a:buChar char="••"/>
          </a:pPr>
          <a:r>
            <a:rPr lang="it-IT" sz="2300" kern="1200" dirty="0" smtClean="0">
              <a:solidFill>
                <a:srgbClr val="FFC000"/>
              </a:solidFill>
            </a:rPr>
            <a:t>Competenza 2: </a:t>
          </a:r>
          <a:r>
            <a:rPr lang="it-IT" sz="2300" kern="1200" dirty="0" smtClean="0"/>
            <a:t>Lavorare con altri professionisti</a:t>
          </a:r>
          <a:endParaRPr lang="it-IT" sz="2300" kern="1200" dirty="0"/>
        </a:p>
      </dsp:txBody>
      <dsp:txXfrm>
        <a:off x="0" y="1705881"/>
        <a:ext cx="8784976" cy="1776060"/>
      </dsp:txXfrm>
    </dsp:sp>
    <dsp:sp modelId="{E5F0304E-4285-4783-898C-8D8412411B7C}">
      <dsp:nvSpPr>
        <dsp:cNvPr id="0" name=""/>
        <dsp:cNvSpPr/>
      </dsp:nvSpPr>
      <dsp:spPr>
        <a:xfrm>
          <a:off x="0" y="3237206"/>
          <a:ext cx="8784976" cy="1099522"/>
        </a:xfrm>
        <a:prstGeom prst="roundRect">
          <a:avLst/>
        </a:prstGeom>
        <a:solidFill>
          <a:schemeClr val="tx2">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it-IT" sz="2900" kern="1200" dirty="0" smtClean="0">
              <a:solidFill>
                <a:srgbClr val="FFFF00"/>
              </a:solidFill>
            </a:rPr>
            <a:t>Valore 4: Coltivare personalmente il proprio </a:t>
          </a:r>
          <a:r>
            <a:rPr lang="it-IT" sz="2900" i="1" kern="1200" dirty="0" err="1" smtClean="0">
              <a:solidFill>
                <a:srgbClr val="FFFF00"/>
              </a:solidFill>
            </a:rPr>
            <a:t>lifelong</a:t>
          </a:r>
          <a:r>
            <a:rPr lang="it-IT" sz="2900" i="1" kern="1200" dirty="0" smtClean="0">
              <a:solidFill>
                <a:srgbClr val="FFFF00"/>
              </a:solidFill>
            </a:rPr>
            <a:t> </a:t>
          </a:r>
          <a:r>
            <a:rPr lang="it-IT" sz="2900" i="1" kern="1200" dirty="0" err="1" smtClean="0">
              <a:solidFill>
                <a:srgbClr val="FFFF00"/>
              </a:solidFill>
            </a:rPr>
            <a:t>learning</a:t>
          </a:r>
          <a:r>
            <a:rPr lang="it-IT" sz="2900" i="1" kern="1200" dirty="0" smtClean="0">
              <a:solidFill>
                <a:srgbClr val="FFFF00"/>
              </a:solidFill>
            </a:rPr>
            <a:t> </a:t>
          </a:r>
          <a:r>
            <a:rPr lang="it-IT" sz="2900" kern="1200" dirty="0" smtClean="0">
              <a:solidFill>
                <a:srgbClr val="FFFF00"/>
              </a:solidFill>
            </a:rPr>
            <a:t>professionale </a:t>
          </a:r>
          <a:endParaRPr lang="it-IT" sz="2900" kern="1200" dirty="0">
            <a:solidFill>
              <a:srgbClr val="FFFF00"/>
            </a:solidFill>
          </a:endParaRPr>
        </a:p>
      </dsp:txBody>
      <dsp:txXfrm>
        <a:off x="53674" y="3290880"/>
        <a:ext cx="8677628" cy="992174"/>
      </dsp:txXfrm>
    </dsp:sp>
    <dsp:sp modelId="{5EA0EE28-AF3A-4679-A715-48E908630A83}">
      <dsp:nvSpPr>
        <dsp:cNvPr id="0" name=""/>
        <dsp:cNvSpPr/>
      </dsp:nvSpPr>
      <dsp:spPr>
        <a:xfrm>
          <a:off x="0" y="4676136"/>
          <a:ext cx="8784976" cy="1776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8923" tIns="36830" rIns="206248" bIns="36830" numCol="1" spcCol="1270" anchor="t" anchorCtr="0">
          <a:noAutofit/>
        </a:bodyPr>
        <a:lstStyle/>
        <a:p>
          <a:pPr marL="228600" lvl="1" indent="-228600" algn="just" defTabSz="1022350">
            <a:lnSpc>
              <a:spcPct val="90000"/>
            </a:lnSpc>
            <a:spcBef>
              <a:spcPct val="0"/>
            </a:spcBef>
            <a:spcAft>
              <a:spcPct val="20000"/>
            </a:spcAft>
            <a:buChar char="••"/>
          </a:pPr>
          <a:r>
            <a:rPr lang="it-IT" sz="2300" kern="1200" dirty="0" smtClean="0">
              <a:solidFill>
                <a:srgbClr val="FFFF00"/>
              </a:solidFill>
            </a:rPr>
            <a:t>Competenza 1:</a:t>
          </a:r>
          <a:r>
            <a:rPr lang="it-IT" sz="2300" kern="1200" dirty="0" smtClean="0"/>
            <a:t> Usare autoanalisi e riflessività personale</a:t>
          </a:r>
          <a:endParaRPr lang="it-IT" sz="2300" kern="1200" dirty="0"/>
        </a:p>
        <a:p>
          <a:pPr marL="228600" lvl="1" indent="-228600" algn="just" defTabSz="1022350">
            <a:lnSpc>
              <a:spcPct val="90000"/>
            </a:lnSpc>
            <a:spcBef>
              <a:spcPct val="0"/>
            </a:spcBef>
            <a:spcAft>
              <a:spcPct val="20000"/>
            </a:spcAft>
            <a:buChar char="••"/>
          </a:pPr>
          <a:r>
            <a:rPr lang="it-IT" sz="2300" kern="1200" dirty="0" smtClean="0">
              <a:solidFill>
                <a:srgbClr val="FFC000"/>
              </a:solidFill>
            </a:rPr>
            <a:t>Competenza 2: </a:t>
          </a:r>
          <a:r>
            <a:rPr lang="it-IT" sz="2300" kern="1200" dirty="0" smtClean="0"/>
            <a:t>Gestire la formazione iniziale e lo sviluppo professionale continuo</a:t>
          </a:r>
          <a:endParaRPr lang="it-IT" sz="2300" kern="1200" dirty="0"/>
        </a:p>
      </dsp:txBody>
      <dsp:txXfrm>
        <a:off x="0" y="4676136"/>
        <a:ext cx="8784976" cy="17760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8.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9.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897F5A-ECAA-4624-9837-D96853CCA071}" type="datetimeFigureOut">
              <a:rPr lang="it-IT" smtClean="0"/>
              <a:pPr/>
              <a:t>29/08/2016</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EF6532-DA63-4A5B-A0E4-691371DE2296}" type="slidenum">
              <a:rPr lang="it-IT" smtClean="0"/>
              <a:pPr/>
              <a:t>‹N›</a:t>
            </a:fld>
            <a:endParaRPr lang="it-IT"/>
          </a:p>
        </p:txBody>
      </p:sp>
    </p:spTree>
    <p:extLst>
      <p:ext uri="{BB962C8B-B14F-4D97-AF65-F5344CB8AC3E}">
        <p14:creationId xmlns:p14="http://schemas.microsoft.com/office/powerpoint/2010/main" val="2948124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EC03035-E880-41B5-A999-21007C724043}" type="slidenum">
              <a:rPr lang="it-IT" smtClean="0">
                <a:solidFill>
                  <a:prstClr val="black"/>
                </a:solidFill>
              </a:rPr>
              <a:pPr/>
              <a:t>8</a:t>
            </a:fld>
            <a:endParaRPr lang="it-IT">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EC03035-E880-41B5-A999-21007C724043}" type="slidenum">
              <a:rPr lang="it-IT" smtClean="0">
                <a:solidFill>
                  <a:prstClr val="black"/>
                </a:solidFill>
              </a:rPr>
              <a:pPr/>
              <a:t>9</a:t>
            </a:fld>
            <a:endParaRPr lang="it-IT">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6EF6532-DA63-4A5B-A0E4-691371DE2296}" type="slidenum">
              <a:rPr lang="it-IT" smtClean="0"/>
              <a:pPr/>
              <a:t>29</a:t>
            </a:fld>
            <a:endParaRPr lang="it-IT"/>
          </a:p>
        </p:txBody>
      </p:sp>
    </p:spTree>
    <p:extLst>
      <p:ext uri="{BB962C8B-B14F-4D97-AF65-F5344CB8AC3E}">
        <p14:creationId xmlns:p14="http://schemas.microsoft.com/office/powerpoint/2010/main" val="569705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a:t>
            </a:r>
          </a:p>
        </p:txBody>
      </p:sp>
      <p:sp>
        <p:nvSpPr>
          <p:cNvPr id="614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A2909AB-0298-4B2C-BAC4-B27FB7105B70}" type="slidenum">
              <a:rPr lang="en-US" smtClean="0">
                <a:solidFill>
                  <a:srgbClr val="000000"/>
                </a:solidFill>
                <a:latin typeface="Lucida Grande"/>
                <a:ea typeface="Geneva"/>
                <a:cs typeface="Geneva"/>
              </a:rPr>
              <a:pPr fontAlgn="base">
                <a:spcBef>
                  <a:spcPct val="0"/>
                </a:spcBef>
                <a:spcAft>
                  <a:spcPct val="0"/>
                </a:spcAft>
              </a:pPr>
              <a:t>62</a:t>
            </a:fld>
            <a:endParaRPr lang="en-US" smtClean="0">
              <a:solidFill>
                <a:srgbClr val="000000"/>
              </a:solidFill>
              <a:latin typeface="Lucida Grande"/>
              <a:ea typeface="Geneva"/>
              <a:cs typeface="Genev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Edith</a:t>
            </a:r>
          </a:p>
          <a:p>
            <a:pPr eaLnBrk="1" hangingPunct="1">
              <a:spcBef>
                <a:spcPct val="0"/>
              </a:spcBef>
            </a:pPr>
            <a:r>
              <a:rPr lang="en-US" smtClean="0"/>
              <a:t>Processo ricorsivo</a:t>
            </a:r>
          </a:p>
          <a:p>
            <a:pPr eaLnBrk="1" hangingPunct="1">
              <a:spcBef>
                <a:spcPct val="0"/>
              </a:spcBef>
            </a:pPr>
            <a:endParaRPr lang="en-US" smtClean="0"/>
          </a:p>
          <a:p>
            <a:pPr eaLnBrk="1" hangingPunct="1">
              <a:spcBef>
                <a:spcPct val="0"/>
              </a:spcBef>
            </a:pPr>
            <a:r>
              <a:rPr lang="it-IT" smtClean="0"/>
              <a:t>Nessuna necessità di completezza fin dalla prima progettazione, anzi</a:t>
            </a:r>
            <a:r>
              <a:rPr lang="en-US" smtClean="0"/>
              <a:t>…inclusione è un processo, non improvviso e fatto di piccoli passi e valorizzazione di pratiche già presenti, ma non valorizzate abbastanza</a:t>
            </a:r>
          </a:p>
          <a:p>
            <a:pPr eaLnBrk="1" hangingPunct="1">
              <a:spcBef>
                <a:spcPct val="0"/>
              </a:spcBef>
            </a:pPr>
            <a:endParaRPr lang="en-US" smtClean="0"/>
          </a:p>
          <a:p>
            <a:pPr eaLnBrk="1" hangingPunct="1">
              <a:spcBef>
                <a:spcPct val="0"/>
              </a:spcBef>
            </a:pPr>
            <a:r>
              <a:rPr lang="en-US" smtClean="0"/>
              <a:t>C</a:t>
            </a:r>
            <a:r>
              <a:rPr lang="it-IT" smtClean="0"/>
              <a:t>ontenuti dell’index (partecipazione) divengono anche linee guida del processo.</a:t>
            </a:r>
          </a:p>
          <a:p>
            <a:pPr eaLnBrk="1" hangingPunct="1">
              <a:spcBef>
                <a:spcPct val="0"/>
              </a:spcBef>
            </a:pPr>
            <a:r>
              <a:rPr lang="en-US" smtClean="0"/>
              <a:t>L</a:t>
            </a:r>
            <a:r>
              <a:rPr lang="it-IT" smtClean="0"/>
              <a:t>e attività si predispongono in modo tale che permettano il più possibile la partecipazione di tutti.</a:t>
            </a:r>
          </a:p>
          <a:p>
            <a:pPr eaLnBrk="1" hangingPunct="1">
              <a:spcBef>
                <a:spcPct val="0"/>
              </a:spcBef>
            </a:pPr>
            <a:endParaRPr lang="it-IT" smtClean="0"/>
          </a:p>
          <a:p>
            <a:pPr eaLnBrk="1" hangingPunct="1">
              <a:spcBef>
                <a:spcPct val="0"/>
              </a:spcBef>
            </a:pPr>
            <a:r>
              <a:rPr lang="it-IT" smtClean="0"/>
              <a:t>Creazione di un piccolo gruppo che si faccia motore interno (no accentramento delle decisioni)</a:t>
            </a:r>
          </a:p>
          <a:p>
            <a:pPr eaLnBrk="1" hangingPunct="1">
              <a:spcBef>
                <a:spcPct val="0"/>
              </a:spcBef>
            </a:pPr>
            <a:endParaRPr lang="it-IT" smtClean="0"/>
          </a:p>
          <a:p>
            <a:pPr eaLnBrk="1" hangingPunct="1">
              <a:spcBef>
                <a:spcPct val="0"/>
              </a:spcBef>
            </a:pPr>
            <a:endParaRPr lang="en-US" smtClean="0"/>
          </a:p>
          <a:p>
            <a:pPr eaLnBrk="1" hangingPunct="1">
              <a:spcBef>
                <a:spcPct val="0"/>
              </a:spcBef>
            </a:pPr>
            <a:r>
              <a:rPr lang="en-US" smtClean="0"/>
              <a:t>Proposta di questionari, schede, attività</a:t>
            </a:r>
          </a:p>
          <a:p>
            <a:pPr eaLnBrk="1" hangingPunct="1">
              <a:spcBef>
                <a:spcPct val="0"/>
              </a:spcBef>
            </a:pPr>
            <a:endParaRPr lang="en-US" smtClean="0"/>
          </a:p>
          <a:p>
            <a:pPr eaLnBrk="1" hangingPunct="1">
              <a:spcBef>
                <a:spcPct val="0"/>
              </a:spcBef>
            </a:pPr>
            <a:r>
              <a:rPr lang="en-US" smtClean="0"/>
              <a:t>Cosa va ad intaccare l’Index:</a:t>
            </a:r>
          </a:p>
          <a:p>
            <a:pPr eaLnBrk="1" hangingPunct="1">
              <a:spcBef>
                <a:spcPct val="0"/>
              </a:spcBef>
            </a:pPr>
            <a:r>
              <a:rPr lang="en-US" smtClean="0"/>
              <a:t>POF;</a:t>
            </a:r>
          </a:p>
          <a:p>
            <a:pPr eaLnBrk="1" hangingPunct="1">
              <a:spcBef>
                <a:spcPct val="0"/>
              </a:spcBef>
            </a:pPr>
            <a:r>
              <a:rPr lang="en-US" smtClean="0"/>
              <a:t>Curricolo scolastico</a:t>
            </a:r>
          </a:p>
          <a:p>
            <a:pPr eaLnBrk="1" hangingPunct="1">
              <a:spcBef>
                <a:spcPct val="0"/>
              </a:spcBef>
            </a:pPr>
            <a:endParaRPr lang="it-IT" smtClean="0"/>
          </a:p>
          <a:p>
            <a:pPr eaLnBrk="1" hangingPunct="1">
              <a:spcBef>
                <a:spcPct val="0"/>
              </a:spcBef>
            </a:pPr>
            <a:endParaRPr lang="it-IT" smtClean="0"/>
          </a:p>
        </p:txBody>
      </p:sp>
      <p:sp>
        <p:nvSpPr>
          <p:cNvPr id="430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1715449-0C1D-4E10-BF2E-CA27BC06C811}" type="slidenum">
              <a:rPr lang="en-US" smtClean="0">
                <a:solidFill>
                  <a:srgbClr val="000000"/>
                </a:solidFill>
                <a:ea typeface="MS PGothic" pitchFamily="34" charset="-128"/>
              </a:rPr>
              <a:pPr fontAlgn="base">
                <a:spcBef>
                  <a:spcPct val="0"/>
                </a:spcBef>
                <a:spcAft>
                  <a:spcPct val="0"/>
                </a:spcAft>
                <a:defRPr/>
              </a:pPr>
              <a:t>63</a:t>
            </a:fld>
            <a:endParaRPr lang="en-US" smtClean="0">
              <a:solidFill>
                <a:srgbClr val="000000"/>
              </a:solidFill>
              <a:ea typeface="MS PGothic"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smtClean="0"/>
          </a:p>
        </p:txBody>
      </p:sp>
      <p:sp>
        <p:nvSpPr>
          <p:cNvPr id="45060" name="Segnaposto numero diapositiva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fld id="{9E08C84A-C51E-4497-9DAD-57D106AAA1E4}" type="slidenum">
              <a:rPr lang="it-IT" smtClean="0">
                <a:solidFill>
                  <a:prstClr val="black"/>
                </a:solidFill>
              </a:rPr>
              <a:pPr>
                <a:defRPr/>
              </a:pPr>
              <a:t>66</a:t>
            </a:fld>
            <a:endParaRPr lang="it-IT" smtClean="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smtClean="0"/>
          </a:p>
        </p:txBody>
      </p:sp>
      <p:sp>
        <p:nvSpPr>
          <p:cNvPr id="45060" name="Segnaposto numero diapositiva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fld id="{066CCD4F-1D2E-42A3-B714-8588CBA6A6AB}" type="slidenum">
              <a:rPr lang="it-IT" smtClean="0">
                <a:solidFill>
                  <a:prstClr val="black"/>
                </a:solidFill>
              </a:rPr>
              <a:pPr>
                <a:defRPr/>
              </a:pPr>
              <a:t>67</a:t>
            </a:fld>
            <a:endParaRPr lang="it-IT" smtClean="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it-IT" smtClean="0"/>
              <a:t>Fare clic per modificare lo stile del titolo</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7" name="Date Placeholder 6"/>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8" name="Slide Number Placeholder 7"/>
          <p:cNvSpPr>
            <a:spLocks noGrp="1"/>
          </p:cNvSpPr>
          <p:nvPr>
            <p:ph type="sldNum" sz="quarter" idx="11"/>
          </p:nvPr>
        </p:nvSpPr>
        <p:spPr/>
        <p:txBody>
          <a:bodyPr/>
          <a:lstStyle/>
          <a:p>
            <a:fld id="{CB03D652-C49E-4F17-AE41-3B8343284D14}" type="slidenum">
              <a:rPr lang="it-IT" smtClean="0">
                <a:solidFill>
                  <a:prstClr val="white"/>
                </a:solidFill>
              </a:rPr>
              <a:pPr/>
              <a:t>‹N›</a:t>
            </a:fld>
            <a:endParaRPr lang="it-IT">
              <a:solidFill>
                <a:prstClr val="white"/>
              </a:solidFill>
            </a:endParaRPr>
          </a:p>
        </p:txBody>
      </p:sp>
      <p:sp>
        <p:nvSpPr>
          <p:cNvPr id="9" name="Footer Placeholder 8"/>
          <p:cNvSpPr>
            <a:spLocks noGrp="1"/>
          </p:cNvSpPr>
          <p:nvPr>
            <p:ph type="ftr" sz="quarter" idx="12"/>
          </p:nvPr>
        </p:nvSpPr>
        <p:spPr/>
        <p:txBody>
          <a:bodyPr/>
          <a:lstStyle/>
          <a:p>
            <a:endParaRPr lang="it-IT">
              <a:solidFill>
                <a:prstClr val="white"/>
              </a:solidFill>
            </a:endParaRPr>
          </a:p>
        </p:txBody>
      </p:sp>
    </p:spTree>
    <p:extLst>
      <p:ext uri="{BB962C8B-B14F-4D97-AF65-F5344CB8AC3E}">
        <p14:creationId xmlns:p14="http://schemas.microsoft.com/office/powerpoint/2010/main" val="1822135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5" name="Footer Placeholder 4"/>
          <p:cNvSpPr>
            <a:spLocks noGrp="1"/>
          </p:cNvSpPr>
          <p:nvPr>
            <p:ph type="ftr" sz="quarter" idx="11"/>
          </p:nvPr>
        </p:nvSpPr>
        <p:spPr/>
        <p:txBody>
          <a:bodyPr/>
          <a:lstStyle/>
          <a:p>
            <a:endParaRPr lang="it-IT">
              <a:solidFill>
                <a:prstClr val="white"/>
              </a:solidFill>
            </a:endParaRPr>
          </a:p>
        </p:txBody>
      </p:sp>
      <p:sp>
        <p:nvSpPr>
          <p:cNvPr id="6" name="Slide Number Placeholder 5"/>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Tree>
    <p:extLst>
      <p:ext uri="{BB962C8B-B14F-4D97-AF65-F5344CB8AC3E}">
        <p14:creationId xmlns:p14="http://schemas.microsoft.com/office/powerpoint/2010/main" val="1317606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it-IT" smtClean="0"/>
              <a:t>Fare clic per modificare lo stile del titolo</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5" name="Footer Placeholder 4"/>
          <p:cNvSpPr>
            <a:spLocks noGrp="1"/>
          </p:cNvSpPr>
          <p:nvPr>
            <p:ph type="ftr" sz="quarter" idx="11"/>
          </p:nvPr>
        </p:nvSpPr>
        <p:spPr/>
        <p:txBody>
          <a:bodyPr/>
          <a:lstStyle/>
          <a:p>
            <a:endParaRPr lang="it-IT">
              <a:solidFill>
                <a:prstClr val="white"/>
              </a:solidFill>
            </a:endParaRPr>
          </a:p>
        </p:txBody>
      </p:sp>
      <p:sp>
        <p:nvSpPr>
          <p:cNvPr id="6" name="Slide Number Placeholder 5"/>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Tree>
    <p:extLst>
      <p:ext uri="{BB962C8B-B14F-4D97-AF65-F5344CB8AC3E}">
        <p14:creationId xmlns:p14="http://schemas.microsoft.com/office/powerpoint/2010/main" val="742770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6" name="Footer Placeholder 5"/>
          <p:cNvSpPr>
            <a:spLocks noGrp="1"/>
          </p:cNvSpPr>
          <p:nvPr>
            <p:ph type="ftr" sz="quarter" idx="11"/>
          </p:nvPr>
        </p:nvSpPr>
        <p:spPr/>
        <p:txBody>
          <a:bodyPr/>
          <a:lstStyle/>
          <a:p>
            <a:endParaRPr lang="it-IT">
              <a:solidFill>
                <a:prstClr val="white"/>
              </a:solidFill>
            </a:endParaRPr>
          </a:p>
        </p:txBody>
      </p:sp>
      <p:sp>
        <p:nvSpPr>
          <p:cNvPr id="7" name="Slide Number Placeholder 6"/>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
        <p:nvSpPr>
          <p:cNvPr id="9" name="Title 8"/>
          <p:cNvSpPr>
            <a:spLocks noGrp="1"/>
          </p:cNvSpPr>
          <p:nvPr>
            <p:ph type="title"/>
          </p:nvPr>
        </p:nvSpPr>
        <p:spPr>
          <a:xfrm>
            <a:off x="914400" y="1544715"/>
            <a:ext cx="7315200" cy="1154097"/>
          </a:xfrm>
        </p:spPr>
        <p:txBody>
          <a:bodyPr/>
          <a:lstStyle/>
          <a:p>
            <a:r>
              <a:rPr lang="it-IT" smtClean="0"/>
              <a:t>Fare clic per modificare lo stile del titolo</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Tree>
    <p:extLst>
      <p:ext uri="{BB962C8B-B14F-4D97-AF65-F5344CB8AC3E}">
        <p14:creationId xmlns:p14="http://schemas.microsoft.com/office/powerpoint/2010/main" val="4211596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7" name="Date Placeholder 6"/>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8" name="Footer Placeholder 7"/>
          <p:cNvSpPr>
            <a:spLocks noGrp="1"/>
          </p:cNvSpPr>
          <p:nvPr>
            <p:ph type="ftr" sz="quarter" idx="11"/>
          </p:nvPr>
        </p:nvSpPr>
        <p:spPr/>
        <p:txBody>
          <a:bodyPr/>
          <a:lstStyle/>
          <a:p>
            <a:endParaRPr lang="it-IT">
              <a:solidFill>
                <a:prstClr val="white"/>
              </a:solidFill>
            </a:endParaRPr>
          </a:p>
        </p:txBody>
      </p:sp>
      <p:sp>
        <p:nvSpPr>
          <p:cNvPr id="9" name="Slide Number Placeholder 8"/>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
        <p:nvSpPr>
          <p:cNvPr id="10" name="Title 9"/>
          <p:cNvSpPr>
            <a:spLocks noGrp="1"/>
          </p:cNvSpPr>
          <p:nvPr>
            <p:ph type="title"/>
          </p:nvPr>
        </p:nvSpPr>
        <p:spPr>
          <a:xfrm>
            <a:off x="914400" y="1544715"/>
            <a:ext cx="7315200" cy="1154097"/>
          </a:xfrm>
        </p:spPr>
        <p:txBody>
          <a:bodyPr/>
          <a:lstStyle/>
          <a:p>
            <a:r>
              <a:rPr lang="it-IT" smtClean="0"/>
              <a:t>Fare clic per modificare lo stile del titolo</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Tree>
    <p:extLst>
      <p:ext uri="{BB962C8B-B14F-4D97-AF65-F5344CB8AC3E}">
        <p14:creationId xmlns:p14="http://schemas.microsoft.com/office/powerpoint/2010/main" val="2433356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4" name="Footer Placeholder 3"/>
          <p:cNvSpPr>
            <a:spLocks noGrp="1"/>
          </p:cNvSpPr>
          <p:nvPr>
            <p:ph type="ftr" sz="quarter" idx="11"/>
          </p:nvPr>
        </p:nvSpPr>
        <p:spPr/>
        <p:txBody>
          <a:bodyPr/>
          <a:lstStyle/>
          <a:p>
            <a:endParaRPr lang="it-IT">
              <a:solidFill>
                <a:prstClr val="white"/>
              </a:solidFill>
            </a:endParaRPr>
          </a:p>
        </p:txBody>
      </p:sp>
      <p:sp>
        <p:nvSpPr>
          <p:cNvPr id="5" name="Slide Number Placeholder 4"/>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Tree>
    <p:extLst>
      <p:ext uri="{BB962C8B-B14F-4D97-AF65-F5344CB8AC3E}">
        <p14:creationId xmlns:p14="http://schemas.microsoft.com/office/powerpoint/2010/main" val="3210222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3" name="Footer Placeholder 2"/>
          <p:cNvSpPr>
            <a:spLocks noGrp="1"/>
          </p:cNvSpPr>
          <p:nvPr>
            <p:ph type="ftr" sz="quarter" idx="11"/>
          </p:nvPr>
        </p:nvSpPr>
        <p:spPr/>
        <p:txBody>
          <a:bodyPr/>
          <a:lstStyle/>
          <a:p>
            <a:endParaRPr lang="it-IT">
              <a:solidFill>
                <a:prstClr val="white"/>
              </a:solidFill>
            </a:endParaRPr>
          </a:p>
        </p:txBody>
      </p:sp>
      <p:sp>
        <p:nvSpPr>
          <p:cNvPr id="4" name="Slide Number Placeholder 3"/>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Tree>
    <p:extLst>
      <p:ext uri="{BB962C8B-B14F-4D97-AF65-F5344CB8AC3E}">
        <p14:creationId xmlns:p14="http://schemas.microsoft.com/office/powerpoint/2010/main" val="2297825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6" name="Footer Placeholder 5"/>
          <p:cNvSpPr>
            <a:spLocks noGrp="1"/>
          </p:cNvSpPr>
          <p:nvPr>
            <p:ph type="ftr" sz="quarter" idx="11"/>
          </p:nvPr>
        </p:nvSpPr>
        <p:spPr/>
        <p:txBody>
          <a:bodyPr/>
          <a:lstStyle/>
          <a:p>
            <a:endParaRPr lang="it-IT">
              <a:solidFill>
                <a:prstClr val="white"/>
              </a:solidFill>
            </a:endParaRPr>
          </a:p>
        </p:txBody>
      </p:sp>
      <p:sp>
        <p:nvSpPr>
          <p:cNvPr id="7" name="Slide Number Placeholder 6"/>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Tree>
    <p:extLst>
      <p:ext uri="{BB962C8B-B14F-4D97-AF65-F5344CB8AC3E}">
        <p14:creationId xmlns:p14="http://schemas.microsoft.com/office/powerpoint/2010/main" val="380803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it-IT" smtClean="0"/>
              <a:t>Fare clic per modificare lo stile del titolo</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6" name="Footer Placeholder 5"/>
          <p:cNvSpPr>
            <a:spLocks noGrp="1"/>
          </p:cNvSpPr>
          <p:nvPr>
            <p:ph type="ftr" sz="quarter" idx="11"/>
          </p:nvPr>
        </p:nvSpPr>
        <p:spPr/>
        <p:txBody>
          <a:bodyPr/>
          <a:lstStyle/>
          <a:p>
            <a:endParaRPr lang="it-IT">
              <a:solidFill>
                <a:prstClr val="white"/>
              </a:solidFill>
            </a:endParaRPr>
          </a:p>
        </p:txBody>
      </p:sp>
      <p:sp>
        <p:nvSpPr>
          <p:cNvPr id="7" name="Slide Number Placeholder 6"/>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Tree>
    <p:extLst>
      <p:ext uri="{BB962C8B-B14F-4D97-AF65-F5344CB8AC3E}">
        <p14:creationId xmlns:p14="http://schemas.microsoft.com/office/powerpoint/2010/main" val="2500452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5" name="Footer Placeholder 4"/>
          <p:cNvSpPr>
            <a:spLocks noGrp="1"/>
          </p:cNvSpPr>
          <p:nvPr>
            <p:ph type="ftr" sz="quarter" idx="11"/>
          </p:nvPr>
        </p:nvSpPr>
        <p:spPr/>
        <p:txBody>
          <a:bodyPr/>
          <a:lstStyle/>
          <a:p>
            <a:endParaRPr lang="it-IT">
              <a:solidFill>
                <a:prstClr val="white"/>
              </a:solidFill>
            </a:endParaRPr>
          </a:p>
        </p:txBody>
      </p:sp>
      <p:sp>
        <p:nvSpPr>
          <p:cNvPr id="6" name="Slide Number Placeholder 5"/>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Tree>
    <p:extLst>
      <p:ext uri="{BB962C8B-B14F-4D97-AF65-F5344CB8AC3E}">
        <p14:creationId xmlns:p14="http://schemas.microsoft.com/office/powerpoint/2010/main" val="3478892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5" name="Footer Placeholder 4"/>
          <p:cNvSpPr>
            <a:spLocks noGrp="1"/>
          </p:cNvSpPr>
          <p:nvPr>
            <p:ph type="ftr" sz="quarter" idx="11"/>
          </p:nvPr>
        </p:nvSpPr>
        <p:spPr/>
        <p:txBody>
          <a:bodyPr/>
          <a:lstStyle/>
          <a:p>
            <a:endParaRPr lang="it-IT">
              <a:solidFill>
                <a:prstClr val="white"/>
              </a:solidFill>
            </a:endParaRPr>
          </a:p>
        </p:txBody>
      </p:sp>
      <p:sp>
        <p:nvSpPr>
          <p:cNvPr id="6" name="Slide Number Placeholder 5"/>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Tree>
    <p:extLst>
      <p:ext uri="{BB962C8B-B14F-4D97-AF65-F5344CB8AC3E}">
        <p14:creationId xmlns:p14="http://schemas.microsoft.com/office/powerpoint/2010/main" val="1892130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746018723"/>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96003166"/>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138160811"/>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57219423"/>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8060171"/>
      </p:ext>
    </p:extLst>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668745122"/>
      </p:ext>
    </p:extLst>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758550090"/>
      </p:ext>
    </p:extLst>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544646069"/>
      </p:ext>
    </p:extLst>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841743037"/>
      </p:ext>
    </p:extLst>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1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064296918"/>
      </p:ext>
    </p:extLst>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875826993"/>
      </p:ext>
    </p:extLst>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507212659"/>
      </p:ext>
    </p:extLst>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92798867"/>
      </p:ext>
    </p:extLst>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293147742"/>
      </p:ext>
    </p:extLst>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1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450112822"/>
      </p:ext>
    </p:extLst>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508545171"/>
      </p:ext>
    </p:extLst>
  </p:cSld>
  <p:clrMapOvr>
    <a:masterClrMapping/>
  </p:clrMapOvr>
  <p:transition spd="slow"/>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1272226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475012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1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8548878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2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088340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2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0735102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2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8107994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2128447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2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482090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2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1627929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2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130509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2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A48AF43D-6375-44E4-AC87-76E91CE2C29F}"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1947993582"/>
      </p:ext>
    </p:extLst>
  </p:cSld>
  <p:clrMapOvr>
    <a:masterClrMapping/>
  </p:clrMapOvr>
  <p:transition>
    <p:cu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2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2826497849"/>
      </p:ext>
    </p:extLst>
  </p:cSld>
  <p:clrMapOvr>
    <a:masterClrMapping/>
  </p:clrMapOvr>
  <p:transition>
    <p:cu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2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357159233"/>
      </p:ext>
    </p:extLst>
  </p:cSld>
  <p:clrMapOvr>
    <a:masterClrMapping/>
  </p:clrMapOvr>
  <p:transition spd="slow"/>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3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032285566"/>
      </p:ext>
    </p:extLst>
  </p:cSld>
  <p:clrMapOvr>
    <a:masterClrMapping/>
  </p:clrMapOvr>
  <p:transition spd="slow"/>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3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548223864"/>
      </p:ext>
    </p:extLst>
  </p:cSld>
  <p:clrMapOvr>
    <a:masterClrMapping/>
  </p:clrMapOvr>
  <p:transition spd="slow"/>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3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978638201"/>
      </p:ext>
    </p:extLst>
  </p:cSld>
  <p:clrMapOvr>
    <a:masterClrMapping/>
  </p:clrMapOvr>
  <p:transition spd="slow"/>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userDrawn="1">
  <p:cSld name="3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937144778"/>
      </p:ext>
    </p:extLst>
  </p:cSld>
  <p:clrMapOvr>
    <a:masterClrMapping/>
  </p:clrMapOvr>
  <p:transition spd="slow"/>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userDrawn="1">
  <p:cSld name="3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94111087"/>
      </p:ext>
    </p:extLst>
  </p:cSld>
  <p:clrMapOvr>
    <a:masterClrMapping/>
  </p:clrMapOvr>
  <p:transition spd="slow"/>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3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894316698"/>
      </p:ext>
    </p:extLst>
  </p:cSld>
  <p:clrMapOvr>
    <a:masterClrMapping/>
  </p:clrMapOvr>
  <p:transition spd="slow"/>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3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392295283"/>
      </p:ext>
    </p:extLst>
  </p:cSld>
  <p:clrMapOvr>
    <a:masterClrMapping/>
  </p:clrMapOvr>
  <p:transition spd="slow"/>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3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495008776"/>
      </p:ext>
    </p:extLst>
  </p:cSld>
  <p:clrMapOvr>
    <a:masterClrMapping/>
  </p:clrMapOvr>
  <p:transition spd="slow"/>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3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682118549"/>
      </p:ext>
    </p:extLst>
  </p:cSld>
  <p:clrMapOvr>
    <a:masterClrMapping/>
  </p:clrMapOvr>
  <p:transition spd="slow"/>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3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658735449"/>
      </p:ext>
    </p:extLst>
  </p:cSld>
  <p:clrMapOvr>
    <a:masterClrMapping/>
  </p:clrMapOvr>
  <p:transition spd="slow"/>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4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092057484"/>
      </p:ext>
    </p:extLst>
  </p:cSld>
  <p:clrMapOvr>
    <a:masterClrMapping/>
  </p:clrMapOvr>
  <p:transition spd="slow"/>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userDrawn="1">
  <p:cSld name="4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201220772"/>
      </p:ext>
    </p:extLst>
  </p:cSld>
  <p:clrMapOvr>
    <a:masterClrMapping/>
  </p:clrMapOvr>
  <p:transition spd="slow"/>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4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726702900"/>
      </p:ext>
    </p:extLst>
  </p:cSld>
  <p:clrMapOvr>
    <a:masterClrMapping/>
  </p:clrMapOvr>
  <p:transition spd="slow"/>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4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966014439"/>
      </p:ext>
    </p:extLst>
  </p:cSld>
  <p:clrMapOvr>
    <a:masterClrMapping/>
  </p:clrMapOvr>
  <p:transition spd="slow"/>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4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753374380"/>
      </p:ext>
    </p:extLst>
  </p:cSld>
  <p:clrMapOvr>
    <a:masterClrMapping/>
  </p:clrMapOvr>
  <p:transition spd="slow"/>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userDrawn="1">
  <p:cSld name="4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5801918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userDrawn="1">
  <p:cSld name="4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9419303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userDrawn="1">
  <p:cSld name="4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8791215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userDrawn="1">
  <p:cSld name="4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1075933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userDrawn="1">
  <p:cSld name="4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8156674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userDrawn="1">
  <p:cSld name="5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5760548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userDrawn="1">
  <p:cSld name="5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0108941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userDrawn="1">
  <p:cSld name="5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170763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userDrawn="1">
  <p:cSld name="5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323672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5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961963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5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1368644913"/>
      </p:ext>
    </p:extLst>
  </p:cSld>
  <p:clrMapOvr>
    <a:masterClrMapping/>
  </p:clrMapOvr>
  <p:transition>
    <p:cut/>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5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66681461"/>
      </p:ext>
    </p:extLst>
  </p:cSld>
  <p:clrMapOvr>
    <a:masterClrMapping/>
  </p:clrMapOvr>
  <p:transition spd="slow"/>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userDrawn="1">
  <p:cSld name="5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117999465"/>
      </p:ext>
    </p:extLst>
  </p:cSld>
  <p:clrMapOvr>
    <a:masterClrMapping/>
  </p:clrMapOvr>
  <p:transition spd="slow"/>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userDrawn="1">
  <p:cSld name="5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979325381"/>
      </p:ext>
    </p:extLst>
  </p:cSld>
  <p:clrMapOvr>
    <a:masterClrMapping/>
  </p:clrMapOvr>
  <p:transition spd="slow"/>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userDrawn="1">
  <p:cSld name="5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175135429"/>
      </p:ext>
    </p:extLst>
  </p:cSld>
  <p:clrMapOvr>
    <a:masterClrMapping/>
  </p:clrMapOvr>
  <p:transition spd="slow"/>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userDrawn="1">
  <p:cSld name="6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209077811"/>
      </p:ext>
    </p:extLst>
  </p:cSld>
  <p:clrMapOvr>
    <a:masterClrMapping/>
  </p:clrMapOvr>
  <p:transition spd="slow"/>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userDrawn="1">
  <p:cSld name="6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273796409"/>
      </p:ext>
    </p:extLst>
  </p:cSld>
  <p:clrMapOvr>
    <a:masterClrMapping/>
  </p:clrMapOvr>
  <p:transition spd="slow"/>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userDrawn="1">
  <p:cSld name="6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722649759"/>
      </p:ext>
    </p:extLst>
  </p:cSld>
  <p:clrMapOvr>
    <a:masterClrMapping/>
  </p:clrMapOvr>
  <p:transition spd="slow"/>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userDrawn="1">
  <p:cSld name="6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450451570"/>
      </p:ext>
    </p:extLst>
  </p:cSld>
  <p:clrMapOvr>
    <a:masterClrMapping/>
  </p:clrMapOvr>
  <p:transition spd="slow"/>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userDrawn="1">
  <p:cSld name="6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723272419"/>
      </p:ext>
    </p:extLst>
  </p:cSld>
  <p:clrMapOvr>
    <a:masterClrMapping/>
  </p:clrMapOvr>
  <p:transition spd="slow"/>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userDrawn="1">
  <p:cSld name="6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95711801"/>
      </p:ext>
    </p:extLst>
  </p:cSld>
  <p:clrMapOvr>
    <a:masterClrMapping/>
  </p:clrMapOvr>
  <p:transition spd="slow"/>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userDrawn="1">
  <p:cSld name="6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596456430"/>
      </p:ext>
    </p:extLst>
  </p:cSld>
  <p:clrMapOvr>
    <a:masterClrMapping/>
  </p:clrMapOvr>
  <p:transition spd="slow"/>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userDrawn="1">
  <p:cSld name="6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566835439"/>
      </p:ext>
    </p:extLst>
  </p:cSld>
  <p:clrMapOvr>
    <a:masterClrMapping/>
  </p:clrMapOvr>
  <p:transition spd="slow"/>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userDrawn="1">
  <p:cSld name="6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610184830"/>
      </p:ext>
    </p:extLst>
  </p:cSld>
  <p:clrMapOvr>
    <a:masterClrMapping/>
  </p:clrMapOvr>
  <p:transition spd="slow"/>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userDrawn="1">
  <p:cSld name="6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000291957"/>
      </p:ext>
    </p:extLst>
  </p:cSld>
  <p:clrMapOvr>
    <a:masterClrMapping/>
  </p:clrMapOvr>
  <p:transition spd="slow"/>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userDrawn="1">
  <p:cSld name="7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970016353"/>
      </p:ext>
    </p:extLst>
  </p:cSld>
  <p:clrMapOvr>
    <a:masterClrMapping/>
  </p:clrMapOvr>
  <p:transition spd="slow"/>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userDrawn="1">
  <p:cSld name="7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8945769"/>
      </p:ext>
    </p:extLst>
  </p:cSld>
  <p:clrMapOvr>
    <a:masterClrMapping/>
  </p:clrMapOvr>
  <p:transition spd="slow"/>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userDrawn="1">
  <p:cSld name="7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260934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userDrawn="1">
  <p:cSld name="7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9300023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userDrawn="1">
  <p:cSld name="7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97802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userDrawn="1">
  <p:cSld name="7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876153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userDrawn="1">
  <p:cSld name="7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2295477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userDrawn="1">
  <p:cSld name="7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2681248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userDrawn="1">
  <p:cSld name="7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3215289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userDrawn="1">
  <p:cSld name="7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3729798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userDrawn="1">
  <p:cSld name="8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8383999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userDrawn="1">
  <p:cSld name="8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227156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userDrawn="1">
  <p:cSld name="8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A48AF43D-6375-44E4-AC87-76E91CE2C29F}"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3475795644"/>
      </p:ext>
    </p:extLst>
  </p:cSld>
  <p:clrMapOvr>
    <a:masterClrMapping/>
  </p:clrMapOvr>
  <p:transition>
    <p:cut/>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userDrawn="1">
  <p:cSld name="8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333502826"/>
      </p:ext>
    </p:extLst>
  </p:cSld>
  <p:clrMapOvr>
    <a:masterClrMapping/>
  </p:clrMapOvr>
  <p:transition>
    <p:cut/>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userDrawn="1">
  <p:cSld name="8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266323462"/>
      </p:ext>
    </p:extLst>
  </p:cSld>
  <p:clrMapOvr>
    <a:masterClrMapping/>
  </p:clrMapOvr>
  <p:transition spd="slow"/>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userDrawn="1">
  <p:cSld name="8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10129880"/>
      </p:ext>
    </p:extLst>
  </p:cSld>
  <p:clrMapOvr>
    <a:masterClrMapping/>
  </p:clrMapOvr>
  <p:transition spd="slow"/>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userDrawn="1">
  <p:cSld name="8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210440013"/>
      </p:ext>
    </p:extLst>
  </p:cSld>
  <p:clrMapOvr>
    <a:masterClrMapping/>
  </p:clrMapOvr>
  <p:transition spd="slow"/>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userDrawn="1">
  <p:cSld name="8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944310845"/>
      </p:ext>
    </p:extLst>
  </p:cSld>
  <p:clrMapOvr>
    <a:masterClrMapping/>
  </p:clrMapOvr>
  <p:transition spd="slow"/>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userDrawn="1">
  <p:cSld name="8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860284800"/>
      </p:ext>
    </p:extLst>
  </p:cSld>
  <p:clrMapOvr>
    <a:masterClrMapping/>
  </p:clrMapOvr>
  <p:transition spd="slow"/>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userDrawn="1">
  <p:cSld name="8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989805325"/>
      </p:ext>
    </p:extLst>
  </p:cSld>
  <p:clrMapOvr>
    <a:masterClrMapping/>
  </p:clrMapOvr>
  <p:transition spd="slow"/>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userDrawn="1">
  <p:cSld name="9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867285264"/>
      </p:ext>
    </p:extLst>
  </p:cSld>
  <p:clrMapOvr>
    <a:masterClrMapping/>
  </p:clrMapOvr>
  <p:transition spd="slow"/>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userDrawn="1">
  <p:cSld name="9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454455804"/>
      </p:ext>
    </p:extLst>
  </p:cSld>
  <p:clrMapOvr>
    <a:masterClrMapping/>
  </p:clrMapOvr>
  <p:transition spd="slow"/>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userDrawn="1">
  <p:cSld name="9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615821043"/>
      </p:ext>
    </p:extLst>
  </p:cSld>
  <p:clrMapOvr>
    <a:masterClrMapping/>
  </p:clrMapOvr>
  <p:transition spd="slow"/>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userDrawn="1">
  <p:cSld name="9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509723580"/>
      </p:ext>
    </p:extLst>
  </p:cSld>
  <p:clrMapOvr>
    <a:masterClrMapping/>
  </p:clrMapOvr>
  <p:transition spd="slow"/>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userDrawn="1">
  <p:cSld name="9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789981223"/>
      </p:ext>
    </p:extLst>
  </p:cSld>
  <p:clrMapOvr>
    <a:masterClrMapping/>
  </p:clrMapOvr>
  <p:transition spd="slow"/>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userDrawn="1">
  <p:cSld name="9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959172413"/>
      </p:ext>
    </p:extLst>
  </p:cSld>
  <p:clrMapOvr>
    <a:masterClrMapping/>
  </p:clrMapOvr>
  <p:transition spd="slow"/>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userDrawn="1">
  <p:cSld name="9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471944108"/>
      </p:ext>
    </p:extLst>
  </p:cSld>
  <p:clrMapOvr>
    <a:masterClrMapping/>
  </p:clrMapOvr>
  <p:transition spd="slow"/>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userDrawn="1">
  <p:cSld name="9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574870203"/>
      </p:ext>
    </p:extLst>
  </p:cSld>
  <p:clrMapOvr>
    <a:masterClrMapping/>
  </p:clrMapOvr>
  <p:transition spd="slow"/>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userDrawn="1">
  <p:cSld name="9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605660398"/>
      </p:ext>
    </p:extLst>
  </p:cSld>
  <p:clrMapOvr>
    <a:masterClrMapping/>
  </p:clrMapOvr>
  <p:transition spd="slow"/>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userDrawn="1">
  <p:cSld name="9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637581335"/>
      </p:ext>
    </p:extLst>
  </p:cSld>
  <p:clrMapOvr>
    <a:masterClrMapping/>
  </p:clrMapOvr>
  <p:transition spd="slow"/>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userDrawn="1">
  <p:cSld name="10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5769034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userDrawn="1">
  <p:cSld name="10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1535635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userDrawn="1">
  <p:cSld name="10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732673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userDrawn="1">
  <p:cSld name="10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19532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userDrawn="1">
  <p:cSld name="10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5974560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userDrawn="1">
  <p:cSld name="10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8186892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userDrawn="1">
  <p:cSld name="10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397580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userDrawn="1">
  <p:cSld name="10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3428777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userDrawn="1">
  <p:cSld name="10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187481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userDrawn="1">
  <p:cSld name="10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476242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userDrawn="1">
  <p:cSld name="11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1457294041"/>
      </p:ext>
    </p:extLst>
  </p:cSld>
  <p:clrMapOvr>
    <a:masterClrMapping/>
  </p:clrMapOvr>
  <p:transition>
    <p:cut/>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userDrawn="1">
  <p:cSld name="11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9765069"/>
      </p:ext>
    </p:extLst>
  </p:cSld>
  <p:clrMapOvr>
    <a:masterClrMapping/>
  </p:clrMapOvr>
  <p:transition spd="slow"/>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userDrawn="1">
  <p:cSld name="11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403866035"/>
      </p:ext>
    </p:extLst>
  </p:cSld>
  <p:clrMapOvr>
    <a:masterClrMapping/>
  </p:clrMapOvr>
  <p:transition spd="slow"/>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userDrawn="1">
  <p:cSld name="11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228074514"/>
      </p:ext>
    </p:extLst>
  </p:cSld>
  <p:clrMapOvr>
    <a:masterClrMapping/>
  </p:clrMapOvr>
  <p:transition spd="slow"/>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userDrawn="1">
  <p:cSld name="11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37220878"/>
      </p:ext>
    </p:extLst>
  </p:cSld>
  <p:clrMapOvr>
    <a:masterClrMapping/>
  </p:clrMapOvr>
  <p:transition spd="slow"/>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userDrawn="1">
  <p:cSld name="11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303328719"/>
      </p:ext>
    </p:extLst>
  </p:cSld>
  <p:clrMapOvr>
    <a:masterClrMapping/>
  </p:clrMapOvr>
  <p:transition spd="slow"/>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userDrawn="1">
  <p:cSld name="11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346499479"/>
      </p:ext>
    </p:extLst>
  </p:cSld>
  <p:clrMapOvr>
    <a:masterClrMapping/>
  </p:clrMapOvr>
  <p:transition spd="slow"/>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userDrawn="1">
  <p:cSld name="11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283594147"/>
      </p:ext>
    </p:extLst>
  </p:cSld>
  <p:clrMapOvr>
    <a:masterClrMapping/>
  </p:clrMapOvr>
  <p:transition spd="slow"/>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userDrawn="1">
  <p:cSld name="11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323937788"/>
      </p:ext>
    </p:extLst>
  </p:cSld>
  <p:clrMapOvr>
    <a:masterClrMapping/>
  </p:clrMapOvr>
  <p:transition spd="slow"/>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userDrawn="1">
  <p:cSld name="11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106719117"/>
      </p:ext>
    </p:extLst>
  </p:cSld>
  <p:clrMapOvr>
    <a:masterClrMapping/>
  </p:clrMapOvr>
  <p:transition spd="slow"/>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userDrawn="1">
  <p:cSld name="12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284951172"/>
      </p:ext>
    </p:extLst>
  </p:cSld>
  <p:clrMapOvr>
    <a:masterClrMapping/>
  </p:clrMapOvr>
  <p:transition spd="slow"/>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userDrawn="1">
  <p:cSld name="12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710750517"/>
      </p:ext>
    </p:extLst>
  </p:cSld>
  <p:clrMapOvr>
    <a:masterClrMapping/>
  </p:clrMapOvr>
  <p:transition spd="slow"/>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userDrawn="1">
  <p:cSld name="12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231191978"/>
      </p:ext>
    </p:extLst>
  </p:cSld>
  <p:clrMapOvr>
    <a:masterClrMapping/>
  </p:clrMapOvr>
  <p:transition spd="slow"/>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userDrawn="1">
  <p:cSld name="12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904055945"/>
      </p:ext>
    </p:extLst>
  </p:cSld>
  <p:clrMapOvr>
    <a:masterClrMapping/>
  </p:clrMapOvr>
  <p:transition spd="slow"/>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userDrawn="1">
  <p:cSld name="12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92877200"/>
      </p:ext>
    </p:extLst>
  </p:cSld>
  <p:clrMapOvr>
    <a:masterClrMapping/>
  </p:clrMapOvr>
  <p:transition spd="slow"/>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userDrawn="1">
  <p:cSld name="12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013662110"/>
      </p:ext>
    </p:extLst>
  </p:cSld>
  <p:clrMapOvr>
    <a:masterClrMapping/>
  </p:clrMapOvr>
  <p:transition spd="slow"/>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userDrawn="1">
  <p:cSld name="12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818744383"/>
      </p:ext>
    </p:extLst>
  </p:cSld>
  <p:clrMapOvr>
    <a:masterClrMapping/>
  </p:clrMapOvr>
  <p:transition spd="slow"/>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userDrawn="1">
  <p:cSld name="12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6600139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userDrawn="1">
  <p:cSld name="12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2584391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userDrawn="1">
  <p:cSld name="12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882004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userDrawn="1">
  <p:cSld name="13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2121384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userDrawn="1">
  <p:cSld name="13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587577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userDrawn="1">
  <p:cSld name="13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0601229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userDrawn="1">
  <p:cSld name="13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715515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userDrawn="1">
  <p:cSld name="13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6591333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userDrawn="1">
  <p:cSld name="13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908040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userDrawn="1">
  <p:cSld name="13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0951716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userDrawn="1">
  <p:cSld name="13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A48AF43D-6375-44E4-AC87-76E91CE2C29F}"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3709627157"/>
      </p:ext>
    </p:extLst>
  </p:cSld>
  <p:clrMapOvr>
    <a:masterClrMapping/>
  </p:clrMapOvr>
  <p:transition>
    <p:cut/>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userDrawn="1">
  <p:cSld name="13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3441875612"/>
      </p:ext>
    </p:extLst>
  </p:cSld>
  <p:clrMapOvr>
    <a:masterClrMapping/>
  </p:clrMapOvr>
  <p:transition>
    <p:cut/>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userDrawn="1">
  <p:cSld name="13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67241716"/>
      </p:ext>
    </p:extLst>
  </p:cSld>
  <p:clrMapOvr>
    <a:masterClrMapping/>
  </p:clrMapOvr>
  <p:transition spd="slow"/>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userDrawn="1">
  <p:cSld name="14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014694355"/>
      </p:ext>
    </p:extLst>
  </p:cSld>
  <p:clrMapOvr>
    <a:masterClrMapping/>
  </p:clrMapOvr>
  <p:transition spd="slow"/>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userDrawn="1">
  <p:cSld name="14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02212973"/>
      </p:ext>
    </p:extLst>
  </p:cSld>
  <p:clrMapOvr>
    <a:masterClrMapping/>
  </p:clrMapOvr>
  <p:transition spd="slow"/>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userDrawn="1">
  <p:cSld name="14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127111939"/>
      </p:ext>
    </p:extLst>
  </p:cSld>
  <p:clrMapOvr>
    <a:masterClrMapping/>
  </p:clrMapOvr>
  <p:transition spd="slow"/>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userDrawn="1">
  <p:cSld name="14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706537433"/>
      </p:ext>
    </p:extLst>
  </p:cSld>
  <p:clrMapOvr>
    <a:masterClrMapping/>
  </p:clrMapOvr>
  <p:transition spd="slow"/>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userDrawn="1">
  <p:cSld name="14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820127552"/>
      </p:ext>
    </p:extLst>
  </p:cSld>
  <p:clrMapOvr>
    <a:masterClrMapping/>
  </p:clrMapOvr>
  <p:transition spd="slow"/>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userDrawn="1">
  <p:cSld name="14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810432196"/>
      </p:ext>
    </p:extLst>
  </p:cSld>
  <p:clrMapOvr>
    <a:masterClrMapping/>
  </p:clrMapOvr>
  <p:transition spd="slow"/>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userDrawn="1">
  <p:cSld name="14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465820593"/>
      </p:ext>
    </p:extLst>
  </p:cSld>
  <p:clrMapOvr>
    <a:masterClrMapping/>
  </p:clrMapOvr>
  <p:transition spd="slow"/>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userDrawn="1">
  <p:cSld name="14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269489709"/>
      </p:ext>
    </p:extLst>
  </p:cSld>
  <p:clrMapOvr>
    <a:masterClrMapping/>
  </p:clrMapOvr>
  <p:transition spd="slow"/>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userDrawn="1">
  <p:cSld name="14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18419963"/>
      </p:ext>
    </p:extLst>
  </p:cSld>
  <p:clrMapOvr>
    <a:masterClrMapping/>
  </p:clrMapOvr>
  <p:transition spd="slow"/>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userDrawn="1">
  <p:cSld name="14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623539490"/>
      </p:ext>
    </p:extLst>
  </p:cSld>
  <p:clrMapOvr>
    <a:masterClrMapping/>
  </p:clrMapOvr>
  <p:transition spd="slow"/>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userDrawn="1">
  <p:cSld name="15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130216720"/>
      </p:ext>
    </p:extLst>
  </p:cSld>
  <p:clrMapOvr>
    <a:masterClrMapping/>
  </p:clrMapOvr>
  <p:transition spd="slow"/>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userDrawn="1">
  <p:cSld name="15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823029416"/>
      </p:ext>
    </p:extLst>
  </p:cSld>
  <p:clrMapOvr>
    <a:masterClrMapping/>
  </p:clrMapOvr>
  <p:transition spd="slow"/>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userDrawn="1">
  <p:cSld name="15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599675997"/>
      </p:ext>
    </p:extLst>
  </p:cSld>
  <p:clrMapOvr>
    <a:masterClrMapping/>
  </p:clrMapOvr>
  <p:transition spd="slow"/>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userDrawn="1">
  <p:cSld name="15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991275145"/>
      </p:ext>
    </p:extLst>
  </p:cSld>
  <p:clrMapOvr>
    <a:masterClrMapping/>
  </p:clrMapOvr>
  <p:transition spd="slow"/>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userDrawn="1">
  <p:cSld name="15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668828594"/>
      </p:ext>
    </p:extLst>
  </p:cSld>
  <p:clrMapOvr>
    <a:masterClrMapping/>
  </p:clrMapOvr>
  <p:transition spd="slow"/>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userDrawn="1">
  <p:cSld name="15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42876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userDrawn="1">
  <p:cSld name="15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0715206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userDrawn="1">
  <p:cSld name="15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9922510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userDrawn="1">
  <p:cSld name="15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296957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userDrawn="1">
  <p:cSld name="15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721423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userDrawn="1">
  <p:cSld name="16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269023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userDrawn="1">
  <p:cSld name="16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4056037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userDrawn="1">
  <p:cSld name="16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530784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userDrawn="1">
  <p:cSld name="16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9524872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userDrawn="1">
  <p:cSld name="16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942499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userDrawn="1">
  <p:cSld name="16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4025864112"/>
      </p:ext>
    </p:extLst>
  </p:cSld>
  <p:clrMapOvr>
    <a:masterClrMapping/>
  </p:clrMapOvr>
  <p:transition>
    <p:cut/>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userDrawn="1">
  <p:cSld name="16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285437963"/>
      </p:ext>
    </p:extLst>
  </p:cSld>
  <p:clrMapOvr>
    <a:masterClrMapping/>
  </p:clrMapOvr>
  <p:transition spd="slow"/>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userDrawn="1">
  <p:cSld name="16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683746622"/>
      </p:ext>
    </p:extLst>
  </p:cSld>
  <p:clrMapOvr>
    <a:masterClrMapping/>
  </p:clrMapOvr>
  <p:transition spd="slow"/>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userDrawn="1">
  <p:cSld name="16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214551734"/>
      </p:ext>
    </p:extLst>
  </p:cSld>
  <p:clrMapOvr>
    <a:masterClrMapping/>
  </p:clrMapOvr>
  <p:transition spd="slow"/>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userDrawn="1">
  <p:cSld name="16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779829187"/>
      </p:ext>
    </p:extLst>
  </p:cSld>
  <p:clrMapOvr>
    <a:masterClrMapping/>
  </p:clrMapOvr>
  <p:transition spd="slow"/>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userDrawn="1">
  <p:cSld name="17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103025553"/>
      </p:ext>
    </p:extLst>
  </p:cSld>
  <p:clrMapOvr>
    <a:masterClrMapping/>
  </p:clrMapOvr>
  <p:transition spd="slow"/>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userDrawn="1">
  <p:cSld name="17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358199241"/>
      </p:ext>
    </p:extLst>
  </p:cSld>
  <p:clrMapOvr>
    <a:masterClrMapping/>
  </p:clrMapOvr>
  <p:transition spd="slow"/>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userDrawn="1">
  <p:cSld name="17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270023422"/>
      </p:ext>
    </p:extLst>
  </p:cSld>
  <p:clrMapOvr>
    <a:masterClrMapping/>
  </p:clrMapOvr>
  <p:transition spd="slow"/>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userDrawn="1">
  <p:cSld name="17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7137874"/>
      </p:ext>
    </p:extLst>
  </p:cSld>
  <p:clrMapOvr>
    <a:masterClrMapping/>
  </p:clrMapOvr>
  <p:transition spd="slow"/>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userDrawn="1">
  <p:cSld name="17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679129199"/>
      </p:ext>
    </p:extLst>
  </p:cSld>
  <p:clrMapOvr>
    <a:masterClrMapping/>
  </p:clrMapOvr>
  <p:transition spd="slow"/>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userDrawn="1">
  <p:cSld name="17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753497164"/>
      </p:ext>
    </p:extLst>
  </p:cSld>
  <p:clrMapOvr>
    <a:masterClrMapping/>
  </p:clrMapOvr>
  <p:transition spd="slow"/>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userDrawn="1">
  <p:cSld name="17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103285420"/>
      </p:ext>
    </p:extLst>
  </p:cSld>
  <p:clrMapOvr>
    <a:masterClrMapping/>
  </p:clrMapOvr>
  <p:transition spd="slow"/>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userDrawn="1">
  <p:cSld name="17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085042440"/>
      </p:ext>
    </p:extLst>
  </p:cSld>
  <p:clrMapOvr>
    <a:masterClrMapping/>
  </p:clrMapOvr>
  <p:transition spd="slow"/>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userDrawn="1">
  <p:cSld name="17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538019098"/>
      </p:ext>
    </p:extLst>
  </p:cSld>
  <p:clrMapOvr>
    <a:masterClrMapping/>
  </p:clrMapOvr>
  <p:transition spd="slow"/>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userDrawn="1">
  <p:cSld name="17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472503603"/>
      </p:ext>
    </p:extLst>
  </p:cSld>
  <p:clrMapOvr>
    <a:masterClrMapping/>
  </p:clrMapOvr>
  <p:transition spd="slow"/>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userDrawn="1">
  <p:cSld name="18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272222239"/>
      </p:ext>
    </p:extLst>
  </p:cSld>
  <p:clrMapOvr>
    <a:masterClrMapping/>
  </p:clrMapOvr>
  <p:transition spd="slow"/>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userDrawn="1">
  <p:cSld name="18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079698836"/>
      </p:ext>
    </p:extLst>
  </p:cSld>
  <p:clrMapOvr>
    <a:masterClrMapping/>
  </p:clrMapOvr>
  <p:transition spd="slow"/>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userDrawn="1">
  <p:cSld name="18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128069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userDrawn="1">
  <p:cSld name="18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9557057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userDrawn="1">
  <p:cSld name="18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3394832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userDrawn="1">
  <p:cSld name="18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635766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userDrawn="1">
  <p:cSld name="18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0702027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userDrawn="1">
  <p:cSld name="18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3428328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userDrawn="1">
  <p:cSld name="18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9581183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userDrawn="1">
  <p:cSld name="18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5575052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userDrawn="1">
  <p:cSld name="19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5561409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userDrawn="1">
  <p:cSld name="19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9562620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userDrawn="1">
  <p:cSld name="19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A48AF43D-6375-44E4-AC87-76E91CE2C29F}"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4025130271"/>
      </p:ext>
    </p:extLst>
  </p:cSld>
  <p:clrMapOvr>
    <a:masterClrMapping/>
  </p:clrMapOvr>
  <p:transition>
    <p:cut/>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userDrawn="1">
  <p:cSld name="19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1106120296"/>
      </p:ext>
    </p:extLst>
  </p:cSld>
  <p:clrMapOvr>
    <a:masterClrMapping/>
  </p:clrMapOvr>
  <p:transition>
    <p:cut/>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userDrawn="1">
  <p:cSld name="19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825772157"/>
      </p:ext>
    </p:extLst>
  </p:cSld>
  <p:clrMapOvr>
    <a:masterClrMapping/>
  </p:clrMapOvr>
  <p:transition spd="slow"/>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userDrawn="1">
  <p:cSld name="19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094970547"/>
      </p:ext>
    </p:extLst>
  </p:cSld>
  <p:clrMapOvr>
    <a:masterClrMapping/>
  </p:clrMapOvr>
  <p:transition spd="slow"/>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userDrawn="1">
  <p:cSld name="19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843497303"/>
      </p:ext>
    </p:extLst>
  </p:cSld>
  <p:clrMapOvr>
    <a:masterClrMapping/>
  </p:clrMapOvr>
  <p:transition spd="slow"/>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userDrawn="1">
  <p:cSld name="19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285519295"/>
      </p:ext>
    </p:extLst>
  </p:cSld>
  <p:clrMapOvr>
    <a:masterClrMapping/>
  </p:clrMapOvr>
  <p:transition spd="slow"/>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userDrawn="1">
  <p:cSld name="19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586413181"/>
      </p:ext>
    </p:extLst>
  </p:cSld>
  <p:clrMapOvr>
    <a:masterClrMapping/>
  </p:clrMapOvr>
  <p:transition spd="slow"/>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userDrawn="1">
  <p:cSld name="19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191441940"/>
      </p:ext>
    </p:extLst>
  </p:cSld>
  <p:clrMapOvr>
    <a:masterClrMapping/>
  </p:clrMapOvr>
  <p:transition spd="slow"/>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userDrawn="1">
  <p:cSld name="20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843991749"/>
      </p:ext>
    </p:extLst>
  </p:cSld>
  <p:clrMapOvr>
    <a:masterClrMapping/>
  </p:clrMapOvr>
  <p:transition spd="slow"/>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userDrawn="1">
  <p:cSld name="20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216524304"/>
      </p:ext>
    </p:extLst>
  </p:cSld>
  <p:clrMapOvr>
    <a:masterClrMapping/>
  </p:clrMapOvr>
  <p:transition spd="slow"/>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userDrawn="1">
  <p:cSld name="20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55168520"/>
      </p:ext>
    </p:extLst>
  </p:cSld>
  <p:clrMapOvr>
    <a:masterClrMapping/>
  </p:clrMapOvr>
  <p:transition spd="slow"/>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userDrawn="1">
  <p:cSld name="20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397820162"/>
      </p:ext>
    </p:extLst>
  </p:cSld>
  <p:clrMapOvr>
    <a:masterClrMapping/>
  </p:clrMapOvr>
  <p:transition spd="slow"/>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userDrawn="1">
  <p:cSld name="20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759687280"/>
      </p:ext>
    </p:extLst>
  </p:cSld>
  <p:clrMapOvr>
    <a:masterClrMapping/>
  </p:clrMapOvr>
  <p:transition spd="slow"/>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userDrawn="1">
  <p:cSld name="20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587135979"/>
      </p:ext>
    </p:extLst>
  </p:cSld>
  <p:clrMapOvr>
    <a:masterClrMapping/>
  </p:clrMapOvr>
  <p:transition spd="slow"/>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userDrawn="1">
  <p:cSld name="20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890883555"/>
      </p:ext>
    </p:extLst>
  </p:cSld>
  <p:clrMapOvr>
    <a:masterClrMapping/>
  </p:clrMapOvr>
  <p:transition spd="slow"/>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userDrawn="1">
  <p:cSld name="20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084872221"/>
      </p:ext>
    </p:extLst>
  </p:cSld>
  <p:clrMapOvr>
    <a:masterClrMapping/>
  </p:clrMapOvr>
  <p:transition spd="slow"/>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userDrawn="1">
  <p:cSld name="20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596232584"/>
      </p:ext>
    </p:extLst>
  </p:cSld>
  <p:clrMapOvr>
    <a:masterClrMapping/>
  </p:clrMapOvr>
  <p:transition spd="slow"/>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userDrawn="1">
  <p:cSld name="20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812860915"/>
      </p:ext>
    </p:extLst>
  </p:cSld>
  <p:clrMapOvr>
    <a:masterClrMapping/>
  </p:clrMapOvr>
  <p:transition spd="slow"/>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userDrawn="1">
  <p:cSld name="21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281733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userDrawn="1">
  <p:cSld name="21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724365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userDrawn="1">
  <p:cSld name="21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8706354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userDrawn="1">
  <p:cSld name="21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0253206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userDrawn="1">
  <p:cSld name="21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2639039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userDrawn="1">
  <p:cSld name="21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171692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showMasterSp="0" userDrawn="1">
  <p:cSld name="21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9999953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8.xml><?xml version="1.0" encoding="utf-8"?>
<p:sldLayout xmlns:a="http://schemas.openxmlformats.org/drawingml/2006/main" xmlns:r="http://schemas.openxmlformats.org/officeDocument/2006/relationships" xmlns:p="http://schemas.openxmlformats.org/presentationml/2006/main" showMasterSp="0" userDrawn="1">
  <p:cSld name="21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5774738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9.xml><?xml version="1.0" encoding="utf-8"?>
<p:sldLayout xmlns:a="http://schemas.openxmlformats.org/drawingml/2006/main" xmlns:r="http://schemas.openxmlformats.org/officeDocument/2006/relationships" xmlns:p="http://schemas.openxmlformats.org/presentationml/2006/main" showMasterSp="0" userDrawn="1">
  <p:cSld name="21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7557530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30.xml><?xml version="1.0" encoding="utf-8"?>
<p:sldLayout xmlns:a="http://schemas.openxmlformats.org/drawingml/2006/main" xmlns:r="http://schemas.openxmlformats.org/officeDocument/2006/relationships" xmlns:p="http://schemas.openxmlformats.org/presentationml/2006/main" showMasterSp="0" userDrawn="1">
  <p:cSld name="21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94572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31.xml><?xml version="1.0" encoding="utf-8"?>
<p:sldLayout xmlns:a="http://schemas.openxmlformats.org/drawingml/2006/main" xmlns:r="http://schemas.openxmlformats.org/officeDocument/2006/relationships" xmlns:p="http://schemas.openxmlformats.org/presentationml/2006/main" showMasterSp="0" userDrawn="1">
  <p:cSld name="22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988074184"/>
      </p:ext>
    </p:extLst>
  </p:cSld>
  <p:clrMapOvr>
    <a:masterClrMapping/>
  </p:clrMapOvr>
  <p:transition>
    <p:cut/>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showMasterSp="0" userDrawn="1">
  <p:cSld name="22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411548174"/>
      </p:ext>
    </p:extLst>
  </p:cSld>
  <p:clrMapOvr>
    <a:masterClrMapping/>
  </p:clrMapOvr>
  <p:transition spd="slow"/>
</p:sldLayout>
</file>

<file path=ppt/slideLayouts/slideLayout233.xml><?xml version="1.0" encoding="utf-8"?>
<p:sldLayout xmlns:a="http://schemas.openxmlformats.org/drawingml/2006/main" xmlns:r="http://schemas.openxmlformats.org/officeDocument/2006/relationships" xmlns:p="http://schemas.openxmlformats.org/presentationml/2006/main" showMasterSp="0" userDrawn="1">
  <p:cSld name="22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446849636"/>
      </p:ext>
    </p:extLst>
  </p:cSld>
  <p:clrMapOvr>
    <a:masterClrMapping/>
  </p:clrMapOvr>
  <p:transition spd="slow"/>
</p:sldLayout>
</file>

<file path=ppt/slideLayouts/slideLayout234.xml><?xml version="1.0" encoding="utf-8"?>
<p:sldLayout xmlns:a="http://schemas.openxmlformats.org/drawingml/2006/main" xmlns:r="http://schemas.openxmlformats.org/officeDocument/2006/relationships" xmlns:p="http://schemas.openxmlformats.org/presentationml/2006/main" showMasterSp="0" userDrawn="1">
  <p:cSld name="22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829579569"/>
      </p:ext>
    </p:extLst>
  </p:cSld>
  <p:clrMapOvr>
    <a:masterClrMapping/>
  </p:clrMapOvr>
  <p:transition spd="slow"/>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userDrawn="1">
  <p:cSld name="22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869985778"/>
      </p:ext>
    </p:extLst>
  </p:cSld>
  <p:clrMapOvr>
    <a:masterClrMapping/>
  </p:clrMapOvr>
  <p:transition spd="slow"/>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userDrawn="1">
  <p:cSld name="22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290763419"/>
      </p:ext>
    </p:extLst>
  </p:cSld>
  <p:clrMapOvr>
    <a:masterClrMapping/>
  </p:clrMapOvr>
  <p:transition spd="slow"/>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userDrawn="1">
  <p:cSld name="22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351696438"/>
      </p:ext>
    </p:extLst>
  </p:cSld>
  <p:clrMapOvr>
    <a:masterClrMapping/>
  </p:clrMapOvr>
  <p:transition spd="slow"/>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userDrawn="1">
  <p:cSld name="22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623606211"/>
      </p:ext>
    </p:extLst>
  </p:cSld>
  <p:clrMapOvr>
    <a:masterClrMapping/>
  </p:clrMapOvr>
  <p:transition spd="slow"/>
</p:sldLayout>
</file>

<file path=ppt/slideLayouts/slideLayout239.xml><?xml version="1.0" encoding="utf-8"?>
<p:sldLayout xmlns:a="http://schemas.openxmlformats.org/drawingml/2006/main" xmlns:r="http://schemas.openxmlformats.org/officeDocument/2006/relationships" xmlns:p="http://schemas.openxmlformats.org/presentationml/2006/main" showMasterSp="0" userDrawn="1">
  <p:cSld name="22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218707994"/>
      </p:ext>
    </p:extLst>
  </p:cSld>
  <p:clrMapOvr>
    <a:masterClrMapping/>
  </p:clrMapOvr>
  <p:transition spd="slow"/>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userDrawn="1">
  <p:cSld name="22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410233709"/>
      </p:ext>
    </p:extLst>
  </p:cSld>
  <p:clrMapOvr>
    <a:masterClrMapping/>
  </p:clrMapOvr>
  <p:transition spd="slow"/>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userDrawn="1">
  <p:cSld name="23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23689530"/>
      </p:ext>
    </p:extLst>
  </p:cSld>
  <p:clrMapOvr>
    <a:masterClrMapping/>
  </p:clrMapOvr>
  <p:transition spd="slow"/>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userDrawn="1">
  <p:cSld name="23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328648692"/>
      </p:ext>
    </p:extLst>
  </p:cSld>
  <p:clrMapOvr>
    <a:masterClrMapping/>
  </p:clrMapOvr>
  <p:transition spd="slow"/>
</p:sldLayout>
</file>

<file path=ppt/slideLayouts/slideLayout243.xml><?xml version="1.0" encoding="utf-8"?>
<p:sldLayout xmlns:a="http://schemas.openxmlformats.org/drawingml/2006/main" xmlns:r="http://schemas.openxmlformats.org/officeDocument/2006/relationships" xmlns:p="http://schemas.openxmlformats.org/presentationml/2006/main" showMasterSp="0" userDrawn="1">
  <p:cSld name="23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072414666"/>
      </p:ext>
    </p:extLst>
  </p:cSld>
  <p:clrMapOvr>
    <a:masterClrMapping/>
  </p:clrMapOvr>
  <p:transition spd="slow"/>
</p:sldLayout>
</file>

<file path=ppt/slideLayouts/slideLayout244.xml><?xml version="1.0" encoding="utf-8"?>
<p:sldLayout xmlns:a="http://schemas.openxmlformats.org/drawingml/2006/main" xmlns:r="http://schemas.openxmlformats.org/officeDocument/2006/relationships" xmlns:p="http://schemas.openxmlformats.org/presentationml/2006/main" showMasterSp="0" userDrawn="1">
  <p:cSld name="23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192452974"/>
      </p:ext>
    </p:extLst>
  </p:cSld>
  <p:clrMapOvr>
    <a:masterClrMapping/>
  </p:clrMapOvr>
  <p:transition spd="slow"/>
</p:sldLayout>
</file>

<file path=ppt/slideLayouts/slideLayout245.xml><?xml version="1.0" encoding="utf-8"?>
<p:sldLayout xmlns:a="http://schemas.openxmlformats.org/drawingml/2006/main" xmlns:r="http://schemas.openxmlformats.org/officeDocument/2006/relationships" xmlns:p="http://schemas.openxmlformats.org/presentationml/2006/main" showMasterSp="0" userDrawn="1">
  <p:cSld name="23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43334065"/>
      </p:ext>
    </p:extLst>
  </p:cSld>
  <p:clrMapOvr>
    <a:masterClrMapping/>
  </p:clrMapOvr>
  <p:transition spd="slow"/>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userDrawn="1">
  <p:cSld name="23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75624998"/>
      </p:ext>
    </p:extLst>
  </p:cSld>
  <p:clrMapOvr>
    <a:masterClrMapping/>
  </p:clrMapOvr>
  <p:transition spd="slow"/>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userDrawn="1">
  <p:cSld name="23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819131869"/>
      </p:ext>
    </p:extLst>
  </p:cSld>
  <p:clrMapOvr>
    <a:masterClrMapping/>
  </p:clrMapOvr>
  <p:transition spd="slow"/>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userDrawn="1">
  <p:cSld name="23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602387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userDrawn="1">
  <p:cSld name="23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7018436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userDrawn="1">
  <p:cSld name="23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463871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1.xml><?xml version="1.0" encoding="utf-8"?>
<p:sldLayout xmlns:a="http://schemas.openxmlformats.org/drawingml/2006/main" xmlns:r="http://schemas.openxmlformats.org/officeDocument/2006/relationships" xmlns:p="http://schemas.openxmlformats.org/presentationml/2006/main" showMasterSp="0" userDrawn="1">
  <p:cSld name="24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7056796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userDrawn="1">
  <p:cSld name="24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0970063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showMasterSp="0" userDrawn="1">
  <p:cSld name="24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874169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userDrawn="1">
  <p:cSld name="24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6243916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5.xml><?xml version="1.0" encoding="utf-8"?>
<p:sldLayout xmlns:a="http://schemas.openxmlformats.org/drawingml/2006/main" xmlns:r="http://schemas.openxmlformats.org/officeDocument/2006/relationships" xmlns:p="http://schemas.openxmlformats.org/presentationml/2006/main" showMasterSp="0" userDrawn="1">
  <p:cSld name="24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394955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6.xml><?xml version="1.0" encoding="utf-8"?>
<p:sldLayout xmlns:a="http://schemas.openxmlformats.org/drawingml/2006/main" xmlns:r="http://schemas.openxmlformats.org/officeDocument/2006/relationships" xmlns:p="http://schemas.openxmlformats.org/presentationml/2006/main" showMasterSp="0" userDrawn="1">
  <p:cSld name="24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0310116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userDrawn="1">
  <p:cSld name="24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9539821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8.xml><?xml version="1.0" encoding="utf-8"?>
<p:sldLayout xmlns:a="http://schemas.openxmlformats.org/drawingml/2006/main" xmlns:r="http://schemas.openxmlformats.org/officeDocument/2006/relationships" xmlns:p="http://schemas.openxmlformats.org/presentationml/2006/main" showMasterSp="0" userDrawn="1">
  <p:cSld name="24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A48AF43D-6375-44E4-AC87-76E91CE2C29F}"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521708353"/>
      </p:ext>
    </p:extLst>
  </p:cSld>
  <p:clrMapOvr>
    <a:masterClrMapping/>
  </p:clrMapOvr>
  <p:transition>
    <p:cut/>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userDrawn="1">
  <p:cSld name="24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4229534910"/>
      </p:ext>
    </p:extLst>
  </p:cSld>
  <p:clrMapOvr>
    <a:masterClrMapping/>
  </p:clrMapOvr>
  <p:transition>
    <p:cut/>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userDrawn="1">
  <p:cSld name="24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038925799"/>
      </p:ext>
    </p:extLst>
  </p:cSld>
  <p:clrMapOvr>
    <a:masterClrMapping/>
  </p:clrMapOvr>
  <p:transition spd="slow"/>
</p:sldLayout>
</file>

<file path=ppt/slideLayouts/slideLayout261.xml><?xml version="1.0" encoding="utf-8"?>
<p:sldLayout xmlns:a="http://schemas.openxmlformats.org/drawingml/2006/main" xmlns:r="http://schemas.openxmlformats.org/officeDocument/2006/relationships" xmlns:p="http://schemas.openxmlformats.org/presentationml/2006/main" showMasterSp="0" userDrawn="1">
  <p:cSld name="25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820633923"/>
      </p:ext>
    </p:extLst>
  </p:cSld>
  <p:clrMapOvr>
    <a:masterClrMapping/>
  </p:clrMapOvr>
  <p:transition spd="slow"/>
</p:sldLayout>
</file>

<file path=ppt/slideLayouts/slideLayout262.xml><?xml version="1.0" encoding="utf-8"?>
<p:sldLayout xmlns:a="http://schemas.openxmlformats.org/drawingml/2006/main" xmlns:r="http://schemas.openxmlformats.org/officeDocument/2006/relationships" xmlns:p="http://schemas.openxmlformats.org/presentationml/2006/main" showMasterSp="0" userDrawn="1">
  <p:cSld name="25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510376270"/>
      </p:ext>
    </p:extLst>
  </p:cSld>
  <p:clrMapOvr>
    <a:masterClrMapping/>
  </p:clrMapOvr>
  <p:transition spd="slow"/>
</p:sldLayout>
</file>

<file path=ppt/slideLayouts/slideLayout263.xml><?xml version="1.0" encoding="utf-8"?>
<p:sldLayout xmlns:a="http://schemas.openxmlformats.org/drawingml/2006/main" xmlns:r="http://schemas.openxmlformats.org/officeDocument/2006/relationships" xmlns:p="http://schemas.openxmlformats.org/presentationml/2006/main" showMasterSp="0" userDrawn="1">
  <p:cSld name="25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93914126"/>
      </p:ext>
    </p:extLst>
  </p:cSld>
  <p:clrMapOvr>
    <a:masterClrMapping/>
  </p:clrMapOvr>
  <p:transition spd="slow"/>
</p:sldLayout>
</file>

<file path=ppt/slideLayouts/slideLayout264.xml><?xml version="1.0" encoding="utf-8"?>
<p:sldLayout xmlns:a="http://schemas.openxmlformats.org/drawingml/2006/main" xmlns:r="http://schemas.openxmlformats.org/officeDocument/2006/relationships" xmlns:p="http://schemas.openxmlformats.org/presentationml/2006/main" showMasterSp="0" userDrawn="1">
  <p:cSld name="25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88554407"/>
      </p:ext>
    </p:extLst>
  </p:cSld>
  <p:clrMapOvr>
    <a:masterClrMapping/>
  </p:clrMapOvr>
  <p:transition spd="slow"/>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userDrawn="1">
  <p:cSld name="25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89636716"/>
      </p:ext>
    </p:extLst>
  </p:cSld>
  <p:clrMapOvr>
    <a:masterClrMapping/>
  </p:clrMapOvr>
  <p:transition spd="slow"/>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userDrawn="1">
  <p:cSld name="25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277005532"/>
      </p:ext>
    </p:extLst>
  </p:cSld>
  <p:clrMapOvr>
    <a:masterClrMapping/>
  </p:clrMapOvr>
  <p:transition spd="slow"/>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userDrawn="1">
  <p:cSld name="25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676283304"/>
      </p:ext>
    </p:extLst>
  </p:cSld>
  <p:clrMapOvr>
    <a:masterClrMapping/>
  </p:clrMapOvr>
  <p:transition spd="slow"/>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userDrawn="1">
  <p:cSld name="25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105384351"/>
      </p:ext>
    </p:extLst>
  </p:cSld>
  <p:clrMapOvr>
    <a:masterClrMapping/>
  </p:clrMapOvr>
  <p:transition spd="slow"/>
</p:sldLayout>
</file>

<file path=ppt/slideLayouts/slideLayout269.xml><?xml version="1.0" encoding="utf-8"?>
<p:sldLayout xmlns:a="http://schemas.openxmlformats.org/drawingml/2006/main" xmlns:r="http://schemas.openxmlformats.org/officeDocument/2006/relationships" xmlns:p="http://schemas.openxmlformats.org/presentationml/2006/main" showMasterSp="0" userDrawn="1">
  <p:cSld name="25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219394133"/>
      </p:ext>
    </p:extLst>
  </p:cSld>
  <p:clrMapOvr>
    <a:masterClrMapping/>
  </p:clrMapOvr>
  <p:transition spd="slow"/>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userDrawn="1">
  <p:cSld name="25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793346072"/>
      </p:ext>
    </p:extLst>
  </p:cSld>
  <p:clrMapOvr>
    <a:masterClrMapping/>
  </p:clrMapOvr>
  <p:transition spd="slow"/>
</p:sldLayout>
</file>

<file path=ppt/slideLayouts/slideLayout271.xml><?xml version="1.0" encoding="utf-8"?>
<p:sldLayout xmlns:a="http://schemas.openxmlformats.org/drawingml/2006/main" xmlns:r="http://schemas.openxmlformats.org/officeDocument/2006/relationships" xmlns:p="http://schemas.openxmlformats.org/presentationml/2006/main" showMasterSp="0" userDrawn="1">
  <p:cSld name="26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784534423"/>
      </p:ext>
    </p:extLst>
  </p:cSld>
  <p:clrMapOvr>
    <a:masterClrMapping/>
  </p:clrMapOvr>
  <p:transition spd="slow"/>
</p:sldLayout>
</file>

<file path=ppt/slideLayouts/slideLayout272.xml><?xml version="1.0" encoding="utf-8"?>
<p:sldLayout xmlns:a="http://schemas.openxmlformats.org/drawingml/2006/main" xmlns:r="http://schemas.openxmlformats.org/officeDocument/2006/relationships" xmlns:p="http://schemas.openxmlformats.org/presentationml/2006/main" showMasterSp="0" userDrawn="1">
  <p:cSld name="26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177574321"/>
      </p:ext>
    </p:extLst>
  </p:cSld>
  <p:clrMapOvr>
    <a:masterClrMapping/>
  </p:clrMapOvr>
  <p:transition spd="slow"/>
</p:sldLayout>
</file>

<file path=ppt/slideLayouts/slideLayout273.xml><?xml version="1.0" encoding="utf-8"?>
<p:sldLayout xmlns:a="http://schemas.openxmlformats.org/drawingml/2006/main" xmlns:r="http://schemas.openxmlformats.org/officeDocument/2006/relationships" xmlns:p="http://schemas.openxmlformats.org/presentationml/2006/main" showMasterSp="0" userDrawn="1">
  <p:cSld name="26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484428605"/>
      </p:ext>
    </p:extLst>
  </p:cSld>
  <p:clrMapOvr>
    <a:masterClrMapping/>
  </p:clrMapOvr>
  <p:transition spd="slow"/>
</p:sldLayout>
</file>

<file path=ppt/slideLayouts/slideLayout274.xml><?xml version="1.0" encoding="utf-8"?>
<p:sldLayout xmlns:a="http://schemas.openxmlformats.org/drawingml/2006/main" xmlns:r="http://schemas.openxmlformats.org/officeDocument/2006/relationships" xmlns:p="http://schemas.openxmlformats.org/presentationml/2006/main" showMasterSp="0" userDrawn="1">
  <p:cSld name="26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235084126"/>
      </p:ext>
    </p:extLst>
  </p:cSld>
  <p:clrMapOvr>
    <a:masterClrMapping/>
  </p:clrMapOvr>
  <p:transition spd="slow"/>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userDrawn="1">
  <p:cSld name="26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904303119"/>
      </p:ext>
    </p:extLst>
  </p:cSld>
  <p:clrMapOvr>
    <a:masterClrMapping/>
  </p:clrMapOvr>
  <p:transition spd="slow"/>
</p:sldLayout>
</file>

<file path=ppt/slideLayouts/slideLayout276.xml><?xml version="1.0" encoding="utf-8"?>
<p:sldLayout xmlns:a="http://schemas.openxmlformats.org/drawingml/2006/main" xmlns:r="http://schemas.openxmlformats.org/officeDocument/2006/relationships" xmlns:p="http://schemas.openxmlformats.org/presentationml/2006/main" showMasterSp="0" userDrawn="1">
  <p:cSld name="26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8828655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userDrawn="1">
  <p:cSld name="26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530899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userDrawn="1">
  <p:cSld name="26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328747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userDrawn="1">
  <p:cSld name="26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96975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showMasterSp="0" userDrawn="1">
  <p:cSld name="26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600134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userDrawn="1">
  <p:cSld name="27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0775981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showMasterSp="0" userDrawn="1">
  <p:cSld name="27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1382944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showMasterSp="0" userDrawn="1">
  <p:cSld name="27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2177366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showMasterSp="0" userDrawn="1">
  <p:cSld name="27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291521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showMasterSp="0" userDrawn="1">
  <p:cSld name="27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5723817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showMasterSp="0" userDrawn="1">
  <p:cSld name="27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1521769600"/>
      </p:ext>
    </p:extLst>
  </p:cSld>
  <p:clrMapOvr>
    <a:masterClrMapping/>
  </p:clrMapOvr>
  <p:transition>
    <p:cut/>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showMasterSp="0" userDrawn="1">
  <p:cSld name="27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577388579"/>
      </p:ext>
    </p:extLst>
  </p:cSld>
  <p:clrMapOvr>
    <a:masterClrMapping/>
  </p:clrMapOvr>
  <p:transition spd="slow"/>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userDrawn="1">
  <p:cSld name="27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277940251"/>
      </p:ext>
    </p:extLst>
  </p:cSld>
  <p:clrMapOvr>
    <a:masterClrMapping/>
  </p:clrMapOvr>
  <p:transition spd="slow"/>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userDrawn="1">
  <p:cSld name="27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014333613"/>
      </p:ext>
    </p:extLst>
  </p:cSld>
  <p:clrMapOvr>
    <a:masterClrMapping/>
  </p:clrMapOvr>
  <p:transition spd="slow"/>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userDrawn="1">
  <p:cSld name="27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915839478"/>
      </p:ext>
    </p:extLst>
  </p:cSld>
  <p:clrMapOvr>
    <a:masterClrMapping/>
  </p:clrMapOvr>
  <p:transition spd="slow"/>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userDrawn="1">
  <p:cSld name="28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752446790"/>
      </p:ext>
    </p:extLst>
  </p:cSld>
  <p:clrMapOvr>
    <a:masterClrMapping/>
  </p:clrMapOvr>
  <p:transition spd="slow"/>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userDrawn="1">
  <p:cSld name="28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656040823"/>
      </p:ext>
    </p:extLst>
  </p:cSld>
  <p:clrMapOvr>
    <a:masterClrMapping/>
  </p:clrMapOvr>
  <p:transition spd="slow"/>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userDrawn="1">
  <p:cSld name="28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957767148"/>
      </p:ext>
    </p:extLst>
  </p:cSld>
  <p:clrMapOvr>
    <a:masterClrMapping/>
  </p:clrMapOvr>
  <p:transition spd="slow"/>
</p:sldLayout>
</file>

<file path=ppt/slideLayouts/slideLayout294.xml><?xml version="1.0" encoding="utf-8"?>
<p:sldLayout xmlns:a="http://schemas.openxmlformats.org/drawingml/2006/main" xmlns:r="http://schemas.openxmlformats.org/officeDocument/2006/relationships" xmlns:p="http://schemas.openxmlformats.org/presentationml/2006/main" showMasterSp="0" userDrawn="1">
  <p:cSld name="28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6762255"/>
      </p:ext>
    </p:extLst>
  </p:cSld>
  <p:clrMapOvr>
    <a:masterClrMapping/>
  </p:clrMapOvr>
  <p:transition spd="slow"/>
</p:sldLayout>
</file>

<file path=ppt/slideLayouts/slideLayout295.xml><?xml version="1.0" encoding="utf-8"?>
<p:sldLayout xmlns:a="http://schemas.openxmlformats.org/drawingml/2006/main" xmlns:r="http://schemas.openxmlformats.org/officeDocument/2006/relationships" xmlns:p="http://schemas.openxmlformats.org/presentationml/2006/main" showMasterSp="0" userDrawn="1">
  <p:cSld name="28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948128503"/>
      </p:ext>
    </p:extLst>
  </p:cSld>
  <p:clrMapOvr>
    <a:masterClrMapping/>
  </p:clrMapOvr>
  <p:transition spd="slow"/>
</p:sldLayout>
</file>

<file path=ppt/slideLayouts/slideLayout296.xml><?xml version="1.0" encoding="utf-8"?>
<p:sldLayout xmlns:a="http://schemas.openxmlformats.org/drawingml/2006/main" xmlns:r="http://schemas.openxmlformats.org/officeDocument/2006/relationships" xmlns:p="http://schemas.openxmlformats.org/presentationml/2006/main" showMasterSp="0" userDrawn="1">
  <p:cSld name="28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343654338"/>
      </p:ext>
    </p:extLst>
  </p:cSld>
  <p:clrMapOvr>
    <a:masterClrMapping/>
  </p:clrMapOvr>
  <p:transition spd="slow"/>
</p:sldLayout>
</file>

<file path=ppt/slideLayouts/slideLayout297.xml><?xml version="1.0" encoding="utf-8"?>
<p:sldLayout xmlns:a="http://schemas.openxmlformats.org/drawingml/2006/main" xmlns:r="http://schemas.openxmlformats.org/officeDocument/2006/relationships" xmlns:p="http://schemas.openxmlformats.org/presentationml/2006/main" showMasterSp="0" userDrawn="1">
  <p:cSld name="28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370779436"/>
      </p:ext>
    </p:extLst>
  </p:cSld>
  <p:clrMapOvr>
    <a:masterClrMapping/>
  </p:clrMapOvr>
  <p:transition spd="slow"/>
</p:sldLayout>
</file>

<file path=ppt/slideLayouts/slideLayout298.xml><?xml version="1.0" encoding="utf-8"?>
<p:sldLayout xmlns:a="http://schemas.openxmlformats.org/drawingml/2006/main" xmlns:r="http://schemas.openxmlformats.org/officeDocument/2006/relationships" xmlns:p="http://schemas.openxmlformats.org/presentationml/2006/main" showMasterSp="0" userDrawn="1">
  <p:cSld name="28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721095591"/>
      </p:ext>
    </p:extLst>
  </p:cSld>
  <p:clrMapOvr>
    <a:masterClrMapping/>
  </p:clrMapOvr>
  <p:transition spd="slow"/>
</p:sldLayout>
</file>

<file path=ppt/slideLayouts/slideLayout299.xml><?xml version="1.0" encoding="utf-8"?>
<p:sldLayout xmlns:a="http://schemas.openxmlformats.org/drawingml/2006/main" xmlns:r="http://schemas.openxmlformats.org/officeDocument/2006/relationships" xmlns:p="http://schemas.openxmlformats.org/presentationml/2006/main" showMasterSp="0" userDrawn="1">
  <p:cSld name="28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000981666"/>
      </p:ext>
    </p:extLst>
  </p:cSld>
  <p:clrMapOvr>
    <a:masterClrMapping/>
  </p:clrMapOvr>
  <p:transition spd="slow"/>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userDrawn="1">
  <p:cSld name="28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590963491"/>
      </p:ext>
    </p:extLst>
  </p:cSld>
  <p:clrMapOvr>
    <a:masterClrMapping/>
  </p:clrMapOvr>
  <p:transition spd="slow"/>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userDrawn="1">
  <p:cSld name="29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539075704"/>
      </p:ext>
    </p:extLst>
  </p:cSld>
  <p:clrMapOvr>
    <a:masterClrMapping/>
  </p:clrMapOvr>
  <p:transition spd="slow"/>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userDrawn="1">
  <p:cSld name="29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57431811"/>
      </p:ext>
    </p:extLst>
  </p:cSld>
  <p:clrMapOvr>
    <a:masterClrMapping/>
  </p:clrMapOvr>
  <p:transition spd="slow"/>
</p:sldLayout>
</file>

<file path=ppt/slideLayouts/slideLayout303.xml><?xml version="1.0" encoding="utf-8"?>
<p:sldLayout xmlns:a="http://schemas.openxmlformats.org/drawingml/2006/main" xmlns:r="http://schemas.openxmlformats.org/officeDocument/2006/relationships" xmlns:p="http://schemas.openxmlformats.org/presentationml/2006/main" showMasterSp="0" userDrawn="1">
  <p:cSld name="29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2387080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showMasterSp="0" userDrawn="1">
  <p:cSld name="29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7998696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showMasterSp="0" userDrawn="1">
  <p:cSld name="29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608265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showMasterSp="0" userDrawn="1">
  <p:cSld name="29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3286460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showMasterSp="0" userDrawn="1">
  <p:cSld name="29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960613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showMasterSp="0" userDrawn="1">
  <p:cSld name="29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3490196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showMasterSp="0" userDrawn="1">
  <p:cSld name="29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633857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showMasterSp="0" userDrawn="1">
  <p:cSld name="29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8723824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userDrawn="1">
  <p:cSld name="30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750422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userDrawn="1">
  <p:cSld name="30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0556183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userDrawn="1">
  <p:cSld name="30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A48AF43D-6375-44E4-AC87-76E91CE2C29F}"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1466559283"/>
      </p:ext>
    </p:extLst>
  </p:cSld>
  <p:clrMapOvr>
    <a:masterClrMapping/>
  </p:clrMapOvr>
  <p:transition>
    <p:cut/>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showMasterSp="0" userDrawn="1">
  <p:cSld name="30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2958750152"/>
      </p:ext>
    </p:extLst>
  </p:cSld>
  <p:clrMapOvr>
    <a:masterClrMapping/>
  </p:clrMapOvr>
  <p:transition>
    <p:cut/>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showMasterSp="0" userDrawn="1">
  <p:cSld name="30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388253242"/>
      </p:ext>
    </p:extLst>
  </p:cSld>
  <p:clrMapOvr>
    <a:masterClrMapping/>
  </p:clrMapOvr>
  <p:transition spd="slow"/>
</p:sldLayout>
</file>

<file path=ppt/slideLayouts/slideLayout316.xml><?xml version="1.0" encoding="utf-8"?>
<p:sldLayout xmlns:a="http://schemas.openxmlformats.org/drawingml/2006/main" xmlns:r="http://schemas.openxmlformats.org/officeDocument/2006/relationships" xmlns:p="http://schemas.openxmlformats.org/presentationml/2006/main" showMasterSp="0" userDrawn="1">
  <p:cSld name="30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461070923"/>
      </p:ext>
    </p:extLst>
  </p:cSld>
  <p:clrMapOvr>
    <a:masterClrMapping/>
  </p:clrMapOvr>
  <p:transition spd="slow"/>
</p:sldLayout>
</file>

<file path=ppt/slideLayouts/slideLayout317.xml><?xml version="1.0" encoding="utf-8"?>
<p:sldLayout xmlns:a="http://schemas.openxmlformats.org/drawingml/2006/main" xmlns:r="http://schemas.openxmlformats.org/officeDocument/2006/relationships" xmlns:p="http://schemas.openxmlformats.org/presentationml/2006/main" showMasterSp="0" userDrawn="1">
  <p:cSld name="30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462764238"/>
      </p:ext>
    </p:extLst>
  </p:cSld>
  <p:clrMapOvr>
    <a:masterClrMapping/>
  </p:clrMapOvr>
  <p:transition spd="slow"/>
</p:sldLayout>
</file>

<file path=ppt/slideLayouts/slideLayout318.xml><?xml version="1.0" encoding="utf-8"?>
<p:sldLayout xmlns:a="http://schemas.openxmlformats.org/drawingml/2006/main" xmlns:r="http://schemas.openxmlformats.org/officeDocument/2006/relationships" xmlns:p="http://schemas.openxmlformats.org/presentationml/2006/main" showMasterSp="0" userDrawn="1">
  <p:cSld name="30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540725967"/>
      </p:ext>
    </p:extLst>
  </p:cSld>
  <p:clrMapOvr>
    <a:masterClrMapping/>
  </p:clrMapOvr>
  <p:transition spd="slow"/>
</p:sldLayout>
</file>

<file path=ppt/slideLayouts/slideLayout319.xml><?xml version="1.0" encoding="utf-8"?>
<p:sldLayout xmlns:a="http://schemas.openxmlformats.org/drawingml/2006/main" xmlns:r="http://schemas.openxmlformats.org/officeDocument/2006/relationships" xmlns:p="http://schemas.openxmlformats.org/presentationml/2006/main" showMasterSp="0" userDrawn="1">
  <p:cSld name="30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402916999"/>
      </p:ext>
    </p:extLst>
  </p:cSld>
  <p:clrMapOvr>
    <a:masterClrMapping/>
  </p:clrMapOvr>
  <p:transition spd="slow"/>
</p:sldLayout>
</file>

<file path=ppt/slideLayouts/slideLayout320.xml><?xml version="1.0" encoding="utf-8"?>
<p:sldLayout xmlns:a="http://schemas.openxmlformats.org/drawingml/2006/main" xmlns:r="http://schemas.openxmlformats.org/officeDocument/2006/relationships" xmlns:p="http://schemas.openxmlformats.org/presentationml/2006/main" showMasterSp="0" userDrawn="1">
  <p:cSld name="30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902458922"/>
      </p:ext>
    </p:extLst>
  </p:cSld>
  <p:clrMapOvr>
    <a:masterClrMapping/>
  </p:clrMapOvr>
  <p:transition spd="slow"/>
</p:sldLayout>
</file>

<file path=ppt/slideLayouts/slideLayout321.xml><?xml version="1.0" encoding="utf-8"?>
<p:sldLayout xmlns:a="http://schemas.openxmlformats.org/drawingml/2006/main" xmlns:r="http://schemas.openxmlformats.org/officeDocument/2006/relationships" xmlns:p="http://schemas.openxmlformats.org/presentationml/2006/main" showMasterSp="0" userDrawn="1">
  <p:cSld name="31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404883613"/>
      </p:ext>
    </p:extLst>
  </p:cSld>
  <p:clrMapOvr>
    <a:masterClrMapping/>
  </p:clrMapOvr>
  <p:transition spd="slow"/>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userDrawn="1">
  <p:cSld name="31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797159707"/>
      </p:ext>
    </p:extLst>
  </p:cSld>
  <p:clrMapOvr>
    <a:masterClrMapping/>
  </p:clrMapOvr>
  <p:transition spd="slow"/>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userDrawn="1">
  <p:cSld name="31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135857818"/>
      </p:ext>
    </p:extLst>
  </p:cSld>
  <p:clrMapOvr>
    <a:masterClrMapping/>
  </p:clrMapOvr>
  <p:transition spd="slow"/>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userDrawn="1">
  <p:cSld name="31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639344880"/>
      </p:ext>
    </p:extLst>
  </p:cSld>
  <p:clrMapOvr>
    <a:masterClrMapping/>
  </p:clrMapOvr>
  <p:transition spd="slow"/>
</p:sldLayout>
</file>

<file path=ppt/slideLayouts/slideLayout325.xml><?xml version="1.0" encoding="utf-8"?>
<p:sldLayout xmlns:a="http://schemas.openxmlformats.org/drawingml/2006/main" xmlns:r="http://schemas.openxmlformats.org/officeDocument/2006/relationships" xmlns:p="http://schemas.openxmlformats.org/presentationml/2006/main" showMasterSp="0" userDrawn="1">
  <p:cSld name="31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602710240"/>
      </p:ext>
    </p:extLst>
  </p:cSld>
  <p:clrMapOvr>
    <a:masterClrMapping/>
  </p:clrMapOvr>
  <p:transition spd="slow"/>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userDrawn="1">
  <p:cSld name="31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506797017"/>
      </p:ext>
    </p:extLst>
  </p:cSld>
  <p:clrMapOvr>
    <a:masterClrMapping/>
  </p:clrMapOvr>
  <p:transition spd="slow"/>
</p:sldLayout>
</file>

<file path=ppt/slideLayouts/slideLayout327.xml><?xml version="1.0" encoding="utf-8"?>
<p:sldLayout xmlns:a="http://schemas.openxmlformats.org/drawingml/2006/main" xmlns:r="http://schemas.openxmlformats.org/officeDocument/2006/relationships" xmlns:p="http://schemas.openxmlformats.org/presentationml/2006/main" showMasterSp="0" userDrawn="1">
  <p:cSld name="31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819396156"/>
      </p:ext>
    </p:extLst>
  </p:cSld>
  <p:clrMapOvr>
    <a:masterClrMapping/>
  </p:clrMapOvr>
  <p:transition spd="slow"/>
</p:sldLayout>
</file>

<file path=ppt/slideLayouts/slideLayout328.xml><?xml version="1.0" encoding="utf-8"?>
<p:sldLayout xmlns:a="http://schemas.openxmlformats.org/drawingml/2006/main" xmlns:r="http://schemas.openxmlformats.org/officeDocument/2006/relationships" xmlns:p="http://schemas.openxmlformats.org/presentationml/2006/main" showMasterSp="0" userDrawn="1">
  <p:cSld name="31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1122048"/>
      </p:ext>
    </p:extLst>
  </p:cSld>
  <p:clrMapOvr>
    <a:masterClrMapping/>
  </p:clrMapOvr>
  <p:transition spd="slow"/>
</p:sldLayout>
</file>

<file path=ppt/slideLayouts/slideLayout329.xml><?xml version="1.0" encoding="utf-8"?>
<p:sldLayout xmlns:a="http://schemas.openxmlformats.org/drawingml/2006/main" xmlns:r="http://schemas.openxmlformats.org/officeDocument/2006/relationships" xmlns:p="http://schemas.openxmlformats.org/presentationml/2006/main" showMasterSp="0" userDrawn="1">
  <p:cSld name="31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86669804"/>
      </p:ext>
    </p:extLst>
  </p:cSld>
  <p:clrMapOvr>
    <a:masterClrMapping/>
  </p:clrMapOvr>
  <p:transition spd="slow"/>
</p:sldLayout>
</file>

<file path=ppt/slideLayouts/slideLayout330.xml><?xml version="1.0" encoding="utf-8"?>
<p:sldLayout xmlns:a="http://schemas.openxmlformats.org/drawingml/2006/main" xmlns:r="http://schemas.openxmlformats.org/officeDocument/2006/relationships" xmlns:p="http://schemas.openxmlformats.org/presentationml/2006/main" showMasterSp="0" userDrawn="1">
  <p:cSld name="31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471456674"/>
      </p:ext>
    </p:extLst>
  </p:cSld>
  <p:clrMapOvr>
    <a:masterClrMapping/>
  </p:clrMapOvr>
  <p:transition spd="slow"/>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userDrawn="1">
  <p:cSld name="32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9093588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showMasterSp="0" userDrawn="1">
  <p:cSld name="32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6672736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userDrawn="1">
  <p:cSld name="32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639111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userDrawn="1">
  <p:cSld name="32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247872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userDrawn="1">
  <p:cSld name="32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3101989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showMasterSp="0" userDrawn="1">
  <p:cSld name="32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5019732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showMasterSp="0" userDrawn="1">
  <p:cSld name="32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575363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showMasterSp="0" userDrawn="1">
  <p:cSld name="32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64553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showMasterSp="0" userDrawn="1">
  <p:cSld name="32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9041496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showMasterSp="0" userDrawn="1">
  <p:cSld name="32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3110651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showMasterSp="0" userDrawn="1">
  <p:cSld name="33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153809049"/>
      </p:ext>
    </p:extLst>
  </p:cSld>
  <p:clrMapOvr>
    <a:masterClrMapping/>
  </p:clrMapOvr>
  <p:transition>
    <p:cut/>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showMasterSp="0" userDrawn="1">
  <p:cSld name="33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76268808"/>
      </p:ext>
    </p:extLst>
  </p:cSld>
  <p:clrMapOvr>
    <a:masterClrMapping/>
  </p:clrMapOvr>
  <p:transition spd="slow"/>
</p:sldLayout>
</file>

<file path=ppt/slideLayouts/slideLayout343.xml><?xml version="1.0" encoding="utf-8"?>
<p:sldLayout xmlns:a="http://schemas.openxmlformats.org/drawingml/2006/main" xmlns:r="http://schemas.openxmlformats.org/officeDocument/2006/relationships" xmlns:p="http://schemas.openxmlformats.org/presentationml/2006/main" showMasterSp="0" userDrawn="1">
  <p:cSld name="33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154627497"/>
      </p:ext>
    </p:extLst>
  </p:cSld>
  <p:clrMapOvr>
    <a:masterClrMapping/>
  </p:clrMapOvr>
  <p:transition spd="slow"/>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userDrawn="1">
  <p:cSld name="33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28993654"/>
      </p:ext>
    </p:extLst>
  </p:cSld>
  <p:clrMapOvr>
    <a:masterClrMapping/>
  </p:clrMapOvr>
  <p:transition spd="slow"/>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userDrawn="1">
  <p:cSld name="33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357653241"/>
      </p:ext>
    </p:extLst>
  </p:cSld>
  <p:clrMapOvr>
    <a:masterClrMapping/>
  </p:clrMapOvr>
  <p:transition spd="slow"/>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userDrawn="1">
  <p:cSld name="33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53875548"/>
      </p:ext>
    </p:extLst>
  </p:cSld>
  <p:clrMapOvr>
    <a:masterClrMapping/>
  </p:clrMapOvr>
  <p:transition spd="slow"/>
</p:sldLayout>
</file>

<file path=ppt/slideLayouts/slideLayout347.xml><?xml version="1.0" encoding="utf-8"?>
<p:sldLayout xmlns:a="http://schemas.openxmlformats.org/drawingml/2006/main" xmlns:r="http://schemas.openxmlformats.org/officeDocument/2006/relationships" xmlns:p="http://schemas.openxmlformats.org/presentationml/2006/main" showMasterSp="0" userDrawn="1">
  <p:cSld name="33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750994149"/>
      </p:ext>
    </p:extLst>
  </p:cSld>
  <p:clrMapOvr>
    <a:masterClrMapping/>
  </p:clrMapOvr>
  <p:transition spd="slow"/>
</p:sldLayout>
</file>

<file path=ppt/slideLayouts/slideLayout348.xml><?xml version="1.0" encoding="utf-8"?>
<p:sldLayout xmlns:a="http://schemas.openxmlformats.org/drawingml/2006/main" xmlns:r="http://schemas.openxmlformats.org/officeDocument/2006/relationships" xmlns:p="http://schemas.openxmlformats.org/presentationml/2006/main" showMasterSp="0" userDrawn="1">
  <p:cSld name="33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491992731"/>
      </p:ext>
    </p:extLst>
  </p:cSld>
  <p:clrMapOvr>
    <a:masterClrMapping/>
  </p:clrMapOvr>
  <p:transition spd="slow"/>
</p:sldLayout>
</file>

<file path=ppt/slideLayouts/slideLayout349.xml><?xml version="1.0" encoding="utf-8"?>
<p:sldLayout xmlns:a="http://schemas.openxmlformats.org/drawingml/2006/main" xmlns:r="http://schemas.openxmlformats.org/officeDocument/2006/relationships" xmlns:p="http://schemas.openxmlformats.org/presentationml/2006/main" showMasterSp="0" userDrawn="1">
  <p:cSld name="33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485159189"/>
      </p:ext>
    </p:extLst>
  </p:cSld>
  <p:clrMapOvr>
    <a:masterClrMapping/>
  </p:clrMapOvr>
  <p:transition spd="slow"/>
</p:sldLayout>
</file>

<file path=ppt/slideLayouts/slideLayout350.xml><?xml version="1.0" encoding="utf-8"?>
<p:sldLayout xmlns:a="http://schemas.openxmlformats.org/drawingml/2006/main" xmlns:r="http://schemas.openxmlformats.org/officeDocument/2006/relationships" xmlns:p="http://schemas.openxmlformats.org/presentationml/2006/main" showMasterSp="0" userDrawn="1">
  <p:cSld name="33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395515779"/>
      </p:ext>
    </p:extLst>
  </p:cSld>
  <p:clrMapOvr>
    <a:masterClrMapping/>
  </p:clrMapOvr>
  <p:transition spd="slow"/>
</p:sldLayout>
</file>

<file path=ppt/slideLayouts/slideLayout351.xml><?xml version="1.0" encoding="utf-8"?>
<p:sldLayout xmlns:a="http://schemas.openxmlformats.org/drawingml/2006/main" xmlns:r="http://schemas.openxmlformats.org/officeDocument/2006/relationships" xmlns:p="http://schemas.openxmlformats.org/presentationml/2006/main" showMasterSp="0" userDrawn="1">
  <p:cSld name="34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648199583"/>
      </p:ext>
    </p:extLst>
  </p:cSld>
  <p:clrMapOvr>
    <a:masterClrMapping/>
  </p:clrMapOvr>
  <p:transition spd="slow"/>
</p:sldLayout>
</file>

<file path=ppt/slideLayouts/slideLayout352.xml><?xml version="1.0" encoding="utf-8"?>
<p:sldLayout xmlns:a="http://schemas.openxmlformats.org/drawingml/2006/main" xmlns:r="http://schemas.openxmlformats.org/officeDocument/2006/relationships" xmlns:p="http://schemas.openxmlformats.org/presentationml/2006/main" showMasterSp="0" userDrawn="1">
  <p:cSld name="34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459836777"/>
      </p:ext>
    </p:extLst>
  </p:cSld>
  <p:clrMapOvr>
    <a:masterClrMapping/>
  </p:clrMapOvr>
  <p:transition spd="slow"/>
</p:sldLayout>
</file>

<file path=ppt/slideLayouts/slideLayout353.xml><?xml version="1.0" encoding="utf-8"?>
<p:sldLayout xmlns:a="http://schemas.openxmlformats.org/drawingml/2006/main" xmlns:r="http://schemas.openxmlformats.org/officeDocument/2006/relationships" xmlns:p="http://schemas.openxmlformats.org/presentationml/2006/main" showMasterSp="0" userDrawn="1">
  <p:cSld name="34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287905549"/>
      </p:ext>
    </p:extLst>
  </p:cSld>
  <p:clrMapOvr>
    <a:masterClrMapping/>
  </p:clrMapOvr>
  <p:transition spd="slow"/>
</p:sldLayout>
</file>

<file path=ppt/slideLayouts/slideLayout354.xml><?xml version="1.0" encoding="utf-8"?>
<p:sldLayout xmlns:a="http://schemas.openxmlformats.org/drawingml/2006/main" xmlns:r="http://schemas.openxmlformats.org/officeDocument/2006/relationships" xmlns:p="http://schemas.openxmlformats.org/presentationml/2006/main" showMasterSp="0" userDrawn="1">
  <p:cSld name="34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679737425"/>
      </p:ext>
    </p:extLst>
  </p:cSld>
  <p:clrMapOvr>
    <a:masterClrMapping/>
  </p:clrMapOvr>
  <p:transition spd="slow"/>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userDrawn="1">
  <p:cSld name="34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419967766"/>
      </p:ext>
    </p:extLst>
  </p:cSld>
  <p:clrMapOvr>
    <a:masterClrMapping/>
  </p:clrMapOvr>
  <p:transition spd="slow"/>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userDrawn="1">
  <p:cSld name="34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060394800"/>
      </p:ext>
    </p:extLst>
  </p:cSld>
  <p:clrMapOvr>
    <a:masterClrMapping/>
  </p:clrMapOvr>
  <p:transition spd="slow"/>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userDrawn="1">
  <p:cSld name="34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904732812"/>
      </p:ext>
    </p:extLst>
  </p:cSld>
  <p:clrMapOvr>
    <a:masterClrMapping/>
  </p:clrMapOvr>
  <p:transition spd="slow"/>
</p:sldLayout>
</file>

<file path=ppt/slideLayouts/slideLayout358.xml><?xml version="1.0" encoding="utf-8"?>
<p:sldLayout xmlns:a="http://schemas.openxmlformats.org/drawingml/2006/main" xmlns:r="http://schemas.openxmlformats.org/officeDocument/2006/relationships" xmlns:p="http://schemas.openxmlformats.org/presentationml/2006/main" showMasterSp="0" userDrawn="1">
  <p:cSld name="34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142596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showMasterSp="0" userDrawn="1">
  <p:cSld name="34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0746413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showMasterSp="0" userDrawn="1">
  <p:cSld name="34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7544995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showMasterSp="0" userDrawn="1">
  <p:cSld name="35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8216901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showMasterSp="0" userDrawn="1">
  <p:cSld name="35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4383887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showMasterSp="0" userDrawn="1">
  <p:cSld name="35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9613919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showMasterSp="0" userDrawn="1">
  <p:cSld name="35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1503348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showMasterSp="0" userDrawn="1">
  <p:cSld name="35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1840426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userDrawn="1">
  <p:cSld name="35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453190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userDrawn="1">
  <p:cSld name="35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7553557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it-IT" smtClean="0"/>
              <a:t>Fare clic per modificare lo stile del titolo</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7FB0E6D1-0187-4008-8328-DD42FC6EBEF6}" type="datetimeFigureOut">
              <a:rPr lang="it-IT" smtClean="0"/>
              <a:pPr/>
              <a:t>29/08/2016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5F3F33B-FCA6-44C6-A185-EC20F7B86898}" type="slidenum">
              <a:rPr lang="it-IT" smtClean="0"/>
              <a:pPr/>
              <a:t>‹N›</a:t>
            </a:fld>
            <a:endParaRPr lang="it-IT"/>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936035"/>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7FB0E6D1-0187-4008-8328-DD42FC6EBEF6}" type="datetimeFigureOut">
              <a:rPr lang="it-IT" smtClean="0"/>
              <a:pPr/>
              <a:t>29/08/2016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5F3F33B-FCA6-44C6-A185-EC20F7B86898}" type="slidenum">
              <a:rPr lang="it-IT" smtClean="0"/>
              <a:pPr/>
              <a:t>‹N›</a:t>
            </a:fld>
            <a:endParaRPr lang="it-IT"/>
          </a:p>
        </p:txBody>
      </p:sp>
    </p:spTree>
    <p:extLst>
      <p:ext uri="{BB962C8B-B14F-4D97-AF65-F5344CB8AC3E}">
        <p14:creationId xmlns:p14="http://schemas.microsoft.com/office/powerpoint/2010/main" val="2966706275"/>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7FB0E6D1-0187-4008-8328-DD42FC6EBEF6}" type="datetimeFigureOut">
              <a:rPr lang="it-IT" smtClean="0"/>
              <a:pPr/>
              <a:t>29/08/2016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5F3F33B-FCA6-44C6-A185-EC20F7B86898}" type="slidenum">
              <a:rPr lang="it-IT" smtClean="0"/>
              <a:pPr/>
              <a:t>‹N›</a:t>
            </a:fld>
            <a:endParaRPr lang="it-IT"/>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2289506"/>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7FB0E6D1-0187-4008-8328-DD42FC6EBEF6}" type="datetimeFigureOut">
              <a:rPr lang="it-IT" smtClean="0"/>
              <a:pPr/>
              <a:t>29/08/2016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5F3F33B-FCA6-44C6-A185-EC20F7B86898}" type="slidenum">
              <a:rPr lang="it-IT" smtClean="0"/>
              <a:pPr/>
              <a:t>‹N›</a:t>
            </a:fld>
            <a:endParaRPr lang="it-IT"/>
          </a:p>
        </p:txBody>
      </p:sp>
    </p:spTree>
    <p:extLst>
      <p:ext uri="{BB962C8B-B14F-4D97-AF65-F5344CB8AC3E}">
        <p14:creationId xmlns:p14="http://schemas.microsoft.com/office/powerpoint/2010/main" val="3009237403"/>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7FB0E6D1-0187-4008-8328-DD42FC6EBEF6}" type="datetimeFigureOut">
              <a:rPr lang="it-IT" smtClean="0"/>
              <a:pPr/>
              <a:t>29/08/2016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E5F3F33B-FCA6-44C6-A185-EC20F7B86898}" type="slidenum">
              <a:rPr lang="it-IT" smtClean="0"/>
              <a:pPr/>
              <a:t>‹N›</a:t>
            </a:fld>
            <a:endParaRPr lang="it-IT"/>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6033082"/>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p>
            <a:fld id="{7FB0E6D1-0187-4008-8328-DD42FC6EBEF6}" type="datetimeFigureOut">
              <a:rPr lang="it-IT" smtClean="0"/>
              <a:pPr/>
              <a:t>29/08/2016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E5F3F33B-FCA6-44C6-A185-EC20F7B86898}" type="slidenum">
              <a:rPr lang="it-IT" smtClean="0"/>
              <a:pPr/>
              <a:t>‹N›</a:t>
            </a:fld>
            <a:endParaRPr lang="it-IT"/>
          </a:p>
        </p:txBody>
      </p:sp>
    </p:spTree>
    <p:extLst>
      <p:ext uri="{BB962C8B-B14F-4D97-AF65-F5344CB8AC3E}">
        <p14:creationId xmlns:p14="http://schemas.microsoft.com/office/powerpoint/2010/main" val="3270633370"/>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B0E6D1-0187-4008-8328-DD42FC6EBEF6}" type="datetimeFigureOut">
              <a:rPr lang="it-IT" smtClean="0"/>
              <a:pPr/>
              <a:t>29/08/2016</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E5F3F33B-FCA6-44C6-A185-EC20F7B86898}" type="slidenum">
              <a:rPr lang="it-IT" smtClean="0"/>
              <a:pPr/>
              <a:t>‹N›</a:t>
            </a:fld>
            <a:endParaRPr lang="it-IT"/>
          </a:p>
        </p:txBody>
      </p:sp>
    </p:spTree>
    <p:extLst>
      <p:ext uri="{BB962C8B-B14F-4D97-AF65-F5344CB8AC3E}">
        <p14:creationId xmlns:p14="http://schemas.microsoft.com/office/powerpoint/2010/main" val="608938646"/>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7FB0E6D1-0187-4008-8328-DD42FC6EBEF6}" type="datetimeFigureOut">
              <a:rPr lang="it-IT" smtClean="0"/>
              <a:pPr/>
              <a:t>29/08/2016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5F3F33B-FCA6-44C6-A185-EC20F7B86898}" type="slidenum">
              <a:rPr lang="it-IT" smtClean="0"/>
              <a:pPr/>
              <a:t>‹N›</a:t>
            </a:fld>
            <a:endParaRPr lang="it-IT"/>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1708161"/>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7FB0E6D1-0187-4008-8328-DD42FC6EBEF6}" type="datetimeFigureOut">
              <a:rPr lang="it-IT" smtClean="0"/>
              <a:pPr/>
              <a:t>29/08/2016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5F3F33B-FCA6-44C6-A185-EC20F7B86898}" type="slidenum">
              <a:rPr lang="it-IT" smtClean="0"/>
              <a:pPr/>
              <a:t>‹N›</a:t>
            </a:fld>
            <a:endParaRPr lang="it-IT"/>
          </a:p>
        </p:txBody>
      </p:sp>
    </p:spTree>
    <p:extLst>
      <p:ext uri="{BB962C8B-B14F-4D97-AF65-F5344CB8AC3E}">
        <p14:creationId xmlns:p14="http://schemas.microsoft.com/office/powerpoint/2010/main" val="3929047626"/>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7FB0E6D1-0187-4008-8328-DD42FC6EBEF6}" type="datetimeFigureOut">
              <a:rPr lang="it-IT" smtClean="0"/>
              <a:pPr/>
              <a:t>29/08/2016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5F3F33B-FCA6-44C6-A185-EC20F7B86898}" type="slidenum">
              <a:rPr lang="it-IT" smtClean="0"/>
              <a:pPr/>
              <a:t>‹N›</a:t>
            </a:fld>
            <a:endParaRPr lang="it-IT"/>
          </a:p>
        </p:txBody>
      </p:sp>
    </p:spTree>
    <p:extLst>
      <p:ext uri="{BB962C8B-B14F-4D97-AF65-F5344CB8AC3E}">
        <p14:creationId xmlns:p14="http://schemas.microsoft.com/office/powerpoint/2010/main" val="3501067014"/>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7FB0E6D1-0187-4008-8328-DD42FC6EBEF6}" type="datetimeFigureOut">
              <a:rPr lang="it-IT" smtClean="0"/>
              <a:pPr/>
              <a:t>29/08/2016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5F3F33B-FCA6-44C6-A185-EC20F7B86898}" type="slidenum">
              <a:rPr lang="it-IT" smtClean="0"/>
              <a:pPr/>
              <a:t>‹N›</a:t>
            </a:fld>
            <a:endParaRPr lang="it-IT"/>
          </a:p>
        </p:txBody>
      </p:sp>
    </p:spTree>
    <p:extLst>
      <p:ext uri="{BB962C8B-B14F-4D97-AF65-F5344CB8AC3E}">
        <p14:creationId xmlns:p14="http://schemas.microsoft.com/office/powerpoint/2010/main" val="3245185488"/>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showMasterSp="0" userDrawn="1">
  <p:cSld name="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A48AF43D-6375-44E4-AC87-76E91CE2C29F}"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3020093151"/>
      </p:ext>
    </p:extLst>
  </p:cSld>
  <p:clrMapOvr>
    <a:masterClrMapping/>
  </p:clrMapOvr>
  <p:transition>
    <p:cut/>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showMasterSp="0" userDrawn="1">
  <p:cSld name="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3855716543"/>
      </p:ext>
    </p:extLst>
  </p:cSld>
  <p:clrMapOvr>
    <a:masterClrMapping/>
  </p:clrMapOvr>
  <p:transition>
    <p:cut/>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showMasterSp="0" userDrawn="1">
  <p:cSld name="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413543630"/>
      </p:ext>
    </p:extLst>
  </p:cSld>
  <p:clrMapOvr>
    <a:masterClrMapping/>
  </p:clrMapOvr>
  <p:transition spd="slow"/>
</p:sldLayout>
</file>

<file path=ppt/slideLayouts/slideLayout382.xml><?xml version="1.0" encoding="utf-8"?>
<p:sldLayout xmlns:a="http://schemas.openxmlformats.org/drawingml/2006/main" xmlns:r="http://schemas.openxmlformats.org/officeDocument/2006/relationships" xmlns:p="http://schemas.openxmlformats.org/presentationml/2006/main" showMasterSp="0" userDrawn="1">
  <p:cSld name="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191220427"/>
      </p:ext>
    </p:extLst>
  </p:cSld>
  <p:clrMapOvr>
    <a:masterClrMapping/>
  </p:clrMapOvr>
  <p:transition spd="slow"/>
</p:sldLayout>
</file>

<file path=ppt/slideLayouts/slideLayout383.xml><?xml version="1.0" encoding="utf-8"?>
<p:sldLayout xmlns:a="http://schemas.openxmlformats.org/drawingml/2006/main" xmlns:r="http://schemas.openxmlformats.org/officeDocument/2006/relationships" xmlns:p="http://schemas.openxmlformats.org/presentationml/2006/main" showMasterSp="0" userDrawn="1">
  <p:cSld name="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707010030"/>
      </p:ext>
    </p:extLst>
  </p:cSld>
  <p:clrMapOvr>
    <a:masterClrMapping/>
  </p:clrMapOvr>
  <p:transition spd="slow"/>
</p:sldLayout>
</file>

<file path=ppt/slideLayouts/slideLayout384.xml><?xml version="1.0" encoding="utf-8"?>
<p:sldLayout xmlns:a="http://schemas.openxmlformats.org/drawingml/2006/main" xmlns:r="http://schemas.openxmlformats.org/officeDocument/2006/relationships" xmlns:p="http://schemas.openxmlformats.org/presentationml/2006/main" showMasterSp="0" userDrawn="1">
  <p:cSld name="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184960384"/>
      </p:ext>
    </p:extLst>
  </p:cSld>
  <p:clrMapOvr>
    <a:masterClrMapping/>
  </p:clrMapOvr>
  <p:transition spd="slow"/>
</p:sldLayout>
</file>

<file path=ppt/slideLayouts/slideLayout385.xml><?xml version="1.0" encoding="utf-8"?>
<p:sldLayout xmlns:a="http://schemas.openxmlformats.org/drawingml/2006/main" xmlns:r="http://schemas.openxmlformats.org/officeDocument/2006/relationships" xmlns:p="http://schemas.openxmlformats.org/presentationml/2006/main" showMasterSp="0" userDrawn="1">
  <p:cSld name="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966708155"/>
      </p:ext>
    </p:extLst>
  </p:cSld>
  <p:clrMapOvr>
    <a:masterClrMapping/>
  </p:clrMapOvr>
  <p:transition spd="slow"/>
</p:sldLayout>
</file>

<file path=ppt/slideLayouts/slideLayout386.xml><?xml version="1.0" encoding="utf-8"?>
<p:sldLayout xmlns:a="http://schemas.openxmlformats.org/drawingml/2006/main" xmlns:r="http://schemas.openxmlformats.org/officeDocument/2006/relationships" xmlns:p="http://schemas.openxmlformats.org/presentationml/2006/main" showMasterSp="0" userDrawn="1">
  <p:cSld name="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018645411"/>
      </p:ext>
    </p:extLst>
  </p:cSld>
  <p:clrMapOvr>
    <a:masterClrMapping/>
  </p:clrMapOvr>
  <p:transition spd="slow"/>
</p:sldLayout>
</file>

<file path=ppt/slideLayouts/slideLayout387.xml><?xml version="1.0" encoding="utf-8"?>
<p:sldLayout xmlns:a="http://schemas.openxmlformats.org/drawingml/2006/main" xmlns:r="http://schemas.openxmlformats.org/officeDocument/2006/relationships" xmlns:p="http://schemas.openxmlformats.org/presentationml/2006/main" showMasterSp="0" userDrawn="1">
  <p:cSld name="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975318340"/>
      </p:ext>
    </p:extLst>
  </p:cSld>
  <p:clrMapOvr>
    <a:masterClrMapping/>
  </p:clrMapOvr>
  <p:transition spd="slow"/>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userDrawn="1">
  <p:cSld name="1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602692288"/>
      </p:ext>
    </p:extLst>
  </p:cSld>
  <p:clrMapOvr>
    <a:masterClrMapping/>
  </p:clrMapOvr>
  <p:transition spd="slow"/>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userDrawn="1">
  <p:cSld name="1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892060020"/>
      </p:ext>
    </p:extLst>
  </p:cSld>
  <p:clrMapOvr>
    <a:masterClrMapping/>
  </p:clrMapOvr>
  <p:transition spd="slow"/>
</p:sldLayout>
</file>

<file path=ppt/slideLayouts/slideLayout390.xml><?xml version="1.0" encoding="utf-8"?>
<p:sldLayout xmlns:a="http://schemas.openxmlformats.org/drawingml/2006/main" xmlns:r="http://schemas.openxmlformats.org/officeDocument/2006/relationships" xmlns:p="http://schemas.openxmlformats.org/presentationml/2006/main" showMasterSp="0" userDrawn="1">
  <p:cSld name="1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408016247"/>
      </p:ext>
    </p:extLst>
  </p:cSld>
  <p:clrMapOvr>
    <a:masterClrMapping/>
  </p:clrMapOvr>
  <p:transition spd="slow"/>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userDrawn="1">
  <p:cSld name="1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42123696"/>
      </p:ext>
    </p:extLst>
  </p:cSld>
  <p:clrMapOvr>
    <a:masterClrMapping/>
  </p:clrMapOvr>
  <p:transition spd="slow"/>
</p:sldLayout>
</file>

<file path=ppt/slideLayouts/slideLayout392.xml><?xml version="1.0" encoding="utf-8"?>
<p:sldLayout xmlns:a="http://schemas.openxmlformats.org/drawingml/2006/main" xmlns:r="http://schemas.openxmlformats.org/officeDocument/2006/relationships" xmlns:p="http://schemas.openxmlformats.org/presentationml/2006/main" showMasterSp="0" userDrawn="1">
  <p:cSld name="1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337187289"/>
      </p:ext>
    </p:extLst>
  </p:cSld>
  <p:clrMapOvr>
    <a:masterClrMapping/>
  </p:clrMapOvr>
  <p:transition spd="slow"/>
</p:sldLayout>
</file>

<file path=ppt/slideLayouts/slideLayout393.xml><?xml version="1.0" encoding="utf-8"?>
<p:sldLayout xmlns:a="http://schemas.openxmlformats.org/drawingml/2006/main" xmlns:r="http://schemas.openxmlformats.org/officeDocument/2006/relationships" xmlns:p="http://schemas.openxmlformats.org/presentationml/2006/main" showMasterSp="0" userDrawn="1">
  <p:cSld name="1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97329607"/>
      </p:ext>
    </p:extLst>
  </p:cSld>
  <p:clrMapOvr>
    <a:masterClrMapping/>
  </p:clrMapOvr>
  <p:transition spd="slow"/>
</p:sldLayout>
</file>

<file path=ppt/slideLayouts/slideLayout394.xml><?xml version="1.0" encoding="utf-8"?>
<p:sldLayout xmlns:a="http://schemas.openxmlformats.org/drawingml/2006/main" xmlns:r="http://schemas.openxmlformats.org/officeDocument/2006/relationships" xmlns:p="http://schemas.openxmlformats.org/presentationml/2006/main" showMasterSp="0" userDrawn="1">
  <p:cSld name="1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914423355"/>
      </p:ext>
    </p:extLst>
  </p:cSld>
  <p:clrMapOvr>
    <a:masterClrMapping/>
  </p:clrMapOvr>
  <p:transition spd="slow"/>
</p:sldLayout>
</file>

<file path=ppt/slideLayouts/slideLayout395.xml><?xml version="1.0" encoding="utf-8"?>
<p:sldLayout xmlns:a="http://schemas.openxmlformats.org/drawingml/2006/main" xmlns:r="http://schemas.openxmlformats.org/officeDocument/2006/relationships" xmlns:p="http://schemas.openxmlformats.org/presentationml/2006/main" showMasterSp="0" userDrawn="1">
  <p:cSld name="1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291094111"/>
      </p:ext>
    </p:extLst>
  </p:cSld>
  <p:clrMapOvr>
    <a:masterClrMapping/>
  </p:clrMapOvr>
  <p:transition spd="slow"/>
</p:sldLayout>
</file>

<file path=ppt/slideLayouts/slideLayout396.xml><?xml version="1.0" encoding="utf-8"?>
<p:sldLayout xmlns:a="http://schemas.openxmlformats.org/drawingml/2006/main" xmlns:r="http://schemas.openxmlformats.org/officeDocument/2006/relationships" xmlns:p="http://schemas.openxmlformats.org/presentationml/2006/main" showMasterSp="0" userDrawn="1">
  <p:cSld name="1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546519626"/>
      </p:ext>
    </p:extLst>
  </p:cSld>
  <p:clrMapOvr>
    <a:masterClrMapping/>
  </p:clrMapOvr>
  <p:transition spd="slow"/>
</p:sldLayout>
</file>

<file path=ppt/slideLayouts/slideLayout397.xml><?xml version="1.0" encoding="utf-8"?>
<p:sldLayout xmlns:a="http://schemas.openxmlformats.org/drawingml/2006/main" xmlns:r="http://schemas.openxmlformats.org/officeDocument/2006/relationships" xmlns:p="http://schemas.openxmlformats.org/presentationml/2006/main" showMasterSp="0" userDrawn="1">
  <p:cSld name="1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701842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showMasterSp="0" userDrawn="1">
  <p:cSld name="2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17454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userDrawn="1">
  <p:cSld name="2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88700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userDrawn="1">
  <p:cSld name="2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9580322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userDrawn="1">
  <p:cSld name="2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219411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showMasterSp="0" userDrawn="1">
  <p:cSld name="2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5933424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userDrawn="1">
  <p:cSld name="2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3459650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showMasterSp="0" userDrawn="1">
  <p:cSld name="2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154141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showMasterSp="0" userDrawn="1">
  <p:cSld name="2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5762296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showMasterSp="0" userDrawn="1">
  <p:cSld name="2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359107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showMasterSp="0" userDrawn="1">
  <p:cSld name="2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2702492760"/>
      </p:ext>
    </p:extLst>
  </p:cSld>
  <p:clrMapOvr>
    <a:masterClrMapping/>
  </p:clrMapOvr>
  <p:transition>
    <p:cut/>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showMasterSp="0" userDrawn="1">
  <p:cSld name="3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78939598"/>
      </p:ext>
    </p:extLst>
  </p:cSld>
  <p:clrMapOvr>
    <a:masterClrMapping/>
  </p:clrMapOvr>
  <p:transition spd="slow"/>
</p:sldLayout>
</file>

<file path=ppt/slideLayouts/slideLayout409.xml><?xml version="1.0" encoding="utf-8"?>
<p:sldLayout xmlns:a="http://schemas.openxmlformats.org/drawingml/2006/main" xmlns:r="http://schemas.openxmlformats.org/officeDocument/2006/relationships" xmlns:p="http://schemas.openxmlformats.org/presentationml/2006/main" showMasterSp="0" userDrawn="1">
  <p:cSld name="3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283627618"/>
      </p:ext>
    </p:extLst>
  </p:cSld>
  <p:clrMapOvr>
    <a:masterClrMapping/>
  </p:clrMapOvr>
  <p:transition spd="slow"/>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userDrawn="1">
  <p:cSld name="3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27145969"/>
      </p:ext>
    </p:extLst>
  </p:cSld>
  <p:clrMapOvr>
    <a:masterClrMapping/>
  </p:clrMapOvr>
  <p:transition spd="slow"/>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userDrawn="1">
  <p:cSld name="3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751998053"/>
      </p:ext>
    </p:extLst>
  </p:cSld>
  <p:clrMapOvr>
    <a:masterClrMapping/>
  </p:clrMapOvr>
  <p:transition spd="slow"/>
</p:sldLayout>
</file>

<file path=ppt/slideLayouts/slideLayout412.xml><?xml version="1.0" encoding="utf-8"?>
<p:sldLayout xmlns:a="http://schemas.openxmlformats.org/drawingml/2006/main" xmlns:r="http://schemas.openxmlformats.org/officeDocument/2006/relationships" xmlns:p="http://schemas.openxmlformats.org/presentationml/2006/main" showMasterSp="0" userDrawn="1">
  <p:cSld name="3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68413188"/>
      </p:ext>
    </p:extLst>
  </p:cSld>
  <p:clrMapOvr>
    <a:masterClrMapping/>
  </p:clrMapOvr>
  <p:transition spd="slow"/>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userDrawn="1">
  <p:cSld name="3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53367993"/>
      </p:ext>
    </p:extLst>
  </p:cSld>
  <p:clrMapOvr>
    <a:masterClrMapping/>
  </p:clrMapOvr>
  <p:transition spd="slow"/>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userDrawn="1">
  <p:cSld name="3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863627573"/>
      </p:ext>
    </p:extLst>
  </p:cSld>
  <p:clrMapOvr>
    <a:masterClrMapping/>
  </p:clrMapOvr>
  <p:transition spd="slow"/>
</p:sldLayout>
</file>

<file path=ppt/slideLayouts/slideLayout415.xml><?xml version="1.0" encoding="utf-8"?>
<p:sldLayout xmlns:a="http://schemas.openxmlformats.org/drawingml/2006/main" xmlns:r="http://schemas.openxmlformats.org/officeDocument/2006/relationships" xmlns:p="http://schemas.openxmlformats.org/presentationml/2006/main" showMasterSp="0" userDrawn="1">
  <p:cSld name="3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441683008"/>
      </p:ext>
    </p:extLst>
  </p:cSld>
  <p:clrMapOvr>
    <a:masterClrMapping/>
  </p:clrMapOvr>
  <p:transition spd="slow"/>
</p:sldLayout>
</file>

<file path=ppt/slideLayouts/slideLayout416.xml><?xml version="1.0" encoding="utf-8"?>
<p:sldLayout xmlns:a="http://schemas.openxmlformats.org/drawingml/2006/main" xmlns:r="http://schemas.openxmlformats.org/officeDocument/2006/relationships" xmlns:p="http://schemas.openxmlformats.org/presentationml/2006/main" showMasterSp="0" userDrawn="1">
  <p:cSld name="3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504502091"/>
      </p:ext>
    </p:extLst>
  </p:cSld>
  <p:clrMapOvr>
    <a:masterClrMapping/>
  </p:clrMapOvr>
  <p:transition spd="slow"/>
</p:sldLayout>
</file>

<file path=ppt/slideLayouts/slideLayout417.xml><?xml version="1.0" encoding="utf-8"?>
<p:sldLayout xmlns:a="http://schemas.openxmlformats.org/drawingml/2006/main" xmlns:r="http://schemas.openxmlformats.org/officeDocument/2006/relationships" xmlns:p="http://schemas.openxmlformats.org/presentationml/2006/main" showMasterSp="0" userDrawn="1">
  <p:cSld name="3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673126137"/>
      </p:ext>
    </p:extLst>
  </p:cSld>
  <p:clrMapOvr>
    <a:masterClrMapping/>
  </p:clrMapOvr>
  <p:transition spd="slow"/>
</p:sldLayout>
</file>

<file path=ppt/slideLayouts/slideLayout418.xml><?xml version="1.0" encoding="utf-8"?>
<p:sldLayout xmlns:a="http://schemas.openxmlformats.org/drawingml/2006/main" xmlns:r="http://schemas.openxmlformats.org/officeDocument/2006/relationships" xmlns:p="http://schemas.openxmlformats.org/presentationml/2006/main" showMasterSp="0" userDrawn="1">
  <p:cSld name="4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118958844"/>
      </p:ext>
    </p:extLst>
  </p:cSld>
  <p:clrMapOvr>
    <a:masterClrMapping/>
  </p:clrMapOvr>
  <p:transition spd="slow"/>
</p:sldLayout>
</file>

<file path=ppt/slideLayouts/slideLayout419.xml><?xml version="1.0" encoding="utf-8"?>
<p:sldLayout xmlns:a="http://schemas.openxmlformats.org/drawingml/2006/main" xmlns:r="http://schemas.openxmlformats.org/officeDocument/2006/relationships" xmlns:p="http://schemas.openxmlformats.org/presentationml/2006/main" showMasterSp="0" userDrawn="1">
  <p:cSld name="4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593233669"/>
      </p:ext>
    </p:extLst>
  </p:cSld>
  <p:clrMapOvr>
    <a:masterClrMapping/>
  </p:clrMapOvr>
  <p:transition spd="slow"/>
</p:sldLayout>
</file>

<file path=ppt/slideLayouts/slideLayout420.xml><?xml version="1.0" encoding="utf-8"?>
<p:sldLayout xmlns:a="http://schemas.openxmlformats.org/drawingml/2006/main" xmlns:r="http://schemas.openxmlformats.org/officeDocument/2006/relationships" xmlns:p="http://schemas.openxmlformats.org/presentationml/2006/main" showMasterSp="0" userDrawn="1">
  <p:cSld name="4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345009639"/>
      </p:ext>
    </p:extLst>
  </p:cSld>
  <p:clrMapOvr>
    <a:masterClrMapping/>
  </p:clrMapOvr>
  <p:transition spd="slow"/>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userDrawn="1">
  <p:cSld name="4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542776657"/>
      </p:ext>
    </p:extLst>
  </p:cSld>
  <p:clrMapOvr>
    <a:masterClrMapping/>
  </p:clrMapOvr>
  <p:transition spd="slow"/>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userDrawn="1">
  <p:cSld name="4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481460410"/>
      </p:ext>
    </p:extLst>
  </p:cSld>
  <p:clrMapOvr>
    <a:masterClrMapping/>
  </p:clrMapOvr>
  <p:transition spd="slow"/>
</p:sldLayout>
</file>

<file path=ppt/slideLayouts/slideLayout423.xml><?xml version="1.0" encoding="utf-8"?>
<p:sldLayout xmlns:a="http://schemas.openxmlformats.org/drawingml/2006/main" xmlns:r="http://schemas.openxmlformats.org/officeDocument/2006/relationships" xmlns:p="http://schemas.openxmlformats.org/presentationml/2006/main" showMasterSp="0" userDrawn="1">
  <p:cSld name="4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74608714"/>
      </p:ext>
    </p:extLst>
  </p:cSld>
  <p:clrMapOvr>
    <a:masterClrMapping/>
  </p:clrMapOvr>
  <p:transition spd="slow"/>
</p:sldLayout>
</file>

<file path=ppt/slideLayouts/slideLayout424.xml><?xml version="1.0" encoding="utf-8"?>
<p:sldLayout xmlns:a="http://schemas.openxmlformats.org/drawingml/2006/main" xmlns:r="http://schemas.openxmlformats.org/officeDocument/2006/relationships" xmlns:p="http://schemas.openxmlformats.org/presentationml/2006/main" showMasterSp="0" userDrawn="1">
  <p:cSld name="4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2461750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25.xml><?xml version="1.0" encoding="utf-8"?>
<p:sldLayout xmlns:a="http://schemas.openxmlformats.org/drawingml/2006/main" xmlns:r="http://schemas.openxmlformats.org/officeDocument/2006/relationships" xmlns:p="http://schemas.openxmlformats.org/presentationml/2006/main" showMasterSp="0" userDrawn="1">
  <p:cSld name="4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593238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26.xml><?xml version="1.0" encoding="utf-8"?>
<p:sldLayout xmlns:a="http://schemas.openxmlformats.org/drawingml/2006/main" xmlns:r="http://schemas.openxmlformats.org/officeDocument/2006/relationships" xmlns:p="http://schemas.openxmlformats.org/presentationml/2006/main" showMasterSp="0" userDrawn="1">
  <p:cSld name="4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2728272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27.xml><?xml version="1.0" encoding="utf-8"?>
<p:sldLayout xmlns:a="http://schemas.openxmlformats.org/drawingml/2006/main" xmlns:r="http://schemas.openxmlformats.org/officeDocument/2006/relationships" xmlns:p="http://schemas.openxmlformats.org/presentationml/2006/main" showMasterSp="0" userDrawn="1">
  <p:cSld name="4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8207785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28.xml><?xml version="1.0" encoding="utf-8"?>
<p:sldLayout xmlns:a="http://schemas.openxmlformats.org/drawingml/2006/main" xmlns:r="http://schemas.openxmlformats.org/officeDocument/2006/relationships" xmlns:p="http://schemas.openxmlformats.org/presentationml/2006/main" showMasterSp="0" userDrawn="1">
  <p:cSld name="5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7794458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29.xml><?xml version="1.0" encoding="utf-8"?>
<p:sldLayout xmlns:a="http://schemas.openxmlformats.org/drawingml/2006/main" xmlns:r="http://schemas.openxmlformats.org/officeDocument/2006/relationships" xmlns:p="http://schemas.openxmlformats.org/presentationml/2006/main" showMasterSp="0" userDrawn="1">
  <p:cSld name="5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0460302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30.xml><?xml version="1.0" encoding="utf-8"?>
<p:sldLayout xmlns:a="http://schemas.openxmlformats.org/drawingml/2006/main" xmlns:r="http://schemas.openxmlformats.org/officeDocument/2006/relationships" xmlns:p="http://schemas.openxmlformats.org/presentationml/2006/main" showMasterSp="0" userDrawn="1">
  <p:cSld name="5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5175928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31.xml><?xml version="1.0" encoding="utf-8"?>
<p:sldLayout xmlns:a="http://schemas.openxmlformats.org/drawingml/2006/main" xmlns:r="http://schemas.openxmlformats.org/officeDocument/2006/relationships" xmlns:p="http://schemas.openxmlformats.org/presentationml/2006/main" showMasterSp="0" userDrawn="1">
  <p:cSld name="5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648646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32.xml><?xml version="1.0" encoding="utf-8"?>
<p:sldLayout xmlns:a="http://schemas.openxmlformats.org/drawingml/2006/main" xmlns:r="http://schemas.openxmlformats.org/officeDocument/2006/relationships" xmlns:p="http://schemas.openxmlformats.org/presentationml/2006/main" showMasterSp="0" userDrawn="1">
  <p:cSld name="5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39469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userDrawn="1">
  <p:cSld name="5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064205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3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DEE4102A-155F-4A19-8CC5-4A21278C997E}" type="datetimeFigureOut">
              <a:rPr lang="it-IT">
                <a:solidFill>
                  <a:prstClr val="white">
                    <a:tint val="75000"/>
                  </a:prstClr>
                </a:solidFill>
              </a:rPr>
              <a:pPr>
                <a:defRPr/>
              </a:pPr>
              <a:t>29/08/2016</a:t>
            </a:fld>
            <a:endParaRPr lang="it-IT">
              <a:solidFill>
                <a:prstClr val="white">
                  <a:tint val="75000"/>
                </a:prstClr>
              </a:solidFill>
            </a:endParaRPr>
          </a:p>
        </p:txBody>
      </p:sp>
      <p:sp>
        <p:nvSpPr>
          <p:cNvPr id="5" name="Segnaposto piè di pagina 4"/>
          <p:cNvSpPr>
            <a:spLocks noGrp="1"/>
          </p:cNvSpPr>
          <p:nvPr>
            <p:ph type="ftr" sz="quarter" idx="11"/>
          </p:nvPr>
        </p:nvSpPr>
        <p:spPr/>
        <p:txBody>
          <a:bodyPr/>
          <a:lstStyle>
            <a:lvl1pPr>
              <a:defRPr/>
            </a:lvl1pPr>
          </a:lstStyle>
          <a:p>
            <a:pPr>
              <a:defRPr/>
            </a:pPr>
            <a:endParaRPr lang="it-IT">
              <a:solidFill>
                <a:prstClr val="white">
                  <a:tint val="75000"/>
                </a:prstClr>
              </a:solidFill>
            </a:endParaRPr>
          </a:p>
        </p:txBody>
      </p:sp>
      <p:sp>
        <p:nvSpPr>
          <p:cNvPr id="6" name="Segnaposto numero diapositiva 5"/>
          <p:cNvSpPr>
            <a:spLocks noGrp="1"/>
          </p:cNvSpPr>
          <p:nvPr>
            <p:ph type="sldNum" sz="quarter" idx="12"/>
          </p:nvPr>
        </p:nvSpPr>
        <p:spPr/>
        <p:txBody>
          <a:bodyPr/>
          <a:lstStyle>
            <a:lvl1pPr>
              <a:defRPr/>
            </a:lvl1pPr>
          </a:lstStyle>
          <a:p>
            <a:pPr>
              <a:defRPr/>
            </a:pPr>
            <a:fld id="{D7AB37D1-23DD-4C3B-9B4B-D14DC5995485}" type="slidenum">
              <a:rPr lang="it-IT">
                <a:solidFill>
                  <a:prstClr val="white">
                    <a:tint val="75000"/>
                  </a:prstClr>
                </a:solidFill>
              </a:rPr>
              <a:pPr>
                <a:defRPr/>
              </a:pPr>
              <a:t>‹N›</a:t>
            </a:fld>
            <a:endParaRPr lang="it-IT">
              <a:solidFill>
                <a:prstClr val="white">
                  <a:tint val="75000"/>
                </a:prstClr>
              </a:solidFill>
            </a:endParaRPr>
          </a:p>
        </p:txBody>
      </p:sp>
    </p:spTree>
    <p:extLst>
      <p:ext uri="{BB962C8B-B14F-4D97-AF65-F5344CB8AC3E}">
        <p14:creationId xmlns:p14="http://schemas.microsoft.com/office/powerpoint/2010/main" val="2063726911"/>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836536D0-AF55-49BA-8C16-620709D1702A}" type="datetimeFigureOut">
              <a:rPr lang="it-IT">
                <a:solidFill>
                  <a:prstClr val="white">
                    <a:tint val="75000"/>
                  </a:prstClr>
                </a:solidFill>
              </a:rPr>
              <a:pPr>
                <a:defRPr/>
              </a:pPr>
              <a:t>29/08/2016</a:t>
            </a:fld>
            <a:endParaRPr lang="it-IT">
              <a:solidFill>
                <a:prstClr val="white">
                  <a:tint val="75000"/>
                </a:prstClr>
              </a:solidFill>
            </a:endParaRPr>
          </a:p>
        </p:txBody>
      </p:sp>
      <p:sp>
        <p:nvSpPr>
          <p:cNvPr id="5" name="Segnaposto piè di pagina 4"/>
          <p:cNvSpPr>
            <a:spLocks noGrp="1"/>
          </p:cNvSpPr>
          <p:nvPr>
            <p:ph type="ftr" sz="quarter" idx="11"/>
          </p:nvPr>
        </p:nvSpPr>
        <p:spPr/>
        <p:txBody>
          <a:bodyPr/>
          <a:lstStyle>
            <a:lvl1pPr>
              <a:defRPr/>
            </a:lvl1pPr>
          </a:lstStyle>
          <a:p>
            <a:pPr>
              <a:defRPr/>
            </a:pPr>
            <a:endParaRPr lang="it-IT">
              <a:solidFill>
                <a:prstClr val="white">
                  <a:tint val="75000"/>
                </a:prstClr>
              </a:solidFill>
            </a:endParaRPr>
          </a:p>
        </p:txBody>
      </p:sp>
      <p:sp>
        <p:nvSpPr>
          <p:cNvPr id="6" name="Segnaposto numero diapositiva 5"/>
          <p:cNvSpPr>
            <a:spLocks noGrp="1"/>
          </p:cNvSpPr>
          <p:nvPr>
            <p:ph type="sldNum" sz="quarter" idx="12"/>
          </p:nvPr>
        </p:nvSpPr>
        <p:spPr/>
        <p:txBody>
          <a:bodyPr/>
          <a:lstStyle>
            <a:lvl1pPr>
              <a:defRPr/>
            </a:lvl1pPr>
          </a:lstStyle>
          <a:p>
            <a:pPr>
              <a:defRPr/>
            </a:pPr>
            <a:fld id="{FE2EE986-51A4-4CD6-BB06-3B66ACBFC9E2}" type="slidenum">
              <a:rPr lang="it-IT">
                <a:solidFill>
                  <a:prstClr val="white">
                    <a:tint val="75000"/>
                  </a:prstClr>
                </a:solidFill>
              </a:rPr>
              <a:pPr>
                <a:defRPr/>
              </a:pPr>
              <a:t>‹N›</a:t>
            </a:fld>
            <a:endParaRPr lang="it-IT">
              <a:solidFill>
                <a:prstClr val="white">
                  <a:tint val="75000"/>
                </a:prstClr>
              </a:solidFill>
            </a:endParaRPr>
          </a:p>
        </p:txBody>
      </p:sp>
    </p:spTree>
    <p:extLst>
      <p:ext uri="{BB962C8B-B14F-4D97-AF65-F5344CB8AC3E}">
        <p14:creationId xmlns:p14="http://schemas.microsoft.com/office/powerpoint/2010/main" val="1121105197"/>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99E52DC2-88FD-4ADF-B83A-C9D4A291CDCF}" type="datetimeFigureOut">
              <a:rPr lang="it-IT">
                <a:solidFill>
                  <a:prstClr val="white">
                    <a:tint val="75000"/>
                  </a:prstClr>
                </a:solidFill>
              </a:rPr>
              <a:pPr>
                <a:defRPr/>
              </a:pPr>
              <a:t>29/08/2016</a:t>
            </a:fld>
            <a:endParaRPr lang="it-IT">
              <a:solidFill>
                <a:prstClr val="white">
                  <a:tint val="75000"/>
                </a:prstClr>
              </a:solidFill>
            </a:endParaRPr>
          </a:p>
        </p:txBody>
      </p:sp>
      <p:sp>
        <p:nvSpPr>
          <p:cNvPr id="5" name="Segnaposto piè di pagina 4"/>
          <p:cNvSpPr>
            <a:spLocks noGrp="1"/>
          </p:cNvSpPr>
          <p:nvPr>
            <p:ph type="ftr" sz="quarter" idx="11"/>
          </p:nvPr>
        </p:nvSpPr>
        <p:spPr/>
        <p:txBody>
          <a:bodyPr/>
          <a:lstStyle>
            <a:lvl1pPr>
              <a:defRPr/>
            </a:lvl1pPr>
          </a:lstStyle>
          <a:p>
            <a:pPr>
              <a:defRPr/>
            </a:pPr>
            <a:endParaRPr lang="it-IT">
              <a:solidFill>
                <a:prstClr val="white">
                  <a:tint val="75000"/>
                </a:prstClr>
              </a:solidFill>
            </a:endParaRPr>
          </a:p>
        </p:txBody>
      </p:sp>
      <p:sp>
        <p:nvSpPr>
          <p:cNvPr id="6" name="Segnaposto numero diapositiva 5"/>
          <p:cNvSpPr>
            <a:spLocks noGrp="1"/>
          </p:cNvSpPr>
          <p:nvPr>
            <p:ph type="sldNum" sz="quarter" idx="12"/>
          </p:nvPr>
        </p:nvSpPr>
        <p:spPr/>
        <p:txBody>
          <a:bodyPr/>
          <a:lstStyle>
            <a:lvl1pPr>
              <a:defRPr/>
            </a:lvl1pPr>
          </a:lstStyle>
          <a:p>
            <a:pPr>
              <a:defRPr/>
            </a:pPr>
            <a:fld id="{37ED110A-9813-47AA-B156-C64EF7B2BA00}" type="slidenum">
              <a:rPr lang="it-IT">
                <a:solidFill>
                  <a:prstClr val="white">
                    <a:tint val="75000"/>
                  </a:prstClr>
                </a:solidFill>
              </a:rPr>
              <a:pPr>
                <a:defRPr/>
              </a:pPr>
              <a:t>‹N›</a:t>
            </a:fld>
            <a:endParaRPr lang="it-IT">
              <a:solidFill>
                <a:prstClr val="white">
                  <a:tint val="75000"/>
                </a:prstClr>
              </a:solidFill>
            </a:endParaRPr>
          </a:p>
        </p:txBody>
      </p:sp>
    </p:spTree>
    <p:extLst>
      <p:ext uri="{BB962C8B-B14F-4D97-AF65-F5344CB8AC3E}">
        <p14:creationId xmlns:p14="http://schemas.microsoft.com/office/powerpoint/2010/main" val="4213262807"/>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8B8BAB42-52E5-4345-BE52-17C6F60D6FC5}" type="datetimeFigureOut">
              <a:rPr lang="it-IT">
                <a:solidFill>
                  <a:prstClr val="white">
                    <a:tint val="75000"/>
                  </a:prstClr>
                </a:solidFill>
              </a:rPr>
              <a:pPr>
                <a:defRPr/>
              </a:pPr>
              <a:t>29/08/2016</a:t>
            </a:fld>
            <a:endParaRPr lang="it-IT">
              <a:solidFill>
                <a:prstClr val="white">
                  <a:tint val="75000"/>
                </a:prstClr>
              </a:solidFill>
            </a:endParaRPr>
          </a:p>
        </p:txBody>
      </p:sp>
      <p:sp>
        <p:nvSpPr>
          <p:cNvPr id="6" name="Segnaposto piè di pagina 4"/>
          <p:cNvSpPr>
            <a:spLocks noGrp="1"/>
          </p:cNvSpPr>
          <p:nvPr>
            <p:ph type="ftr" sz="quarter" idx="11"/>
          </p:nvPr>
        </p:nvSpPr>
        <p:spPr/>
        <p:txBody>
          <a:bodyPr/>
          <a:lstStyle>
            <a:lvl1pPr>
              <a:defRPr/>
            </a:lvl1pPr>
          </a:lstStyle>
          <a:p>
            <a:pPr>
              <a:defRPr/>
            </a:pPr>
            <a:endParaRPr lang="it-IT">
              <a:solidFill>
                <a:prstClr val="white">
                  <a:tint val="75000"/>
                </a:prstClr>
              </a:solidFill>
            </a:endParaRPr>
          </a:p>
        </p:txBody>
      </p:sp>
      <p:sp>
        <p:nvSpPr>
          <p:cNvPr id="7" name="Segnaposto numero diapositiva 5"/>
          <p:cNvSpPr>
            <a:spLocks noGrp="1"/>
          </p:cNvSpPr>
          <p:nvPr>
            <p:ph type="sldNum" sz="quarter" idx="12"/>
          </p:nvPr>
        </p:nvSpPr>
        <p:spPr/>
        <p:txBody>
          <a:bodyPr/>
          <a:lstStyle>
            <a:lvl1pPr>
              <a:defRPr/>
            </a:lvl1pPr>
          </a:lstStyle>
          <a:p>
            <a:pPr>
              <a:defRPr/>
            </a:pPr>
            <a:fld id="{39C32788-D85C-482D-A3F5-30244C119168}" type="slidenum">
              <a:rPr lang="it-IT">
                <a:solidFill>
                  <a:prstClr val="white">
                    <a:tint val="75000"/>
                  </a:prstClr>
                </a:solidFill>
              </a:rPr>
              <a:pPr>
                <a:defRPr/>
              </a:pPr>
              <a:t>‹N›</a:t>
            </a:fld>
            <a:endParaRPr lang="it-IT">
              <a:solidFill>
                <a:prstClr val="white">
                  <a:tint val="75000"/>
                </a:prstClr>
              </a:solidFill>
            </a:endParaRPr>
          </a:p>
        </p:txBody>
      </p:sp>
    </p:spTree>
    <p:extLst>
      <p:ext uri="{BB962C8B-B14F-4D97-AF65-F5344CB8AC3E}">
        <p14:creationId xmlns:p14="http://schemas.microsoft.com/office/powerpoint/2010/main" val="4270822383"/>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A8C18410-1C18-4E21-9591-0D704C3A15A4}" type="datetimeFigureOut">
              <a:rPr lang="it-IT">
                <a:solidFill>
                  <a:prstClr val="white">
                    <a:tint val="75000"/>
                  </a:prstClr>
                </a:solidFill>
              </a:rPr>
              <a:pPr>
                <a:defRPr/>
              </a:pPr>
              <a:t>29/08/2016</a:t>
            </a:fld>
            <a:endParaRPr lang="it-IT">
              <a:solidFill>
                <a:prstClr val="white">
                  <a:tint val="75000"/>
                </a:prstClr>
              </a:solidFill>
            </a:endParaRPr>
          </a:p>
        </p:txBody>
      </p:sp>
      <p:sp>
        <p:nvSpPr>
          <p:cNvPr id="8" name="Segnaposto piè di pagina 4"/>
          <p:cNvSpPr>
            <a:spLocks noGrp="1"/>
          </p:cNvSpPr>
          <p:nvPr>
            <p:ph type="ftr" sz="quarter" idx="11"/>
          </p:nvPr>
        </p:nvSpPr>
        <p:spPr/>
        <p:txBody>
          <a:bodyPr/>
          <a:lstStyle>
            <a:lvl1pPr>
              <a:defRPr/>
            </a:lvl1pPr>
          </a:lstStyle>
          <a:p>
            <a:pPr>
              <a:defRPr/>
            </a:pPr>
            <a:endParaRPr lang="it-IT">
              <a:solidFill>
                <a:prstClr val="white">
                  <a:tint val="75000"/>
                </a:prstClr>
              </a:solidFill>
            </a:endParaRPr>
          </a:p>
        </p:txBody>
      </p:sp>
      <p:sp>
        <p:nvSpPr>
          <p:cNvPr id="9" name="Segnaposto numero diapositiva 5"/>
          <p:cNvSpPr>
            <a:spLocks noGrp="1"/>
          </p:cNvSpPr>
          <p:nvPr>
            <p:ph type="sldNum" sz="quarter" idx="12"/>
          </p:nvPr>
        </p:nvSpPr>
        <p:spPr/>
        <p:txBody>
          <a:bodyPr/>
          <a:lstStyle>
            <a:lvl1pPr>
              <a:defRPr/>
            </a:lvl1pPr>
          </a:lstStyle>
          <a:p>
            <a:pPr>
              <a:defRPr/>
            </a:pPr>
            <a:fld id="{AD9E771F-7A49-4C32-82F9-63C847D56369}" type="slidenum">
              <a:rPr lang="it-IT">
                <a:solidFill>
                  <a:prstClr val="white">
                    <a:tint val="75000"/>
                  </a:prstClr>
                </a:solidFill>
              </a:rPr>
              <a:pPr>
                <a:defRPr/>
              </a:pPr>
              <a:t>‹N›</a:t>
            </a:fld>
            <a:endParaRPr lang="it-IT">
              <a:solidFill>
                <a:prstClr val="white">
                  <a:tint val="75000"/>
                </a:prstClr>
              </a:solidFill>
            </a:endParaRPr>
          </a:p>
        </p:txBody>
      </p:sp>
    </p:spTree>
    <p:extLst>
      <p:ext uri="{BB962C8B-B14F-4D97-AF65-F5344CB8AC3E}">
        <p14:creationId xmlns:p14="http://schemas.microsoft.com/office/powerpoint/2010/main" val="468341993"/>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965BE954-0AF2-4AAE-B784-A634CB5F81E2}" type="datetimeFigureOut">
              <a:rPr lang="it-IT">
                <a:solidFill>
                  <a:prstClr val="white">
                    <a:tint val="75000"/>
                  </a:prstClr>
                </a:solidFill>
              </a:rPr>
              <a:pPr>
                <a:defRPr/>
              </a:pPr>
              <a:t>29/08/2016</a:t>
            </a:fld>
            <a:endParaRPr lang="it-IT">
              <a:solidFill>
                <a:prstClr val="white">
                  <a:tint val="75000"/>
                </a:prstClr>
              </a:solidFill>
            </a:endParaRPr>
          </a:p>
        </p:txBody>
      </p:sp>
      <p:sp>
        <p:nvSpPr>
          <p:cNvPr id="4" name="Segnaposto piè di pagina 4"/>
          <p:cNvSpPr>
            <a:spLocks noGrp="1"/>
          </p:cNvSpPr>
          <p:nvPr>
            <p:ph type="ftr" sz="quarter" idx="11"/>
          </p:nvPr>
        </p:nvSpPr>
        <p:spPr/>
        <p:txBody>
          <a:bodyPr/>
          <a:lstStyle>
            <a:lvl1pPr>
              <a:defRPr/>
            </a:lvl1pPr>
          </a:lstStyle>
          <a:p>
            <a:pPr>
              <a:defRPr/>
            </a:pPr>
            <a:endParaRPr lang="it-IT">
              <a:solidFill>
                <a:prstClr val="white">
                  <a:tint val="75000"/>
                </a:prstClr>
              </a:solidFill>
            </a:endParaRPr>
          </a:p>
        </p:txBody>
      </p:sp>
      <p:sp>
        <p:nvSpPr>
          <p:cNvPr id="5" name="Segnaposto numero diapositiva 5"/>
          <p:cNvSpPr>
            <a:spLocks noGrp="1"/>
          </p:cNvSpPr>
          <p:nvPr>
            <p:ph type="sldNum" sz="quarter" idx="12"/>
          </p:nvPr>
        </p:nvSpPr>
        <p:spPr/>
        <p:txBody>
          <a:bodyPr/>
          <a:lstStyle>
            <a:lvl1pPr>
              <a:defRPr/>
            </a:lvl1pPr>
          </a:lstStyle>
          <a:p>
            <a:pPr>
              <a:defRPr/>
            </a:pPr>
            <a:fld id="{5512767F-BDCE-4B8C-B6BB-DF74F184F67F}" type="slidenum">
              <a:rPr lang="it-IT">
                <a:solidFill>
                  <a:prstClr val="white">
                    <a:tint val="75000"/>
                  </a:prstClr>
                </a:solidFill>
              </a:rPr>
              <a:pPr>
                <a:defRPr/>
              </a:pPr>
              <a:t>‹N›</a:t>
            </a:fld>
            <a:endParaRPr lang="it-IT">
              <a:solidFill>
                <a:prstClr val="white">
                  <a:tint val="75000"/>
                </a:prstClr>
              </a:solidFill>
            </a:endParaRPr>
          </a:p>
        </p:txBody>
      </p:sp>
    </p:spTree>
    <p:extLst>
      <p:ext uri="{BB962C8B-B14F-4D97-AF65-F5344CB8AC3E}">
        <p14:creationId xmlns:p14="http://schemas.microsoft.com/office/powerpoint/2010/main" val="2538521500"/>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41D23067-9C59-4112-94B6-10F86BBDF9A5}" type="datetimeFigureOut">
              <a:rPr lang="it-IT">
                <a:solidFill>
                  <a:prstClr val="white">
                    <a:tint val="75000"/>
                  </a:prstClr>
                </a:solidFill>
              </a:rPr>
              <a:pPr>
                <a:defRPr/>
              </a:pPr>
              <a:t>29/08/2016</a:t>
            </a:fld>
            <a:endParaRPr lang="it-IT">
              <a:solidFill>
                <a:prstClr val="white">
                  <a:tint val="75000"/>
                </a:prstClr>
              </a:solidFill>
            </a:endParaRPr>
          </a:p>
        </p:txBody>
      </p:sp>
      <p:sp>
        <p:nvSpPr>
          <p:cNvPr id="3" name="Segnaposto piè di pagina 4"/>
          <p:cNvSpPr>
            <a:spLocks noGrp="1"/>
          </p:cNvSpPr>
          <p:nvPr>
            <p:ph type="ftr" sz="quarter" idx="11"/>
          </p:nvPr>
        </p:nvSpPr>
        <p:spPr/>
        <p:txBody>
          <a:bodyPr/>
          <a:lstStyle>
            <a:lvl1pPr>
              <a:defRPr/>
            </a:lvl1pPr>
          </a:lstStyle>
          <a:p>
            <a:pPr>
              <a:defRPr/>
            </a:pPr>
            <a:endParaRPr lang="it-IT">
              <a:solidFill>
                <a:prstClr val="white">
                  <a:tint val="75000"/>
                </a:prstClr>
              </a:solidFill>
            </a:endParaRPr>
          </a:p>
        </p:txBody>
      </p:sp>
      <p:sp>
        <p:nvSpPr>
          <p:cNvPr id="4" name="Segnaposto numero diapositiva 5"/>
          <p:cNvSpPr>
            <a:spLocks noGrp="1"/>
          </p:cNvSpPr>
          <p:nvPr>
            <p:ph type="sldNum" sz="quarter" idx="12"/>
          </p:nvPr>
        </p:nvSpPr>
        <p:spPr/>
        <p:txBody>
          <a:bodyPr/>
          <a:lstStyle>
            <a:lvl1pPr>
              <a:defRPr/>
            </a:lvl1pPr>
          </a:lstStyle>
          <a:p>
            <a:pPr>
              <a:defRPr/>
            </a:pPr>
            <a:fld id="{5D96D517-66A8-490C-A0FA-BEBDCAF3B2A4}" type="slidenum">
              <a:rPr lang="it-IT">
                <a:solidFill>
                  <a:prstClr val="white">
                    <a:tint val="75000"/>
                  </a:prstClr>
                </a:solidFill>
              </a:rPr>
              <a:pPr>
                <a:defRPr/>
              </a:pPr>
              <a:t>‹N›</a:t>
            </a:fld>
            <a:endParaRPr lang="it-IT">
              <a:solidFill>
                <a:prstClr val="white">
                  <a:tint val="75000"/>
                </a:prstClr>
              </a:solidFill>
            </a:endParaRPr>
          </a:p>
        </p:txBody>
      </p:sp>
    </p:spTree>
    <p:extLst>
      <p:ext uri="{BB962C8B-B14F-4D97-AF65-F5344CB8AC3E}">
        <p14:creationId xmlns:p14="http://schemas.microsoft.com/office/powerpoint/2010/main" val="3397438180"/>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7E333851-EC36-4F8B-8283-7AE8DCD6D8E0}" type="datetimeFigureOut">
              <a:rPr lang="it-IT">
                <a:solidFill>
                  <a:prstClr val="white">
                    <a:tint val="75000"/>
                  </a:prstClr>
                </a:solidFill>
              </a:rPr>
              <a:pPr>
                <a:defRPr/>
              </a:pPr>
              <a:t>29/08/2016</a:t>
            </a:fld>
            <a:endParaRPr lang="it-IT">
              <a:solidFill>
                <a:prstClr val="white">
                  <a:tint val="75000"/>
                </a:prstClr>
              </a:solidFill>
            </a:endParaRPr>
          </a:p>
        </p:txBody>
      </p:sp>
      <p:sp>
        <p:nvSpPr>
          <p:cNvPr id="6" name="Segnaposto piè di pagina 4"/>
          <p:cNvSpPr>
            <a:spLocks noGrp="1"/>
          </p:cNvSpPr>
          <p:nvPr>
            <p:ph type="ftr" sz="quarter" idx="11"/>
          </p:nvPr>
        </p:nvSpPr>
        <p:spPr/>
        <p:txBody>
          <a:bodyPr/>
          <a:lstStyle>
            <a:lvl1pPr>
              <a:defRPr/>
            </a:lvl1pPr>
          </a:lstStyle>
          <a:p>
            <a:pPr>
              <a:defRPr/>
            </a:pPr>
            <a:endParaRPr lang="it-IT">
              <a:solidFill>
                <a:prstClr val="white">
                  <a:tint val="75000"/>
                </a:prstClr>
              </a:solidFill>
            </a:endParaRPr>
          </a:p>
        </p:txBody>
      </p:sp>
      <p:sp>
        <p:nvSpPr>
          <p:cNvPr id="7" name="Segnaposto numero diapositiva 5"/>
          <p:cNvSpPr>
            <a:spLocks noGrp="1"/>
          </p:cNvSpPr>
          <p:nvPr>
            <p:ph type="sldNum" sz="quarter" idx="12"/>
          </p:nvPr>
        </p:nvSpPr>
        <p:spPr/>
        <p:txBody>
          <a:bodyPr/>
          <a:lstStyle>
            <a:lvl1pPr>
              <a:defRPr/>
            </a:lvl1pPr>
          </a:lstStyle>
          <a:p>
            <a:pPr>
              <a:defRPr/>
            </a:pPr>
            <a:fld id="{245B2B05-A9FB-4FFC-9B9E-B7573216BBAD}" type="slidenum">
              <a:rPr lang="it-IT">
                <a:solidFill>
                  <a:prstClr val="white">
                    <a:tint val="75000"/>
                  </a:prstClr>
                </a:solidFill>
              </a:rPr>
              <a:pPr>
                <a:defRPr/>
              </a:pPr>
              <a:t>‹N›</a:t>
            </a:fld>
            <a:endParaRPr lang="it-IT">
              <a:solidFill>
                <a:prstClr val="white">
                  <a:tint val="75000"/>
                </a:prstClr>
              </a:solidFill>
            </a:endParaRPr>
          </a:p>
        </p:txBody>
      </p:sp>
    </p:spTree>
    <p:extLst>
      <p:ext uri="{BB962C8B-B14F-4D97-AF65-F5344CB8AC3E}">
        <p14:creationId xmlns:p14="http://schemas.microsoft.com/office/powerpoint/2010/main" val="544468582"/>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35293AB0-0909-4196-A8F0-AC80079EDEC8}" type="datetimeFigureOut">
              <a:rPr lang="it-IT">
                <a:solidFill>
                  <a:prstClr val="white">
                    <a:tint val="75000"/>
                  </a:prstClr>
                </a:solidFill>
              </a:rPr>
              <a:pPr>
                <a:defRPr/>
              </a:pPr>
              <a:t>29/08/2016</a:t>
            </a:fld>
            <a:endParaRPr lang="it-IT">
              <a:solidFill>
                <a:prstClr val="white">
                  <a:tint val="75000"/>
                </a:prstClr>
              </a:solidFill>
            </a:endParaRPr>
          </a:p>
        </p:txBody>
      </p:sp>
      <p:sp>
        <p:nvSpPr>
          <p:cNvPr id="6" name="Segnaposto piè di pagina 4"/>
          <p:cNvSpPr>
            <a:spLocks noGrp="1"/>
          </p:cNvSpPr>
          <p:nvPr>
            <p:ph type="ftr" sz="quarter" idx="11"/>
          </p:nvPr>
        </p:nvSpPr>
        <p:spPr/>
        <p:txBody>
          <a:bodyPr/>
          <a:lstStyle>
            <a:lvl1pPr>
              <a:defRPr/>
            </a:lvl1pPr>
          </a:lstStyle>
          <a:p>
            <a:pPr>
              <a:defRPr/>
            </a:pPr>
            <a:endParaRPr lang="it-IT">
              <a:solidFill>
                <a:prstClr val="white">
                  <a:tint val="75000"/>
                </a:prstClr>
              </a:solidFill>
            </a:endParaRPr>
          </a:p>
        </p:txBody>
      </p:sp>
      <p:sp>
        <p:nvSpPr>
          <p:cNvPr id="7" name="Segnaposto numero diapositiva 5"/>
          <p:cNvSpPr>
            <a:spLocks noGrp="1"/>
          </p:cNvSpPr>
          <p:nvPr>
            <p:ph type="sldNum" sz="quarter" idx="12"/>
          </p:nvPr>
        </p:nvSpPr>
        <p:spPr/>
        <p:txBody>
          <a:bodyPr/>
          <a:lstStyle>
            <a:lvl1pPr>
              <a:defRPr/>
            </a:lvl1pPr>
          </a:lstStyle>
          <a:p>
            <a:pPr>
              <a:defRPr/>
            </a:pPr>
            <a:fld id="{7CA4B73F-FEBF-445C-AB3D-AA1FB5B4B151}" type="slidenum">
              <a:rPr lang="it-IT">
                <a:solidFill>
                  <a:prstClr val="white">
                    <a:tint val="75000"/>
                  </a:prstClr>
                </a:solidFill>
              </a:rPr>
              <a:pPr>
                <a:defRPr/>
              </a:pPr>
              <a:t>‹N›</a:t>
            </a:fld>
            <a:endParaRPr lang="it-IT">
              <a:solidFill>
                <a:prstClr val="white">
                  <a:tint val="75000"/>
                </a:prstClr>
              </a:solidFill>
            </a:endParaRPr>
          </a:p>
        </p:txBody>
      </p:sp>
    </p:spTree>
    <p:extLst>
      <p:ext uri="{BB962C8B-B14F-4D97-AF65-F5344CB8AC3E}">
        <p14:creationId xmlns:p14="http://schemas.microsoft.com/office/powerpoint/2010/main" val="1982915490"/>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3C2702E1-318D-44FD-AE42-B9612CE45A2B}" type="datetimeFigureOut">
              <a:rPr lang="it-IT">
                <a:solidFill>
                  <a:prstClr val="white">
                    <a:tint val="75000"/>
                  </a:prstClr>
                </a:solidFill>
              </a:rPr>
              <a:pPr>
                <a:defRPr/>
              </a:pPr>
              <a:t>29/08/2016</a:t>
            </a:fld>
            <a:endParaRPr lang="it-IT">
              <a:solidFill>
                <a:prstClr val="white">
                  <a:tint val="75000"/>
                </a:prstClr>
              </a:solidFill>
            </a:endParaRPr>
          </a:p>
        </p:txBody>
      </p:sp>
      <p:sp>
        <p:nvSpPr>
          <p:cNvPr id="5" name="Segnaposto piè di pagina 4"/>
          <p:cNvSpPr>
            <a:spLocks noGrp="1"/>
          </p:cNvSpPr>
          <p:nvPr>
            <p:ph type="ftr" sz="quarter" idx="11"/>
          </p:nvPr>
        </p:nvSpPr>
        <p:spPr/>
        <p:txBody>
          <a:bodyPr/>
          <a:lstStyle>
            <a:lvl1pPr>
              <a:defRPr/>
            </a:lvl1pPr>
          </a:lstStyle>
          <a:p>
            <a:pPr>
              <a:defRPr/>
            </a:pPr>
            <a:endParaRPr lang="it-IT">
              <a:solidFill>
                <a:prstClr val="white">
                  <a:tint val="75000"/>
                </a:prstClr>
              </a:solidFill>
            </a:endParaRPr>
          </a:p>
        </p:txBody>
      </p:sp>
      <p:sp>
        <p:nvSpPr>
          <p:cNvPr id="6" name="Segnaposto numero diapositiva 5"/>
          <p:cNvSpPr>
            <a:spLocks noGrp="1"/>
          </p:cNvSpPr>
          <p:nvPr>
            <p:ph type="sldNum" sz="quarter" idx="12"/>
          </p:nvPr>
        </p:nvSpPr>
        <p:spPr/>
        <p:txBody>
          <a:bodyPr/>
          <a:lstStyle>
            <a:lvl1pPr>
              <a:defRPr/>
            </a:lvl1pPr>
          </a:lstStyle>
          <a:p>
            <a:pPr>
              <a:defRPr/>
            </a:pPr>
            <a:fld id="{657D0732-3E0E-41ED-B3BB-53492457273D}" type="slidenum">
              <a:rPr lang="it-IT">
                <a:solidFill>
                  <a:prstClr val="white">
                    <a:tint val="75000"/>
                  </a:prstClr>
                </a:solidFill>
              </a:rPr>
              <a:pPr>
                <a:defRPr/>
              </a:pPr>
              <a:t>‹N›</a:t>
            </a:fld>
            <a:endParaRPr lang="it-IT">
              <a:solidFill>
                <a:prstClr val="white">
                  <a:tint val="75000"/>
                </a:prstClr>
              </a:solidFill>
            </a:endParaRPr>
          </a:p>
        </p:txBody>
      </p:sp>
    </p:spTree>
    <p:extLst>
      <p:ext uri="{BB962C8B-B14F-4D97-AF65-F5344CB8AC3E}">
        <p14:creationId xmlns:p14="http://schemas.microsoft.com/office/powerpoint/2010/main" val="3518199518"/>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4C9FFC64-EE90-4B34-9F7A-0A8A1DC88C86}" type="datetimeFigureOut">
              <a:rPr lang="it-IT">
                <a:solidFill>
                  <a:prstClr val="white">
                    <a:tint val="75000"/>
                  </a:prstClr>
                </a:solidFill>
              </a:rPr>
              <a:pPr>
                <a:defRPr/>
              </a:pPr>
              <a:t>29/08/2016</a:t>
            </a:fld>
            <a:endParaRPr lang="it-IT">
              <a:solidFill>
                <a:prstClr val="white">
                  <a:tint val="75000"/>
                </a:prstClr>
              </a:solidFill>
            </a:endParaRPr>
          </a:p>
        </p:txBody>
      </p:sp>
      <p:sp>
        <p:nvSpPr>
          <p:cNvPr id="5" name="Segnaposto piè di pagina 4"/>
          <p:cNvSpPr>
            <a:spLocks noGrp="1"/>
          </p:cNvSpPr>
          <p:nvPr>
            <p:ph type="ftr" sz="quarter" idx="11"/>
          </p:nvPr>
        </p:nvSpPr>
        <p:spPr/>
        <p:txBody>
          <a:bodyPr/>
          <a:lstStyle>
            <a:lvl1pPr>
              <a:defRPr/>
            </a:lvl1pPr>
          </a:lstStyle>
          <a:p>
            <a:pPr>
              <a:defRPr/>
            </a:pPr>
            <a:endParaRPr lang="it-IT">
              <a:solidFill>
                <a:prstClr val="white">
                  <a:tint val="75000"/>
                </a:prstClr>
              </a:solidFill>
            </a:endParaRPr>
          </a:p>
        </p:txBody>
      </p:sp>
      <p:sp>
        <p:nvSpPr>
          <p:cNvPr id="6" name="Segnaposto numero diapositiva 5"/>
          <p:cNvSpPr>
            <a:spLocks noGrp="1"/>
          </p:cNvSpPr>
          <p:nvPr>
            <p:ph type="sldNum" sz="quarter" idx="12"/>
          </p:nvPr>
        </p:nvSpPr>
        <p:spPr/>
        <p:txBody>
          <a:bodyPr/>
          <a:lstStyle>
            <a:lvl1pPr>
              <a:defRPr/>
            </a:lvl1pPr>
          </a:lstStyle>
          <a:p>
            <a:pPr>
              <a:defRPr/>
            </a:pPr>
            <a:fld id="{37EA4A23-BE4B-4B0B-B134-1CEE3B5E10D0}" type="slidenum">
              <a:rPr lang="it-IT">
                <a:solidFill>
                  <a:prstClr val="white">
                    <a:tint val="75000"/>
                  </a:prstClr>
                </a:solidFill>
              </a:rPr>
              <a:pPr>
                <a:defRPr/>
              </a:pPr>
              <a:t>‹N›</a:t>
            </a:fld>
            <a:endParaRPr lang="it-IT">
              <a:solidFill>
                <a:prstClr val="white">
                  <a:tint val="75000"/>
                </a:prstClr>
              </a:solidFill>
            </a:endParaRPr>
          </a:p>
        </p:txBody>
      </p:sp>
    </p:spTree>
    <p:extLst>
      <p:ext uri="{BB962C8B-B14F-4D97-AF65-F5344CB8AC3E}">
        <p14:creationId xmlns:p14="http://schemas.microsoft.com/office/powerpoint/2010/main" val="3108378952"/>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84122369"/>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85296891"/>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116243960"/>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576018745"/>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073450746"/>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169316719"/>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718642494"/>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561331566"/>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678416983"/>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969571963"/>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167717625"/>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614627787"/>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27800020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35275802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555713463"/>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8002832"/>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770616891"/>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4292748577"/>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207181733"/>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28780287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70969912"/>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734835960"/>
      </p:ext>
    </p:extLst>
  </p:cSld>
  <p:clrMapOvr>
    <a:masterClrMapping/>
  </p:clrMapOvr>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99" Type="http://schemas.openxmlformats.org/officeDocument/2006/relationships/slideLayout" Target="../slideLayouts/slideLayout299.xml"/><Relationship Id="rId303" Type="http://schemas.openxmlformats.org/officeDocument/2006/relationships/slideLayout" Target="../slideLayouts/slideLayout303.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63" Type="http://schemas.openxmlformats.org/officeDocument/2006/relationships/slideLayout" Target="../slideLayouts/slideLayout63.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159" Type="http://schemas.openxmlformats.org/officeDocument/2006/relationships/slideLayout" Target="../slideLayouts/slideLayout159.xml"/><Relationship Id="rId324" Type="http://schemas.openxmlformats.org/officeDocument/2006/relationships/slideLayout" Target="../slideLayouts/slideLayout324.xml"/><Relationship Id="rId345" Type="http://schemas.openxmlformats.org/officeDocument/2006/relationships/slideLayout" Target="../slideLayouts/slideLayout345.xml"/><Relationship Id="rId366" Type="http://schemas.openxmlformats.org/officeDocument/2006/relationships/slideLayout" Target="../slideLayouts/slideLayout366.xml"/><Relationship Id="rId170" Type="http://schemas.openxmlformats.org/officeDocument/2006/relationships/slideLayout" Target="../slideLayouts/slideLayout170.xml"/><Relationship Id="rId191" Type="http://schemas.openxmlformats.org/officeDocument/2006/relationships/slideLayout" Target="../slideLayouts/slideLayout191.xml"/><Relationship Id="rId205" Type="http://schemas.openxmlformats.org/officeDocument/2006/relationships/slideLayout" Target="../slideLayouts/slideLayout205.xml"/><Relationship Id="rId226" Type="http://schemas.openxmlformats.org/officeDocument/2006/relationships/slideLayout" Target="../slideLayouts/slideLayout226.xml"/><Relationship Id="rId247" Type="http://schemas.openxmlformats.org/officeDocument/2006/relationships/slideLayout" Target="../slideLayouts/slideLayout247.xml"/><Relationship Id="rId107" Type="http://schemas.openxmlformats.org/officeDocument/2006/relationships/slideLayout" Target="../slideLayouts/slideLayout107.xml"/><Relationship Id="rId268" Type="http://schemas.openxmlformats.org/officeDocument/2006/relationships/slideLayout" Target="../slideLayouts/slideLayout268.xml"/><Relationship Id="rId289" Type="http://schemas.openxmlformats.org/officeDocument/2006/relationships/slideLayout" Target="../slideLayouts/slideLayout289.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53" Type="http://schemas.openxmlformats.org/officeDocument/2006/relationships/slideLayout" Target="../slideLayouts/slideLayout53.xml"/><Relationship Id="rId74" Type="http://schemas.openxmlformats.org/officeDocument/2006/relationships/slideLayout" Target="../slideLayouts/slideLayout74.xml"/><Relationship Id="rId128" Type="http://schemas.openxmlformats.org/officeDocument/2006/relationships/slideLayout" Target="../slideLayouts/slideLayout128.xml"/><Relationship Id="rId149" Type="http://schemas.openxmlformats.org/officeDocument/2006/relationships/slideLayout" Target="../slideLayouts/slideLayout149.xml"/><Relationship Id="rId314" Type="http://schemas.openxmlformats.org/officeDocument/2006/relationships/slideLayout" Target="../slideLayouts/slideLayout314.xml"/><Relationship Id="rId335" Type="http://schemas.openxmlformats.org/officeDocument/2006/relationships/slideLayout" Target="../slideLayouts/slideLayout335.xml"/><Relationship Id="rId356" Type="http://schemas.openxmlformats.org/officeDocument/2006/relationships/slideLayout" Target="../slideLayouts/slideLayout356.xml"/><Relationship Id="rId5" Type="http://schemas.openxmlformats.org/officeDocument/2006/relationships/slideLayout" Target="../slideLayouts/slideLayout5.xml"/><Relationship Id="rId95" Type="http://schemas.openxmlformats.org/officeDocument/2006/relationships/slideLayout" Target="../slideLayouts/slideLayout95.xml"/><Relationship Id="rId160" Type="http://schemas.openxmlformats.org/officeDocument/2006/relationships/slideLayout" Target="../slideLayouts/slideLayout160.xml"/><Relationship Id="rId181" Type="http://schemas.openxmlformats.org/officeDocument/2006/relationships/slideLayout" Target="../slideLayouts/slideLayout181.xml"/><Relationship Id="rId216" Type="http://schemas.openxmlformats.org/officeDocument/2006/relationships/slideLayout" Target="../slideLayouts/slideLayout216.xml"/><Relationship Id="rId237" Type="http://schemas.openxmlformats.org/officeDocument/2006/relationships/slideLayout" Target="../slideLayouts/slideLayout237.xml"/><Relationship Id="rId258" Type="http://schemas.openxmlformats.org/officeDocument/2006/relationships/slideLayout" Target="../slideLayouts/slideLayout258.xml"/><Relationship Id="rId279" Type="http://schemas.openxmlformats.org/officeDocument/2006/relationships/slideLayout" Target="../slideLayouts/slideLayout279.xml"/><Relationship Id="rId22" Type="http://schemas.openxmlformats.org/officeDocument/2006/relationships/slideLayout" Target="../slideLayouts/slideLayout22.xml"/><Relationship Id="rId43" Type="http://schemas.openxmlformats.org/officeDocument/2006/relationships/slideLayout" Target="../slideLayouts/slideLayout43.xml"/><Relationship Id="rId64" Type="http://schemas.openxmlformats.org/officeDocument/2006/relationships/slideLayout" Target="../slideLayouts/slideLayout64.xml"/><Relationship Id="rId118" Type="http://schemas.openxmlformats.org/officeDocument/2006/relationships/slideLayout" Target="../slideLayouts/slideLayout118.xml"/><Relationship Id="rId139" Type="http://schemas.openxmlformats.org/officeDocument/2006/relationships/slideLayout" Target="../slideLayouts/slideLayout139.xml"/><Relationship Id="rId290" Type="http://schemas.openxmlformats.org/officeDocument/2006/relationships/slideLayout" Target="../slideLayouts/slideLayout290.xml"/><Relationship Id="rId304" Type="http://schemas.openxmlformats.org/officeDocument/2006/relationships/slideLayout" Target="../slideLayouts/slideLayout304.xml"/><Relationship Id="rId325" Type="http://schemas.openxmlformats.org/officeDocument/2006/relationships/slideLayout" Target="../slideLayouts/slideLayout325.xml"/><Relationship Id="rId346" Type="http://schemas.openxmlformats.org/officeDocument/2006/relationships/slideLayout" Target="../slideLayouts/slideLayout346.xml"/><Relationship Id="rId367" Type="http://schemas.openxmlformats.org/officeDocument/2006/relationships/slideLayout" Target="../slideLayouts/slideLayout367.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171" Type="http://schemas.openxmlformats.org/officeDocument/2006/relationships/slideLayout" Target="../slideLayouts/slideLayout171.xml"/><Relationship Id="rId192" Type="http://schemas.openxmlformats.org/officeDocument/2006/relationships/slideLayout" Target="../slideLayouts/slideLayout192.xml"/><Relationship Id="rId206" Type="http://schemas.openxmlformats.org/officeDocument/2006/relationships/slideLayout" Target="../slideLayouts/slideLayout206.xml"/><Relationship Id="rId227" Type="http://schemas.openxmlformats.org/officeDocument/2006/relationships/slideLayout" Target="../slideLayouts/slideLayout227.xml"/><Relationship Id="rId248" Type="http://schemas.openxmlformats.org/officeDocument/2006/relationships/slideLayout" Target="../slideLayouts/slideLayout248.xml"/><Relationship Id="rId269" Type="http://schemas.openxmlformats.org/officeDocument/2006/relationships/slideLayout" Target="../slideLayouts/slideLayout269.xml"/><Relationship Id="rId12" Type="http://schemas.openxmlformats.org/officeDocument/2006/relationships/slideLayout" Target="../slideLayouts/slideLayout12.xml"/><Relationship Id="rId33" Type="http://schemas.openxmlformats.org/officeDocument/2006/relationships/slideLayout" Target="../slideLayouts/slideLayout33.xml"/><Relationship Id="rId108" Type="http://schemas.openxmlformats.org/officeDocument/2006/relationships/slideLayout" Target="../slideLayouts/slideLayout108.xml"/><Relationship Id="rId129" Type="http://schemas.openxmlformats.org/officeDocument/2006/relationships/slideLayout" Target="../slideLayouts/slideLayout129.xml"/><Relationship Id="rId280" Type="http://schemas.openxmlformats.org/officeDocument/2006/relationships/slideLayout" Target="../slideLayouts/slideLayout280.xml"/><Relationship Id="rId315" Type="http://schemas.openxmlformats.org/officeDocument/2006/relationships/slideLayout" Target="../slideLayouts/slideLayout315.xml"/><Relationship Id="rId336" Type="http://schemas.openxmlformats.org/officeDocument/2006/relationships/slideLayout" Target="../slideLayouts/slideLayout336.xml"/><Relationship Id="rId357" Type="http://schemas.openxmlformats.org/officeDocument/2006/relationships/slideLayout" Target="../slideLayouts/slideLayout357.xml"/><Relationship Id="rId54" Type="http://schemas.openxmlformats.org/officeDocument/2006/relationships/slideLayout" Target="../slideLayouts/slideLayout54.xml"/><Relationship Id="rId75" Type="http://schemas.openxmlformats.org/officeDocument/2006/relationships/slideLayout" Target="../slideLayouts/slideLayout75.xml"/><Relationship Id="rId96" Type="http://schemas.openxmlformats.org/officeDocument/2006/relationships/slideLayout" Target="../slideLayouts/slideLayout96.xml"/><Relationship Id="rId140" Type="http://schemas.openxmlformats.org/officeDocument/2006/relationships/slideLayout" Target="../slideLayouts/slideLayout140.xml"/><Relationship Id="rId161" Type="http://schemas.openxmlformats.org/officeDocument/2006/relationships/slideLayout" Target="../slideLayouts/slideLayout161.xml"/><Relationship Id="rId182" Type="http://schemas.openxmlformats.org/officeDocument/2006/relationships/slideLayout" Target="../slideLayouts/slideLayout182.xml"/><Relationship Id="rId217" Type="http://schemas.openxmlformats.org/officeDocument/2006/relationships/slideLayout" Target="../slideLayouts/slideLayout217.xml"/><Relationship Id="rId6" Type="http://schemas.openxmlformats.org/officeDocument/2006/relationships/slideLayout" Target="../slideLayouts/slideLayout6.xml"/><Relationship Id="rId238" Type="http://schemas.openxmlformats.org/officeDocument/2006/relationships/slideLayout" Target="../slideLayouts/slideLayout238.xml"/><Relationship Id="rId259" Type="http://schemas.openxmlformats.org/officeDocument/2006/relationships/slideLayout" Target="../slideLayouts/slideLayout259.xml"/><Relationship Id="rId23" Type="http://schemas.openxmlformats.org/officeDocument/2006/relationships/slideLayout" Target="../slideLayouts/slideLayout23.xml"/><Relationship Id="rId119" Type="http://schemas.openxmlformats.org/officeDocument/2006/relationships/slideLayout" Target="../slideLayouts/slideLayout119.xml"/><Relationship Id="rId270" Type="http://schemas.openxmlformats.org/officeDocument/2006/relationships/slideLayout" Target="../slideLayouts/slideLayout270.xml"/><Relationship Id="rId291" Type="http://schemas.openxmlformats.org/officeDocument/2006/relationships/slideLayout" Target="../slideLayouts/slideLayout291.xml"/><Relationship Id="rId305" Type="http://schemas.openxmlformats.org/officeDocument/2006/relationships/slideLayout" Target="../slideLayouts/slideLayout305.xml"/><Relationship Id="rId326" Type="http://schemas.openxmlformats.org/officeDocument/2006/relationships/slideLayout" Target="../slideLayouts/slideLayout326.xml"/><Relationship Id="rId347" Type="http://schemas.openxmlformats.org/officeDocument/2006/relationships/slideLayout" Target="../slideLayouts/slideLayout347.xml"/><Relationship Id="rId44" Type="http://schemas.openxmlformats.org/officeDocument/2006/relationships/slideLayout" Target="../slideLayouts/slideLayout44.xml"/><Relationship Id="rId65" Type="http://schemas.openxmlformats.org/officeDocument/2006/relationships/slideLayout" Target="../slideLayouts/slideLayout65.xml"/><Relationship Id="rId86" Type="http://schemas.openxmlformats.org/officeDocument/2006/relationships/slideLayout" Target="../slideLayouts/slideLayout86.xml"/><Relationship Id="rId130" Type="http://schemas.openxmlformats.org/officeDocument/2006/relationships/slideLayout" Target="../slideLayouts/slideLayout130.xml"/><Relationship Id="rId151" Type="http://schemas.openxmlformats.org/officeDocument/2006/relationships/slideLayout" Target="../slideLayouts/slideLayout151.xml"/><Relationship Id="rId368" Type="http://schemas.openxmlformats.org/officeDocument/2006/relationships/theme" Target="../theme/theme1.xml"/><Relationship Id="rId172" Type="http://schemas.openxmlformats.org/officeDocument/2006/relationships/slideLayout" Target="../slideLayouts/slideLayout172.xml"/><Relationship Id="rId193" Type="http://schemas.openxmlformats.org/officeDocument/2006/relationships/slideLayout" Target="../slideLayouts/slideLayout193.xml"/><Relationship Id="rId207" Type="http://schemas.openxmlformats.org/officeDocument/2006/relationships/slideLayout" Target="../slideLayouts/slideLayout207.xml"/><Relationship Id="rId228" Type="http://schemas.openxmlformats.org/officeDocument/2006/relationships/slideLayout" Target="../slideLayouts/slideLayout228.xml"/><Relationship Id="rId249" Type="http://schemas.openxmlformats.org/officeDocument/2006/relationships/slideLayout" Target="../slideLayouts/slideLayout249.xml"/><Relationship Id="rId13" Type="http://schemas.openxmlformats.org/officeDocument/2006/relationships/slideLayout" Target="../slideLayouts/slideLayout13.xml"/><Relationship Id="rId109" Type="http://schemas.openxmlformats.org/officeDocument/2006/relationships/slideLayout" Target="../slideLayouts/slideLayout109.xml"/><Relationship Id="rId260" Type="http://schemas.openxmlformats.org/officeDocument/2006/relationships/slideLayout" Target="../slideLayouts/slideLayout260.xml"/><Relationship Id="rId281" Type="http://schemas.openxmlformats.org/officeDocument/2006/relationships/slideLayout" Target="../slideLayouts/slideLayout281.xml"/><Relationship Id="rId316" Type="http://schemas.openxmlformats.org/officeDocument/2006/relationships/slideLayout" Target="../slideLayouts/slideLayout316.xml"/><Relationship Id="rId337" Type="http://schemas.openxmlformats.org/officeDocument/2006/relationships/slideLayout" Target="../slideLayouts/slideLayout337.xml"/><Relationship Id="rId34" Type="http://schemas.openxmlformats.org/officeDocument/2006/relationships/slideLayout" Target="../slideLayouts/slideLayout34.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20" Type="http://schemas.openxmlformats.org/officeDocument/2006/relationships/slideLayout" Target="../slideLayouts/slideLayout120.xml"/><Relationship Id="rId141" Type="http://schemas.openxmlformats.org/officeDocument/2006/relationships/slideLayout" Target="../slideLayouts/slideLayout141.xml"/><Relationship Id="rId358" Type="http://schemas.openxmlformats.org/officeDocument/2006/relationships/slideLayout" Target="../slideLayouts/slideLayout358.xml"/><Relationship Id="rId7" Type="http://schemas.openxmlformats.org/officeDocument/2006/relationships/slideLayout" Target="../slideLayouts/slideLayout7.xml"/><Relationship Id="rId162" Type="http://schemas.openxmlformats.org/officeDocument/2006/relationships/slideLayout" Target="../slideLayouts/slideLayout162.xml"/><Relationship Id="rId183" Type="http://schemas.openxmlformats.org/officeDocument/2006/relationships/slideLayout" Target="../slideLayouts/slideLayout183.xml"/><Relationship Id="rId218" Type="http://schemas.openxmlformats.org/officeDocument/2006/relationships/slideLayout" Target="../slideLayouts/slideLayout218.xml"/><Relationship Id="rId239" Type="http://schemas.openxmlformats.org/officeDocument/2006/relationships/slideLayout" Target="../slideLayouts/slideLayout239.xml"/><Relationship Id="rId250" Type="http://schemas.openxmlformats.org/officeDocument/2006/relationships/slideLayout" Target="../slideLayouts/slideLayout250.xml"/><Relationship Id="rId271" Type="http://schemas.openxmlformats.org/officeDocument/2006/relationships/slideLayout" Target="../slideLayouts/slideLayout271.xml"/><Relationship Id="rId292" Type="http://schemas.openxmlformats.org/officeDocument/2006/relationships/slideLayout" Target="../slideLayouts/slideLayout292.xml"/><Relationship Id="rId306" Type="http://schemas.openxmlformats.org/officeDocument/2006/relationships/slideLayout" Target="../slideLayouts/slideLayout306.xml"/><Relationship Id="rId24" Type="http://schemas.openxmlformats.org/officeDocument/2006/relationships/slideLayout" Target="../slideLayouts/slideLayout24.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31" Type="http://schemas.openxmlformats.org/officeDocument/2006/relationships/slideLayout" Target="../slideLayouts/slideLayout131.xml"/><Relationship Id="rId327" Type="http://schemas.openxmlformats.org/officeDocument/2006/relationships/slideLayout" Target="../slideLayouts/slideLayout327.xml"/><Relationship Id="rId348" Type="http://schemas.openxmlformats.org/officeDocument/2006/relationships/slideLayout" Target="../slideLayouts/slideLayout348.xml"/><Relationship Id="rId152" Type="http://schemas.openxmlformats.org/officeDocument/2006/relationships/slideLayout" Target="../slideLayouts/slideLayout152.xml"/><Relationship Id="rId173" Type="http://schemas.openxmlformats.org/officeDocument/2006/relationships/slideLayout" Target="../slideLayouts/slideLayout173.xml"/><Relationship Id="rId194" Type="http://schemas.openxmlformats.org/officeDocument/2006/relationships/slideLayout" Target="../slideLayouts/slideLayout194.xml"/><Relationship Id="rId208" Type="http://schemas.openxmlformats.org/officeDocument/2006/relationships/slideLayout" Target="../slideLayouts/slideLayout208.xml"/><Relationship Id="rId229" Type="http://schemas.openxmlformats.org/officeDocument/2006/relationships/slideLayout" Target="../slideLayouts/slideLayout229.xml"/><Relationship Id="rId240" Type="http://schemas.openxmlformats.org/officeDocument/2006/relationships/slideLayout" Target="../slideLayouts/slideLayout240.xml"/><Relationship Id="rId261" Type="http://schemas.openxmlformats.org/officeDocument/2006/relationships/slideLayout" Target="../slideLayouts/slideLayout261.xml"/><Relationship Id="rId14" Type="http://schemas.openxmlformats.org/officeDocument/2006/relationships/slideLayout" Target="../slideLayouts/slideLayout14.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282" Type="http://schemas.openxmlformats.org/officeDocument/2006/relationships/slideLayout" Target="../slideLayouts/slideLayout282.xml"/><Relationship Id="rId317" Type="http://schemas.openxmlformats.org/officeDocument/2006/relationships/slideLayout" Target="../slideLayouts/slideLayout317.xml"/><Relationship Id="rId338" Type="http://schemas.openxmlformats.org/officeDocument/2006/relationships/slideLayout" Target="../slideLayouts/slideLayout338.xml"/><Relationship Id="rId359" Type="http://schemas.openxmlformats.org/officeDocument/2006/relationships/slideLayout" Target="../slideLayouts/slideLayout359.xml"/><Relationship Id="rId8" Type="http://schemas.openxmlformats.org/officeDocument/2006/relationships/slideLayout" Target="../slideLayouts/slideLayout8.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42" Type="http://schemas.openxmlformats.org/officeDocument/2006/relationships/slideLayout" Target="../slideLayouts/slideLayout142.xml"/><Relationship Id="rId163" Type="http://schemas.openxmlformats.org/officeDocument/2006/relationships/slideLayout" Target="../slideLayouts/slideLayout163.xml"/><Relationship Id="rId184" Type="http://schemas.openxmlformats.org/officeDocument/2006/relationships/slideLayout" Target="../slideLayouts/slideLayout184.xml"/><Relationship Id="rId219" Type="http://schemas.openxmlformats.org/officeDocument/2006/relationships/slideLayout" Target="../slideLayouts/slideLayout219.xml"/><Relationship Id="rId230" Type="http://schemas.openxmlformats.org/officeDocument/2006/relationships/slideLayout" Target="../slideLayouts/slideLayout230.xml"/><Relationship Id="rId251" Type="http://schemas.openxmlformats.org/officeDocument/2006/relationships/slideLayout" Target="../slideLayouts/slideLayout251.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272" Type="http://schemas.openxmlformats.org/officeDocument/2006/relationships/slideLayout" Target="../slideLayouts/slideLayout272.xml"/><Relationship Id="rId293" Type="http://schemas.openxmlformats.org/officeDocument/2006/relationships/slideLayout" Target="../slideLayouts/slideLayout293.xml"/><Relationship Id="rId307" Type="http://schemas.openxmlformats.org/officeDocument/2006/relationships/slideLayout" Target="../slideLayouts/slideLayout307.xml"/><Relationship Id="rId328" Type="http://schemas.openxmlformats.org/officeDocument/2006/relationships/slideLayout" Target="../slideLayouts/slideLayout328.xml"/><Relationship Id="rId349" Type="http://schemas.openxmlformats.org/officeDocument/2006/relationships/slideLayout" Target="../slideLayouts/slideLayout349.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32" Type="http://schemas.openxmlformats.org/officeDocument/2006/relationships/slideLayout" Target="../slideLayouts/slideLayout132.xml"/><Relationship Id="rId153" Type="http://schemas.openxmlformats.org/officeDocument/2006/relationships/slideLayout" Target="../slideLayouts/slideLayout153.xml"/><Relationship Id="rId174" Type="http://schemas.openxmlformats.org/officeDocument/2006/relationships/slideLayout" Target="../slideLayouts/slideLayout174.xml"/><Relationship Id="rId195" Type="http://schemas.openxmlformats.org/officeDocument/2006/relationships/slideLayout" Target="../slideLayouts/slideLayout195.xml"/><Relationship Id="rId209" Type="http://schemas.openxmlformats.org/officeDocument/2006/relationships/slideLayout" Target="../slideLayouts/slideLayout209.xml"/><Relationship Id="rId360" Type="http://schemas.openxmlformats.org/officeDocument/2006/relationships/slideLayout" Target="../slideLayouts/slideLayout360.xml"/><Relationship Id="rId220" Type="http://schemas.openxmlformats.org/officeDocument/2006/relationships/slideLayout" Target="../slideLayouts/slideLayout220.xml"/><Relationship Id="rId241" Type="http://schemas.openxmlformats.org/officeDocument/2006/relationships/slideLayout" Target="../slideLayouts/slideLayout24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262" Type="http://schemas.openxmlformats.org/officeDocument/2006/relationships/slideLayout" Target="../slideLayouts/slideLayout262.xml"/><Relationship Id="rId283" Type="http://schemas.openxmlformats.org/officeDocument/2006/relationships/slideLayout" Target="../slideLayouts/slideLayout283.xml"/><Relationship Id="rId318" Type="http://schemas.openxmlformats.org/officeDocument/2006/relationships/slideLayout" Target="../slideLayouts/slideLayout318.xml"/><Relationship Id="rId339" Type="http://schemas.openxmlformats.org/officeDocument/2006/relationships/slideLayout" Target="../slideLayouts/slideLayout339.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143" Type="http://schemas.openxmlformats.org/officeDocument/2006/relationships/slideLayout" Target="../slideLayouts/slideLayout143.xml"/><Relationship Id="rId148" Type="http://schemas.openxmlformats.org/officeDocument/2006/relationships/slideLayout" Target="../slideLayouts/slideLayout148.xml"/><Relationship Id="rId164" Type="http://schemas.openxmlformats.org/officeDocument/2006/relationships/slideLayout" Target="../slideLayouts/slideLayout164.xml"/><Relationship Id="rId169" Type="http://schemas.openxmlformats.org/officeDocument/2006/relationships/slideLayout" Target="../slideLayouts/slideLayout169.xml"/><Relationship Id="rId185" Type="http://schemas.openxmlformats.org/officeDocument/2006/relationships/slideLayout" Target="../slideLayouts/slideLayout185.xml"/><Relationship Id="rId334" Type="http://schemas.openxmlformats.org/officeDocument/2006/relationships/slideLayout" Target="../slideLayouts/slideLayout334.xml"/><Relationship Id="rId350" Type="http://schemas.openxmlformats.org/officeDocument/2006/relationships/slideLayout" Target="../slideLayouts/slideLayout350.xml"/><Relationship Id="rId355" Type="http://schemas.openxmlformats.org/officeDocument/2006/relationships/slideLayout" Target="../slideLayouts/slideLayout355.xml"/><Relationship Id="rId4" Type="http://schemas.openxmlformats.org/officeDocument/2006/relationships/slideLayout" Target="../slideLayouts/slideLayout4.xml"/><Relationship Id="rId9" Type="http://schemas.openxmlformats.org/officeDocument/2006/relationships/slideLayout" Target="../slideLayouts/slideLayout9.xml"/><Relationship Id="rId180" Type="http://schemas.openxmlformats.org/officeDocument/2006/relationships/slideLayout" Target="../slideLayouts/slideLayout180.xml"/><Relationship Id="rId210" Type="http://schemas.openxmlformats.org/officeDocument/2006/relationships/slideLayout" Target="../slideLayouts/slideLayout210.xml"/><Relationship Id="rId215" Type="http://schemas.openxmlformats.org/officeDocument/2006/relationships/slideLayout" Target="../slideLayouts/slideLayout215.xml"/><Relationship Id="rId236" Type="http://schemas.openxmlformats.org/officeDocument/2006/relationships/slideLayout" Target="../slideLayouts/slideLayout236.xml"/><Relationship Id="rId257" Type="http://schemas.openxmlformats.org/officeDocument/2006/relationships/slideLayout" Target="../slideLayouts/slideLayout257.xml"/><Relationship Id="rId278" Type="http://schemas.openxmlformats.org/officeDocument/2006/relationships/slideLayout" Target="../slideLayouts/slideLayout278.xml"/><Relationship Id="rId26" Type="http://schemas.openxmlformats.org/officeDocument/2006/relationships/slideLayout" Target="../slideLayouts/slideLayout26.xml"/><Relationship Id="rId231" Type="http://schemas.openxmlformats.org/officeDocument/2006/relationships/slideLayout" Target="../slideLayouts/slideLayout231.xml"/><Relationship Id="rId252" Type="http://schemas.openxmlformats.org/officeDocument/2006/relationships/slideLayout" Target="../slideLayouts/slideLayout252.xml"/><Relationship Id="rId273" Type="http://schemas.openxmlformats.org/officeDocument/2006/relationships/slideLayout" Target="../slideLayouts/slideLayout273.xml"/><Relationship Id="rId294" Type="http://schemas.openxmlformats.org/officeDocument/2006/relationships/slideLayout" Target="../slideLayouts/slideLayout294.xml"/><Relationship Id="rId308" Type="http://schemas.openxmlformats.org/officeDocument/2006/relationships/slideLayout" Target="../slideLayouts/slideLayout308.xml"/><Relationship Id="rId329" Type="http://schemas.openxmlformats.org/officeDocument/2006/relationships/slideLayout" Target="../slideLayouts/slideLayout329.xml"/><Relationship Id="rId47" Type="http://schemas.openxmlformats.org/officeDocument/2006/relationships/slideLayout" Target="../slideLayouts/slideLayout47.xml"/><Relationship Id="rId68" Type="http://schemas.openxmlformats.org/officeDocument/2006/relationships/slideLayout" Target="../slideLayouts/slideLayout68.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33" Type="http://schemas.openxmlformats.org/officeDocument/2006/relationships/slideLayout" Target="../slideLayouts/slideLayout133.xml"/><Relationship Id="rId154" Type="http://schemas.openxmlformats.org/officeDocument/2006/relationships/slideLayout" Target="../slideLayouts/slideLayout154.xml"/><Relationship Id="rId175" Type="http://schemas.openxmlformats.org/officeDocument/2006/relationships/slideLayout" Target="../slideLayouts/slideLayout175.xml"/><Relationship Id="rId340" Type="http://schemas.openxmlformats.org/officeDocument/2006/relationships/slideLayout" Target="../slideLayouts/slideLayout340.xml"/><Relationship Id="rId361" Type="http://schemas.openxmlformats.org/officeDocument/2006/relationships/slideLayout" Target="../slideLayouts/slideLayout361.xml"/><Relationship Id="rId196" Type="http://schemas.openxmlformats.org/officeDocument/2006/relationships/slideLayout" Target="../slideLayouts/slideLayout196.xml"/><Relationship Id="rId200" Type="http://schemas.openxmlformats.org/officeDocument/2006/relationships/slideLayout" Target="../slideLayouts/slideLayout200.xml"/><Relationship Id="rId16" Type="http://schemas.openxmlformats.org/officeDocument/2006/relationships/slideLayout" Target="../slideLayouts/slideLayout16.xml"/><Relationship Id="rId221" Type="http://schemas.openxmlformats.org/officeDocument/2006/relationships/slideLayout" Target="../slideLayouts/slideLayout221.xml"/><Relationship Id="rId242" Type="http://schemas.openxmlformats.org/officeDocument/2006/relationships/slideLayout" Target="../slideLayouts/slideLayout242.xml"/><Relationship Id="rId263" Type="http://schemas.openxmlformats.org/officeDocument/2006/relationships/slideLayout" Target="../slideLayouts/slideLayout263.xml"/><Relationship Id="rId284" Type="http://schemas.openxmlformats.org/officeDocument/2006/relationships/slideLayout" Target="../slideLayouts/slideLayout284.xml"/><Relationship Id="rId319" Type="http://schemas.openxmlformats.org/officeDocument/2006/relationships/slideLayout" Target="../slideLayouts/slideLayout319.xml"/><Relationship Id="rId37" Type="http://schemas.openxmlformats.org/officeDocument/2006/relationships/slideLayout" Target="../slideLayouts/slideLayout37.xml"/><Relationship Id="rId58" Type="http://schemas.openxmlformats.org/officeDocument/2006/relationships/slideLayout" Target="../slideLayouts/slideLayout58.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44" Type="http://schemas.openxmlformats.org/officeDocument/2006/relationships/slideLayout" Target="../slideLayouts/slideLayout144.xml"/><Relationship Id="rId330" Type="http://schemas.openxmlformats.org/officeDocument/2006/relationships/slideLayout" Target="../slideLayouts/slideLayout330.xml"/><Relationship Id="rId90" Type="http://schemas.openxmlformats.org/officeDocument/2006/relationships/slideLayout" Target="../slideLayouts/slideLayout90.xml"/><Relationship Id="rId165" Type="http://schemas.openxmlformats.org/officeDocument/2006/relationships/slideLayout" Target="../slideLayouts/slideLayout165.xml"/><Relationship Id="rId186" Type="http://schemas.openxmlformats.org/officeDocument/2006/relationships/slideLayout" Target="../slideLayouts/slideLayout186.xml"/><Relationship Id="rId351" Type="http://schemas.openxmlformats.org/officeDocument/2006/relationships/slideLayout" Target="../slideLayouts/slideLayout351.xml"/><Relationship Id="rId211" Type="http://schemas.openxmlformats.org/officeDocument/2006/relationships/slideLayout" Target="../slideLayouts/slideLayout211.xml"/><Relationship Id="rId232" Type="http://schemas.openxmlformats.org/officeDocument/2006/relationships/slideLayout" Target="../slideLayouts/slideLayout232.xml"/><Relationship Id="rId253" Type="http://schemas.openxmlformats.org/officeDocument/2006/relationships/slideLayout" Target="../slideLayouts/slideLayout253.xml"/><Relationship Id="rId274" Type="http://schemas.openxmlformats.org/officeDocument/2006/relationships/slideLayout" Target="../slideLayouts/slideLayout274.xml"/><Relationship Id="rId295" Type="http://schemas.openxmlformats.org/officeDocument/2006/relationships/slideLayout" Target="../slideLayouts/slideLayout295.xml"/><Relationship Id="rId309" Type="http://schemas.openxmlformats.org/officeDocument/2006/relationships/slideLayout" Target="../slideLayouts/slideLayout309.xml"/><Relationship Id="rId27" Type="http://schemas.openxmlformats.org/officeDocument/2006/relationships/slideLayout" Target="../slideLayouts/slideLayout27.xml"/><Relationship Id="rId48" Type="http://schemas.openxmlformats.org/officeDocument/2006/relationships/slideLayout" Target="../slideLayouts/slideLayout48.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34" Type="http://schemas.openxmlformats.org/officeDocument/2006/relationships/slideLayout" Target="../slideLayouts/slideLayout134.xml"/><Relationship Id="rId320" Type="http://schemas.openxmlformats.org/officeDocument/2006/relationships/slideLayout" Target="../slideLayouts/slideLayout320.xml"/><Relationship Id="rId80" Type="http://schemas.openxmlformats.org/officeDocument/2006/relationships/slideLayout" Target="../slideLayouts/slideLayout80.xml"/><Relationship Id="rId155" Type="http://schemas.openxmlformats.org/officeDocument/2006/relationships/slideLayout" Target="../slideLayouts/slideLayout155.xml"/><Relationship Id="rId176" Type="http://schemas.openxmlformats.org/officeDocument/2006/relationships/slideLayout" Target="../slideLayouts/slideLayout176.xml"/><Relationship Id="rId197" Type="http://schemas.openxmlformats.org/officeDocument/2006/relationships/slideLayout" Target="../slideLayouts/slideLayout197.xml"/><Relationship Id="rId341" Type="http://schemas.openxmlformats.org/officeDocument/2006/relationships/slideLayout" Target="../slideLayouts/slideLayout341.xml"/><Relationship Id="rId362" Type="http://schemas.openxmlformats.org/officeDocument/2006/relationships/slideLayout" Target="../slideLayouts/slideLayout362.xml"/><Relationship Id="rId201" Type="http://schemas.openxmlformats.org/officeDocument/2006/relationships/slideLayout" Target="../slideLayouts/slideLayout201.xml"/><Relationship Id="rId222" Type="http://schemas.openxmlformats.org/officeDocument/2006/relationships/slideLayout" Target="../slideLayouts/slideLayout222.xml"/><Relationship Id="rId243" Type="http://schemas.openxmlformats.org/officeDocument/2006/relationships/slideLayout" Target="../slideLayouts/slideLayout243.xml"/><Relationship Id="rId264" Type="http://schemas.openxmlformats.org/officeDocument/2006/relationships/slideLayout" Target="../slideLayouts/slideLayout264.xml"/><Relationship Id="rId285" Type="http://schemas.openxmlformats.org/officeDocument/2006/relationships/slideLayout" Target="../slideLayouts/slideLayout285.xml"/><Relationship Id="rId17" Type="http://schemas.openxmlformats.org/officeDocument/2006/relationships/slideLayout" Target="../slideLayouts/slideLayout17.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24" Type="http://schemas.openxmlformats.org/officeDocument/2006/relationships/slideLayout" Target="../slideLayouts/slideLayout124.xml"/><Relationship Id="rId310" Type="http://schemas.openxmlformats.org/officeDocument/2006/relationships/slideLayout" Target="../slideLayouts/slideLayout310.xml"/><Relationship Id="rId70" Type="http://schemas.openxmlformats.org/officeDocument/2006/relationships/slideLayout" Target="../slideLayouts/slideLayout70.xml"/><Relationship Id="rId91" Type="http://schemas.openxmlformats.org/officeDocument/2006/relationships/slideLayout" Target="../slideLayouts/slideLayout91.xml"/><Relationship Id="rId145" Type="http://schemas.openxmlformats.org/officeDocument/2006/relationships/slideLayout" Target="../slideLayouts/slideLayout145.xml"/><Relationship Id="rId166" Type="http://schemas.openxmlformats.org/officeDocument/2006/relationships/slideLayout" Target="../slideLayouts/slideLayout166.xml"/><Relationship Id="rId187" Type="http://schemas.openxmlformats.org/officeDocument/2006/relationships/slideLayout" Target="../slideLayouts/slideLayout187.xml"/><Relationship Id="rId331" Type="http://schemas.openxmlformats.org/officeDocument/2006/relationships/slideLayout" Target="../slideLayouts/slideLayout331.xml"/><Relationship Id="rId352" Type="http://schemas.openxmlformats.org/officeDocument/2006/relationships/slideLayout" Target="../slideLayouts/slideLayout352.xml"/><Relationship Id="rId1" Type="http://schemas.openxmlformats.org/officeDocument/2006/relationships/slideLayout" Target="../slideLayouts/slideLayout1.xml"/><Relationship Id="rId212" Type="http://schemas.openxmlformats.org/officeDocument/2006/relationships/slideLayout" Target="../slideLayouts/slideLayout212.xml"/><Relationship Id="rId233" Type="http://schemas.openxmlformats.org/officeDocument/2006/relationships/slideLayout" Target="../slideLayouts/slideLayout233.xml"/><Relationship Id="rId254" Type="http://schemas.openxmlformats.org/officeDocument/2006/relationships/slideLayout" Target="../slideLayouts/slideLayout254.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275" Type="http://schemas.openxmlformats.org/officeDocument/2006/relationships/slideLayout" Target="../slideLayouts/slideLayout275.xml"/><Relationship Id="rId296" Type="http://schemas.openxmlformats.org/officeDocument/2006/relationships/slideLayout" Target="../slideLayouts/slideLayout296.xml"/><Relationship Id="rId300" Type="http://schemas.openxmlformats.org/officeDocument/2006/relationships/slideLayout" Target="../slideLayouts/slideLayout300.xml"/><Relationship Id="rId60" Type="http://schemas.openxmlformats.org/officeDocument/2006/relationships/slideLayout" Target="../slideLayouts/slideLayout60.xml"/><Relationship Id="rId81" Type="http://schemas.openxmlformats.org/officeDocument/2006/relationships/slideLayout" Target="../slideLayouts/slideLayout81.xml"/><Relationship Id="rId135" Type="http://schemas.openxmlformats.org/officeDocument/2006/relationships/slideLayout" Target="../slideLayouts/slideLayout135.xml"/><Relationship Id="rId156" Type="http://schemas.openxmlformats.org/officeDocument/2006/relationships/slideLayout" Target="../slideLayouts/slideLayout156.xml"/><Relationship Id="rId177" Type="http://schemas.openxmlformats.org/officeDocument/2006/relationships/slideLayout" Target="../slideLayouts/slideLayout177.xml"/><Relationship Id="rId198" Type="http://schemas.openxmlformats.org/officeDocument/2006/relationships/slideLayout" Target="../slideLayouts/slideLayout198.xml"/><Relationship Id="rId321" Type="http://schemas.openxmlformats.org/officeDocument/2006/relationships/slideLayout" Target="../slideLayouts/slideLayout321.xml"/><Relationship Id="rId342" Type="http://schemas.openxmlformats.org/officeDocument/2006/relationships/slideLayout" Target="../slideLayouts/slideLayout342.xml"/><Relationship Id="rId363" Type="http://schemas.openxmlformats.org/officeDocument/2006/relationships/slideLayout" Target="../slideLayouts/slideLayout363.xml"/><Relationship Id="rId202" Type="http://schemas.openxmlformats.org/officeDocument/2006/relationships/slideLayout" Target="../slideLayouts/slideLayout202.xml"/><Relationship Id="rId223" Type="http://schemas.openxmlformats.org/officeDocument/2006/relationships/slideLayout" Target="../slideLayouts/slideLayout223.xml"/><Relationship Id="rId244" Type="http://schemas.openxmlformats.org/officeDocument/2006/relationships/slideLayout" Target="../slideLayouts/slideLayout244.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265" Type="http://schemas.openxmlformats.org/officeDocument/2006/relationships/slideLayout" Target="../slideLayouts/slideLayout265.xml"/><Relationship Id="rId286" Type="http://schemas.openxmlformats.org/officeDocument/2006/relationships/slideLayout" Target="../slideLayouts/slideLayout286.xml"/><Relationship Id="rId50" Type="http://schemas.openxmlformats.org/officeDocument/2006/relationships/slideLayout" Target="../slideLayouts/slideLayout50.xml"/><Relationship Id="rId104" Type="http://schemas.openxmlformats.org/officeDocument/2006/relationships/slideLayout" Target="../slideLayouts/slideLayout104.xml"/><Relationship Id="rId125" Type="http://schemas.openxmlformats.org/officeDocument/2006/relationships/slideLayout" Target="../slideLayouts/slideLayout125.xml"/><Relationship Id="rId146" Type="http://schemas.openxmlformats.org/officeDocument/2006/relationships/slideLayout" Target="../slideLayouts/slideLayout146.xml"/><Relationship Id="rId167" Type="http://schemas.openxmlformats.org/officeDocument/2006/relationships/slideLayout" Target="../slideLayouts/slideLayout167.xml"/><Relationship Id="rId188" Type="http://schemas.openxmlformats.org/officeDocument/2006/relationships/slideLayout" Target="../slideLayouts/slideLayout188.xml"/><Relationship Id="rId311" Type="http://schemas.openxmlformats.org/officeDocument/2006/relationships/slideLayout" Target="../slideLayouts/slideLayout311.xml"/><Relationship Id="rId332" Type="http://schemas.openxmlformats.org/officeDocument/2006/relationships/slideLayout" Target="../slideLayouts/slideLayout332.xml"/><Relationship Id="rId353" Type="http://schemas.openxmlformats.org/officeDocument/2006/relationships/slideLayout" Target="../slideLayouts/slideLayout353.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13" Type="http://schemas.openxmlformats.org/officeDocument/2006/relationships/slideLayout" Target="../slideLayouts/slideLayout213.xml"/><Relationship Id="rId234" Type="http://schemas.openxmlformats.org/officeDocument/2006/relationships/slideLayout" Target="../slideLayouts/slideLayout234.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55" Type="http://schemas.openxmlformats.org/officeDocument/2006/relationships/slideLayout" Target="../slideLayouts/slideLayout255.xml"/><Relationship Id="rId276" Type="http://schemas.openxmlformats.org/officeDocument/2006/relationships/slideLayout" Target="../slideLayouts/slideLayout276.xml"/><Relationship Id="rId297" Type="http://schemas.openxmlformats.org/officeDocument/2006/relationships/slideLayout" Target="../slideLayouts/slideLayout297.xml"/><Relationship Id="rId40" Type="http://schemas.openxmlformats.org/officeDocument/2006/relationships/slideLayout" Target="../slideLayouts/slideLayout40.xml"/><Relationship Id="rId115" Type="http://schemas.openxmlformats.org/officeDocument/2006/relationships/slideLayout" Target="../slideLayouts/slideLayout115.xml"/><Relationship Id="rId136" Type="http://schemas.openxmlformats.org/officeDocument/2006/relationships/slideLayout" Target="../slideLayouts/slideLayout136.xml"/><Relationship Id="rId157" Type="http://schemas.openxmlformats.org/officeDocument/2006/relationships/slideLayout" Target="../slideLayouts/slideLayout157.xml"/><Relationship Id="rId178" Type="http://schemas.openxmlformats.org/officeDocument/2006/relationships/slideLayout" Target="../slideLayouts/slideLayout178.xml"/><Relationship Id="rId301" Type="http://schemas.openxmlformats.org/officeDocument/2006/relationships/slideLayout" Target="../slideLayouts/slideLayout301.xml"/><Relationship Id="rId322" Type="http://schemas.openxmlformats.org/officeDocument/2006/relationships/slideLayout" Target="../slideLayouts/slideLayout322.xml"/><Relationship Id="rId343" Type="http://schemas.openxmlformats.org/officeDocument/2006/relationships/slideLayout" Target="../slideLayouts/slideLayout343.xml"/><Relationship Id="rId364" Type="http://schemas.openxmlformats.org/officeDocument/2006/relationships/slideLayout" Target="../slideLayouts/slideLayout364.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9" Type="http://schemas.openxmlformats.org/officeDocument/2006/relationships/slideLayout" Target="../slideLayouts/slideLayout199.xml"/><Relationship Id="rId203" Type="http://schemas.openxmlformats.org/officeDocument/2006/relationships/slideLayout" Target="../slideLayouts/slideLayout203.xml"/><Relationship Id="rId19" Type="http://schemas.openxmlformats.org/officeDocument/2006/relationships/slideLayout" Target="../slideLayouts/slideLayout19.xml"/><Relationship Id="rId224" Type="http://schemas.openxmlformats.org/officeDocument/2006/relationships/slideLayout" Target="../slideLayouts/slideLayout224.xml"/><Relationship Id="rId245" Type="http://schemas.openxmlformats.org/officeDocument/2006/relationships/slideLayout" Target="../slideLayouts/slideLayout245.xml"/><Relationship Id="rId266" Type="http://schemas.openxmlformats.org/officeDocument/2006/relationships/slideLayout" Target="../slideLayouts/slideLayout266.xml"/><Relationship Id="rId287" Type="http://schemas.openxmlformats.org/officeDocument/2006/relationships/slideLayout" Target="../slideLayouts/slideLayout287.xml"/><Relationship Id="rId30" Type="http://schemas.openxmlformats.org/officeDocument/2006/relationships/slideLayout" Target="../slideLayouts/slideLayout3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168" Type="http://schemas.openxmlformats.org/officeDocument/2006/relationships/slideLayout" Target="../slideLayouts/slideLayout168.xml"/><Relationship Id="rId312" Type="http://schemas.openxmlformats.org/officeDocument/2006/relationships/slideLayout" Target="../slideLayouts/slideLayout312.xml"/><Relationship Id="rId333" Type="http://schemas.openxmlformats.org/officeDocument/2006/relationships/slideLayout" Target="../slideLayouts/slideLayout333.xml"/><Relationship Id="rId354" Type="http://schemas.openxmlformats.org/officeDocument/2006/relationships/slideLayout" Target="../slideLayouts/slideLayout354.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189" Type="http://schemas.openxmlformats.org/officeDocument/2006/relationships/slideLayout" Target="../slideLayouts/slideLayout189.xml"/><Relationship Id="rId3" Type="http://schemas.openxmlformats.org/officeDocument/2006/relationships/slideLayout" Target="../slideLayouts/slideLayout3.xml"/><Relationship Id="rId214" Type="http://schemas.openxmlformats.org/officeDocument/2006/relationships/slideLayout" Target="../slideLayouts/slideLayout214.xml"/><Relationship Id="rId235" Type="http://schemas.openxmlformats.org/officeDocument/2006/relationships/slideLayout" Target="../slideLayouts/slideLayout235.xml"/><Relationship Id="rId256" Type="http://schemas.openxmlformats.org/officeDocument/2006/relationships/slideLayout" Target="../slideLayouts/slideLayout256.xml"/><Relationship Id="rId277" Type="http://schemas.openxmlformats.org/officeDocument/2006/relationships/slideLayout" Target="../slideLayouts/slideLayout277.xml"/><Relationship Id="rId298" Type="http://schemas.openxmlformats.org/officeDocument/2006/relationships/slideLayout" Target="../slideLayouts/slideLayout298.xml"/><Relationship Id="rId116" Type="http://schemas.openxmlformats.org/officeDocument/2006/relationships/slideLayout" Target="../slideLayouts/slideLayout116.xml"/><Relationship Id="rId137" Type="http://schemas.openxmlformats.org/officeDocument/2006/relationships/slideLayout" Target="../slideLayouts/slideLayout137.xml"/><Relationship Id="rId158" Type="http://schemas.openxmlformats.org/officeDocument/2006/relationships/slideLayout" Target="../slideLayouts/slideLayout158.xml"/><Relationship Id="rId302" Type="http://schemas.openxmlformats.org/officeDocument/2006/relationships/slideLayout" Target="../slideLayouts/slideLayout302.xml"/><Relationship Id="rId323" Type="http://schemas.openxmlformats.org/officeDocument/2006/relationships/slideLayout" Target="../slideLayouts/slideLayout323.xml"/><Relationship Id="rId344" Type="http://schemas.openxmlformats.org/officeDocument/2006/relationships/slideLayout" Target="../slideLayouts/slideLayout344.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179" Type="http://schemas.openxmlformats.org/officeDocument/2006/relationships/slideLayout" Target="../slideLayouts/slideLayout179.xml"/><Relationship Id="rId365" Type="http://schemas.openxmlformats.org/officeDocument/2006/relationships/slideLayout" Target="../slideLayouts/slideLayout365.xml"/><Relationship Id="rId190" Type="http://schemas.openxmlformats.org/officeDocument/2006/relationships/slideLayout" Target="../slideLayouts/slideLayout190.xml"/><Relationship Id="rId204" Type="http://schemas.openxmlformats.org/officeDocument/2006/relationships/slideLayout" Target="../slideLayouts/slideLayout204.xml"/><Relationship Id="rId225" Type="http://schemas.openxmlformats.org/officeDocument/2006/relationships/slideLayout" Target="../slideLayouts/slideLayout225.xml"/><Relationship Id="rId246" Type="http://schemas.openxmlformats.org/officeDocument/2006/relationships/slideLayout" Target="../slideLayouts/slideLayout246.xml"/><Relationship Id="rId267" Type="http://schemas.openxmlformats.org/officeDocument/2006/relationships/slideLayout" Target="../slideLayouts/slideLayout267.xml"/><Relationship Id="rId288" Type="http://schemas.openxmlformats.org/officeDocument/2006/relationships/slideLayout" Target="../slideLayouts/slideLayout288.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313" Type="http://schemas.openxmlformats.org/officeDocument/2006/relationships/slideLayout" Target="../slideLayouts/slideLayout31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80.xml"/><Relationship Id="rId18" Type="http://schemas.openxmlformats.org/officeDocument/2006/relationships/slideLayout" Target="../slideLayouts/slideLayout385.xml"/><Relationship Id="rId26" Type="http://schemas.openxmlformats.org/officeDocument/2006/relationships/slideLayout" Target="../slideLayouts/slideLayout393.xml"/><Relationship Id="rId39" Type="http://schemas.openxmlformats.org/officeDocument/2006/relationships/slideLayout" Target="../slideLayouts/slideLayout406.xml"/><Relationship Id="rId21" Type="http://schemas.openxmlformats.org/officeDocument/2006/relationships/slideLayout" Target="../slideLayouts/slideLayout388.xml"/><Relationship Id="rId34" Type="http://schemas.openxmlformats.org/officeDocument/2006/relationships/slideLayout" Target="../slideLayouts/slideLayout401.xml"/><Relationship Id="rId42" Type="http://schemas.openxmlformats.org/officeDocument/2006/relationships/slideLayout" Target="../slideLayouts/slideLayout409.xml"/><Relationship Id="rId47" Type="http://schemas.openxmlformats.org/officeDocument/2006/relationships/slideLayout" Target="../slideLayouts/slideLayout414.xml"/><Relationship Id="rId50" Type="http://schemas.openxmlformats.org/officeDocument/2006/relationships/slideLayout" Target="../slideLayouts/slideLayout417.xml"/><Relationship Id="rId55" Type="http://schemas.openxmlformats.org/officeDocument/2006/relationships/slideLayout" Target="../slideLayouts/slideLayout422.xml"/><Relationship Id="rId63" Type="http://schemas.openxmlformats.org/officeDocument/2006/relationships/slideLayout" Target="../slideLayouts/slideLayout430.xml"/><Relationship Id="rId7" Type="http://schemas.openxmlformats.org/officeDocument/2006/relationships/slideLayout" Target="../slideLayouts/slideLayout374.xml"/><Relationship Id="rId2" Type="http://schemas.openxmlformats.org/officeDocument/2006/relationships/slideLayout" Target="../slideLayouts/slideLayout369.xml"/><Relationship Id="rId16" Type="http://schemas.openxmlformats.org/officeDocument/2006/relationships/slideLayout" Target="../slideLayouts/slideLayout383.xml"/><Relationship Id="rId29" Type="http://schemas.openxmlformats.org/officeDocument/2006/relationships/slideLayout" Target="../slideLayouts/slideLayout396.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24" Type="http://schemas.openxmlformats.org/officeDocument/2006/relationships/slideLayout" Target="../slideLayouts/slideLayout391.xml"/><Relationship Id="rId32" Type="http://schemas.openxmlformats.org/officeDocument/2006/relationships/slideLayout" Target="../slideLayouts/slideLayout399.xml"/><Relationship Id="rId37" Type="http://schemas.openxmlformats.org/officeDocument/2006/relationships/slideLayout" Target="../slideLayouts/slideLayout404.xml"/><Relationship Id="rId40" Type="http://schemas.openxmlformats.org/officeDocument/2006/relationships/slideLayout" Target="../slideLayouts/slideLayout407.xml"/><Relationship Id="rId45" Type="http://schemas.openxmlformats.org/officeDocument/2006/relationships/slideLayout" Target="../slideLayouts/slideLayout412.xml"/><Relationship Id="rId53" Type="http://schemas.openxmlformats.org/officeDocument/2006/relationships/slideLayout" Target="../slideLayouts/slideLayout420.xml"/><Relationship Id="rId58" Type="http://schemas.openxmlformats.org/officeDocument/2006/relationships/slideLayout" Target="../slideLayouts/slideLayout425.xml"/><Relationship Id="rId66" Type="http://schemas.openxmlformats.org/officeDocument/2006/relationships/slideLayout" Target="../slideLayouts/slideLayout433.xml"/><Relationship Id="rId5" Type="http://schemas.openxmlformats.org/officeDocument/2006/relationships/slideLayout" Target="../slideLayouts/slideLayout372.xml"/><Relationship Id="rId15" Type="http://schemas.openxmlformats.org/officeDocument/2006/relationships/slideLayout" Target="../slideLayouts/slideLayout382.xml"/><Relationship Id="rId23" Type="http://schemas.openxmlformats.org/officeDocument/2006/relationships/slideLayout" Target="../slideLayouts/slideLayout390.xml"/><Relationship Id="rId28" Type="http://schemas.openxmlformats.org/officeDocument/2006/relationships/slideLayout" Target="../slideLayouts/slideLayout395.xml"/><Relationship Id="rId36" Type="http://schemas.openxmlformats.org/officeDocument/2006/relationships/slideLayout" Target="../slideLayouts/slideLayout403.xml"/><Relationship Id="rId49" Type="http://schemas.openxmlformats.org/officeDocument/2006/relationships/slideLayout" Target="../slideLayouts/slideLayout416.xml"/><Relationship Id="rId57" Type="http://schemas.openxmlformats.org/officeDocument/2006/relationships/slideLayout" Target="../slideLayouts/slideLayout424.xml"/><Relationship Id="rId61" Type="http://schemas.openxmlformats.org/officeDocument/2006/relationships/slideLayout" Target="../slideLayouts/slideLayout428.xml"/><Relationship Id="rId10" Type="http://schemas.openxmlformats.org/officeDocument/2006/relationships/slideLayout" Target="../slideLayouts/slideLayout377.xml"/><Relationship Id="rId19" Type="http://schemas.openxmlformats.org/officeDocument/2006/relationships/slideLayout" Target="../slideLayouts/slideLayout386.xml"/><Relationship Id="rId31" Type="http://schemas.openxmlformats.org/officeDocument/2006/relationships/slideLayout" Target="../slideLayouts/slideLayout398.xml"/><Relationship Id="rId44" Type="http://schemas.openxmlformats.org/officeDocument/2006/relationships/slideLayout" Target="../slideLayouts/slideLayout411.xml"/><Relationship Id="rId52" Type="http://schemas.openxmlformats.org/officeDocument/2006/relationships/slideLayout" Target="../slideLayouts/slideLayout419.xml"/><Relationship Id="rId60" Type="http://schemas.openxmlformats.org/officeDocument/2006/relationships/slideLayout" Target="../slideLayouts/slideLayout427.xml"/><Relationship Id="rId65" Type="http://schemas.openxmlformats.org/officeDocument/2006/relationships/slideLayout" Target="../slideLayouts/slideLayout432.xml"/><Relationship Id="rId4" Type="http://schemas.openxmlformats.org/officeDocument/2006/relationships/slideLayout" Target="../slideLayouts/slideLayout371.xml"/><Relationship Id="rId9" Type="http://schemas.openxmlformats.org/officeDocument/2006/relationships/slideLayout" Target="../slideLayouts/slideLayout376.xml"/><Relationship Id="rId14" Type="http://schemas.openxmlformats.org/officeDocument/2006/relationships/slideLayout" Target="../slideLayouts/slideLayout381.xml"/><Relationship Id="rId22" Type="http://schemas.openxmlformats.org/officeDocument/2006/relationships/slideLayout" Target="../slideLayouts/slideLayout389.xml"/><Relationship Id="rId27" Type="http://schemas.openxmlformats.org/officeDocument/2006/relationships/slideLayout" Target="../slideLayouts/slideLayout394.xml"/><Relationship Id="rId30" Type="http://schemas.openxmlformats.org/officeDocument/2006/relationships/slideLayout" Target="../slideLayouts/slideLayout397.xml"/><Relationship Id="rId35" Type="http://schemas.openxmlformats.org/officeDocument/2006/relationships/slideLayout" Target="../slideLayouts/slideLayout402.xml"/><Relationship Id="rId43" Type="http://schemas.openxmlformats.org/officeDocument/2006/relationships/slideLayout" Target="../slideLayouts/slideLayout410.xml"/><Relationship Id="rId48" Type="http://schemas.openxmlformats.org/officeDocument/2006/relationships/slideLayout" Target="../slideLayouts/slideLayout415.xml"/><Relationship Id="rId56" Type="http://schemas.openxmlformats.org/officeDocument/2006/relationships/slideLayout" Target="../slideLayouts/slideLayout423.xml"/><Relationship Id="rId64" Type="http://schemas.openxmlformats.org/officeDocument/2006/relationships/slideLayout" Target="../slideLayouts/slideLayout431.xml"/><Relationship Id="rId8" Type="http://schemas.openxmlformats.org/officeDocument/2006/relationships/slideLayout" Target="../slideLayouts/slideLayout375.xml"/><Relationship Id="rId51" Type="http://schemas.openxmlformats.org/officeDocument/2006/relationships/slideLayout" Target="../slideLayouts/slideLayout418.xml"/><Relationship Id="rId3" Type="http://schemas.openxmlformats.org/officeDocument/2006/relationships/slideLayout" Target="../slideLayouts/slideLayout370.xml"/><Relationship Id="rId12" Type="http://schemas.openxmlformats.org/officeDocument/2006/relationships/slideLayout" Target="../slideLayouts/slideLayout379.xml"/><Relationship Id="rId17" Type="http://schemas.openxmlformats.org/officeDocument/2006/relationships/slideLayout" Target="../slideLayouts/slideLayout384.xml"/><Relationship Id="rId25" Type="http://schemas.openxmlformats.org/officeDocument/2006/relationships/slideLayout" Target="../slideLayouts/slideLayout392.xml"/><Relationship Id="rId33" Type="http://schemas.openxmlformats.org/officeDocument/2006/relationships/slideLayout" Target="../slideLayouts/slideLayout400.xml"/><Relationship Id="rId38" Type="http://schemas.openxmlformats.org/officeDocument/2006/relationships/slideLayout" Target="../slideLayouts/slideLayout405.xml"/><Relationship Id="rId46" Type="http://schemas.openxmlformats.org/officeDocument/2006/relationships/slideLayout" Target="../slideLayouts/slideLayout413.xml"/><Relationship Id="rId59" Type="http://schemas.openxmlformats.org/officeDocument/2006/relationships/slideLayout" Target="../slideLayouts/slideLayout426.xml"/><Relationship Id="rId67" Type="http://schemas.openxmlformats.org/officeDocument/2006/relationships/theme" Target="../theme/theme2.xml"/><Relationship Id="rId20" Type="http://schemas.openxmlformats.org/officeDocument/2006/relationships/slideLayout" Target="../slideLayouts/slideLayout387.xml"/><Relationship Id="rId41" Type="http://schemas.openxmlformats.org/officeDocument/2006/relationships/slideLayout" Target="../slideLayouts/slideLayout408.xml"/><Relationship Id="rId54" Type="http://schemas.openxmlformats.org/officeDocument/2006/relationships/slideLayout" Target="../slideLayouts/slideLayout421.xml"/><Relationship Id="rId62" Type="http://schemas.openxmlformats.org/officeDocument/2006/relationships/slideLayout" Target="../slideLayouts/slideLayout4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3.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5.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CB03D652-C49E-4F17-AE41-3B8343284D14}" type="slidenum">
              <a:rPr lang="it-IT" smtClean="0">
                <a:solidFill>
                  <a:prstClr val="white"/>
                </a:solidFill>
              </a:rPr>
              <a:pPr/>
              <a:t>‹N›</a:t>
            </a:fld>
            <a:endParaRPr lang="it-IT">
              <a:solidFill>
                <a:prstClr val="white"/>
              </a:solidFill>
            </a:endParaRPr>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it-IT">
              <a:solidFill>
                <a:prstClr val="white"/>
              </a:solidFill>
            </a:endParaRPr>
          </a:p>
        </p:txBody>
      </p:sp>
    </p:spTree>
    <p:extLst>
      <p:ext uri="{BB962C8B-B14F-4D97-AF65-F5344CB8AC3E}">
        <p14:creationId xmlns:p14="http://schemas.microsoft.com/office/powerpoint/2010/main" val="30363800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777" r:id="rId38"/>
    <p:sldLayoutId id="2147483778" r:id="rId39"/>
    <p:sldLayoutId id="2147483779" r:id="rId40"/>
    <p:sldLayoutId id="2147483780" r:id="rId41"/>
    <p:sldLayoutId id="2147483781" r:id="rId42"/>
    <p:sldLayoutId id="2147483782" r:id="rId43"/>
    <p:sldLayoutId id="2147483783" r:id="rId44"/>
    <p:sldLayoutId id="2147483784" r:id="rId45"/>
    <p:sldLayoutId id="2147483785" r:id="rId46"/>
    <p:sldLayoutId id="2147483786" r:id="rId47"/>
    <p:sldLayoutId id="2147483787" r:id="rId48"/>
    <p:sldLayoutId id="2147483788" r:id="rId49"/>
    <p:sldLayoutId id="2147483789" r:id="rId50"/>
    <p:sldLayoutId id="2147483790" r:id="rId51"/>
    <p:sldLayoutId id="2147483791" r:id="rId52"/>
    <p:sldLayoutId id="2147483792" r:id="rId53"/>
    <p:sldLayoutId id="2147483793" r:id="rId54"/>
    <p:sldLayoutId id="2147483794" r:id="rId55"/>
    <p:sldLayoutId id="2147483795" r:id="rId56"/>
    <p:sldLayoutId id="2147483796" r:id="rId57"/>
    <p:sldLayoutId id="2147483797" r:id="rId58"/>
    <p:sldLayoutId id="2147483798" r:id="rId59"/>
    <p:sldLayoutId id="2147483799" r:id="rId60"/>
    <p:sldLayoutId id="2147483800" r:id="rId61"/>
    <p:sldLayoutId id="2147483801" r:id="rId62"/>
    <p:sldLayoutId id="2147483802" r:id="rId63"/>
    <p:sldLayoutId id="2147483803" r:id="rId64"/>
    <p:sldLayoutId id="2147483804" r:id="rId65"/>
    <p:sldLayoutId id="2147483805" r:id="rId66"/>
    <p:sldLayoutId id="2147483806" r:id="rId67"/>
    <p:sldLayoutId id="2147483807" r:id="rId68"/>
    <p:sldLayoutId id="2147483808" r:id="rId69"/>
    <p:sldLayoutId id="2147483809" r:id="rId70"/>
    <p:sldLayoutId id="2147483810" r:id="rId71"/>
    <p:sldLayoutId id="2147483811" r:id="rId72"/>
    <p:sldLayoutId id="2147483812" r:id="rId73"/>
    <p:sldLayoutId id="2147483813" r:id="rId74"/>
    <p:sldLayoutId id="2147483814" r:id="rId75"/>
    <p:sldLayoutId id="2147483815" r:id="rId76"/>
    <p:sldLayoutId id="2147483816" r:id="rId77"/>
    <p:sldLayoutId id="2147483817" r:id="rId78"/>
    <p:sldLayoutId id="2147483818" r:id="rId79"/>
    <p:sldLayoutId id="2147483819" r:id="rId80"/>
    <p:sldLayoutId id="2147483820" r:id="rId81"/>
    <p:sldLayoutId id="2147483821" r:id="rId82"/>
    <p:sldLayoutId id="2147483822" r:id="rId83"/>
    <p:sldLayoutId id="2147483823" r:id="rId84"/>
    <p:sldLayoutId id="2147483824" r:id="rId85"/>
    <p:sldLayoutId id="2147483825" r:id="rId86"/>
    <p:sldLayoutId id="2147483826" r:id="rId87"/>
    <p:sldLayoutId id="2147483827" r:id="rId88"/>
    <p:sldLayoutId id="2147483828" r:id="rId89"/>
    <p:sldLayoutId id="2147483829" r:id="rId90"/>
    <p:sldLayoutId id="2147483830" r:id="rId91"/>
    <p:sldLayoutId id="2147483831" r:id="rId92"/>
    <p:sldLayoutId id="2147483844" r:id="rId93"/>
    <p:sldLayoutId id="2147483845" r:id="rId94"/>
    <p:sldLayoutId id="2147483846" r:id="rId95"/>
    <p:sldLayoutId id="2147483847" r:id="rId96"/>
    <p:sldLayoutId id="2147483848" r:id="rId97"/>
    <p:sldLayoutId id="2147483849" r:id="rId98"/>
    <p:sldLayoutId id="2147483850" r:id="rId99"/>
    <p:sldLayoutId id="2147483851" r:id="rId100"/>
    <p:sldLayoutId id="2147483852" r:id="rId101"/>
    <p:sldLayoutId id="2147483853" r:id="rId102"/>
    <p:sldLayoutId id="2147483854" r:id="rId103"/>
    <p:sldLayoutId id="2147483855" r:id="rId104"/>
    <p:sldLayoutId id="2147483856" r:id="rId105"/>
    <p:sldLayoutId id="2147483857" r:id="rId106"/>
    <p:sldLayoutId id="2147483858" r:id="rId107"/>
    <p:sldLayoutId id="2147483859" r:id="rId108"/>
    <p:sldLayoutId id="2147483860" r:id="rId109"/>
    <p:sldLayoutId id="2147483861" r:id="rId110"/>
    <p:sldLayoutId id="2147483862" r:id="rId111"/>
    <p:sldLayoutId id="2147483863" r:id="rId112"/>
    <p:sldLayoutId id="2147483864" r:id="rId113"/>
    <p:sldLayoutId id="2147483865" r:id="rId114"/>
    <p:sldLayoutId id="2147483866" r:id="rId115"/>
    <p:sldLayoutId id="2147483867" r:id="rId116"/>
    <p:sldLayoutId id="2147483868" r:id="rId117"/>
    <p:sldLayoutId id="2147483869" r:id="rId118"/>
    <p:sldLayoutId id="2147483870" r:id="rId119"/>
    <p:sldLayoutId id="2147483871" r:id="rId120"/>
    <p:sldLayoutId id="2147483872" r:id="rId121"/>
    <p:sldLayoutId id="2147483873" r:id="rId122"/>
    <p:sldLayoutId id="2147483874" r:id="rId123"/>
    <p:sldLayoutId id="2147483875" r:id="rId124"/>
    <p:sldLayoutId id="2147483876" r:id="rId125"/>
    <p:sldLayoutId id="2147483877" r:id="rId126"/>
    <p:sldLayoutId id="2147483878" r:id="rId127"/>
    <p:sldLayoutId id="2147483879" r:id="rId128"/>
    <p:sldLayoutId id="2147483880" r:id="rId129"/>
    <p:sldLayoutId id="2147483881" r:id="rId130"/>
    <p:sldLayoutId id="2147483882" r:id="rId131"/>
    <p:sldLayoutId id="2147483883" r:id="rId132"/>
    <p:sldLayoutId id="2147483884" r:id="rId133"/>
    <p:sldLayoutId id="2147483885" r:id="rId134"/>
    <p:sldLayoutId id="2147483886" r:id="rId135"/>
    <p:sldLayoutId id="2147483887" r:id="rId136"/>
    <p:sldLayoutId id="2147483888" r:id="rId137"/>
    <p:sldLayoutId id="2147483889" r:id="rId138"/>
    <p:sldLayoutId id="2147483890" r:id="rId139"/>
    <p:sldLayoutId id="2147483891" r:id="rId140"/>
    <p:sldLayoutId id="2147483892" r:id="rId141"/>
    <p:sldLayoutId id="2147483893" r:id="rId142"/>
    <p:sldLayoutId id="2147483894" r:id="rId143"/>
    <p:sldLayoutId id="2147483895" r:id="rId144"/>
    <p:sldLayoutId id="2147483896" r:id="rId145"/>
    <p:sldLayoutId id="2147483897" r:id="rId146"/>
    <p:sldLayoutId id="2147483898" r:id="rId147"/>
    <p:sldLayoutId id="2147483911" r:id="rId148"/>
    <p:sldLayoutId id="2147483912" r:id="rId149"/>
    <p:sldLayoutId id="2147483913" r:id="rId150"/>
    <p:sldLayoutId id="2147483914" r:id="rId151"/>
    <p:sldLayoutId id="2147483915" r:id="rId152"/>
    <p:sldLayoutId id="2147483916" r:id="rId153"/>
    <p:sldLayoutId id="2147483917" r:id="rId154"/>
    <p:sldLayoutId id="2147483918" r:id="rId155"/>
    <p:sldLayoutId id="2147483919" r:id="rId156"/>
    <p:sldLayoutId id="2147483920" r:id="rId157"/>
    <p:sldLayoutId id="2147483921" r:id="rId158"/>
    <p:sldLayoutId id="2147483922" r:id="rId159"/>
    <p:sldLayoutId id="2147483923" r:id="rId160"/>
    <p:sldLayoutId id="2147483924" r:id="rId161"/>
    <p:sldLayoutId id="2147483925" r:id="rId162"/>
    <p:sldLayoutId id="2147483926" r:id="rId163"/>
    <p:sldLayoutId id="2147483927" r:id="rId164"/>
    <p:sldLayoutId id="2147483928" r:id="rId165"/>
    <p:sldLayoutId id="2147483929" r:id="rId166"/>
    <p:sldLayoutId id="2147483930" r:id="rId167"/>
    <p:sldLayoutId id="2147483931" r:id="rId168"/>
    <p:sldLayoutId id="2147483932" r:id="rId169"/>
    <p:sldLayoutId id="2147483933" r:id="rId170"/>
    <p:sldLayoutId id="2147483934" r:id="rId171"/>
    <p:sldLayoutId id="2147483935" r:id="rId172"/>
    <p:sldLayoutId id="2147483936" r:id="rId173"/>
    <p:sldLayoutId id="2147483937" r:id="rId174"/>
    <p:sldLayoutId id="2147483938" r:id="rId175"/>
    <p:sldLayoutId id="2147483939" r:id="rId176"/>
    <p:sldLayoutId id="2147483940" r:id="rId177"/>
    <p:sldLayoutId id="2147483941" r:id="rId178"/>
    <p:sldLayoutId id="2147483942" r:id="rId179"/>
    <p:sldLayoutId id="2147483943" r:id="rId180"/>
    <p:sldLayoutId id="2147483944" r:id="rId181"/>
    <p:sldLayoutId id="2147483945" r:id="rId182"/>
    <p:sldLayoutId id="2147483946" r:id="rId183"/>
    <p:sldLayoutId id="2147483947" r:id="rId184"/>
    <p:sldLayoutId id="2147483948" r:id="rId185"/>
    <p:sldLayoutId id="2147483949" r:id="rId186"/>
    <p:sldLayoutId id="2147483950" r:id="rId187"/>
    <p:sldLayoutId id="2147483951" r:id="rId188"/>
    <p:sldLayoutId id="2147483952" r:id="rId189"/>
    <p:sldLayoutId id="2147483953" r:id="rId190"/>
    <p:sldLayoutId id="2147483954" r:id="rId191"/>
    <p:sldLayoutId id="2147483955" r:id="rId192"/>
    <p:sldLayoutId id="2147483956" r:id="rId193"/>
    <p:sldLayoutId id="2147483957" r:id="rId194"/>
    <p:sldLayoutId id="2147483958" r:id="rId195"/>
    <p:sldLayoutId id="2147483959" r:id="rId196"/>
    <p:sldLayoutId id="2147483960" r:id="rId197"/>
    <p:sldLayoutId id="2147483961" r:id="rId198"/>
    <p:sldLayoutId id="2147483962" r:id="rId199"/>
    <p:sldLayoutId id="2147483963" r:id="rId200"/>
    <p:sldLayoutId id="2147483964" r:id="rId201"/>
    <p:sldLayoutId id="2147483965" r:id="rId202"/>
    <p:sldLayoutId id="2147483978" r:id="rId203"/>
    <p:sldLayoutId id="2147483979" r:id="rId204"/>
    <p:sldLayoutId id="2147483980" r:id="rId205"/>
    <p:sldLayoutId id="2147483981" r:id="rId206"/>
    <p:sldLayoutId id="2147483982" r:id="rId207"/>
    <p:sldLayoutId id="2147483983" r:id="rId208"/>
    <p:sldLayoutId id="2147483984" r:id="rId209"/>
    <p:sldLayoutId id="2147483985" r:id="rId210"/>
    <p:sldLayoutId id="2147483986" r:id="rId211"/>
    <p:sldLayoutId id="2147483987" r:id="rId212"/>
    <p:sldLayoutId id="2147483988" r:id="rId213"/>
    <p:sldLayoutId id="2147483989" r:id="rId214"/>
    <p:sldLayoutId id="2147483990" r:id="rId215"/>
    <p:sldLayoutId id="2147483991" r:id="rId216"/>
    <p:sldLayoutId id="2147483992" r:id="rId217"/>
    <p:sldLayoutId id="2147483993" r:id="rId218"/>
    <p:sldLayoutId id="2147483994" r:id="rId219"/>
    <p:sldLayoutId id="2147483995" r:id="rId220"/>
    <p:sldLayoutId id="2147483996" r:id="rId221"/>
    <p:sldLayoutId id="2147483997" r:id="rId222"/>
    <p:sldLayoutId id="2147483998" r:id="rId223"/>
    <p:sldLayoutId id="2147483999" r:id="rId224"/>
    <p:sldLayoutId id="2147484000" r:id="rId225"/>
    <p:sldLayoutId id="2147484001" r:id="rId226"/>
    <p:sldLayoutId id="2147484002" r:id="rId227"/>
    <p:sldLayoutId id="2147484003" r:id="rId228"/>
    <p:sldLayoutId id="2147484004" r:id="rId229"/>
    <p:sldLayoutId id="2147484005" r:id="rId230"/>
    <p:sldLayoutId id="2147484006" r:id="rId231"/>
    <p:sldLayoutId id="2147484007" r:id="rId232"/>
    <p:sldLayoutId id="2147484008" r:id="rId233"/>
    <p:sldLayoutId id="2147484009" r:id="rId234"/>
    <p:sldLayoutId id="2147484010" r:id="rId235"/>
    <p:sldLayoutId id="2147484011" r:id="rId236"/>
    <p:sldLayoutId id="2147484012" r:id="rId237"/>
    <p:sldLayoutId id="2147484013" r:id="rId238"/>
    <p:sldLayoutId id="2147484014" r:id="rId239"/>
    <p:sldLayoutId id="2147484015" r:id="rId240"/>
    <p:sldLayoutId id="2147484016" r:id="rId241"/>
    <p:sldLayoutId id="2147484017" r:id="rId242"/>
    <p:sldLayoutId id="2147484018" r:id="rId243"/>
    <p:sldLayoutId id="2147484019" r:id="rId244"/>
    <p:sldLayoutId id="2147484020" r:id="rId245"/>
    <p:sldLayoutId id="2147484021" r:id="rId246"/>
    <p:sldLayoutId id="2147484022" r:id="rId247"/>
    <p:sldLayoutId id="2147484023" r:id="rId248"/>
    <p:sldLayoutId id="2147484024" r:id="rId249"/>
    <p:sldLayoutId id="2147484025" r:id="rId250"/>
    <p:sldLayoutId id="2147484026" r:id="rId251"/>
    <p:sldLayoutId id="2147484027" r:id="rId252"/>
    <p:sldLayoutId id="2147484028" r:id="rId253"/>
    <p:sldLayoutId id="2147484029" r:id="rId254"/>
    <p:sldLayoutId id="2147484030" r:id="rId255"/>
    <p:sldLayoutId id="2147484031" r:id="rId256"/>
    <p:sldLayoutId id="2147484032" r:id="rId257"/>
    <p:sldLayoutId id="2147484045" r:id="rId258"/>
    <p:sldLayoutId id="2147484046" r:id="rId259"/>
    <p:sldLayoutId id="2147484047" r:id="rId260"/>
    <p:sldLayoutId id="2147484048" r:id="rId261"/>
    <p:sldLayoutId id="2147484049" r:id="rId262"/>
    <p:sldLayoutId id="2147484050" r:id="rId263"/>
    <p:sldLayoutId id="2147484051" r:id="rId264"/>
    <p:sldLayoutId id="2147484052" r:id="rId265"/>
    <p:sldLayoutId id="2147484053" r:id="rId266"/>
    <p:sldLayoutId id="2147484054" r:id="rId267"/>
    <p:sldLayoutId id="2147484055" r:id="rId268"/>
    <p:sldLayoutId id="2147484056" r:id="rId269"/>
    <p:sldLayoutId id="2147484057" r:id="rId270"/>
    <p:sldLayoutId id="2147484058" r:id="rId271"/>
    <p:sldLayoutId id="2147484059" r:id="rId272"/>
    <p:sldLayoutId id="2147484060" r:id="rId273"/>
    <p:sldLayoutId id="2147484061" r:id="rId274"/>
    <p:sldLayoutId id="2147484062" r:id="rId275"/>
    <p:sldLayoutId id="2147484063" r:id="rId276"/>
    <p:sldLayoutId id="2147484064" r:id="rId277"/>
    <p:sldLayoutId id="2147484065" r:id="rId278"/>
    <p:sldLayoutId id="2147484066" r:id="rId279"/>
    <p:sldLayoutId id="2147484067" r:id="rId280"/>
    <p:sldLayoutId id="2147484068" r:id="rId281"/>
    <p:sldLayoutId id="2147484069" r:id="rId282"/>
    <p:sldLayoutId id="2147484070" r:id="rId283"/>
    <p:sldLayoutId id="2147484071" r:id="rId284"/>
    <p:sldLayoutId id="2147484072" r:id="rId285"/>
    <p:sldLayoutId id="2147484073" r:id="rId286"/>
    <p:sldLayoutId id="2147484074" r:id="rId287"/>
    <p:sldLayoutId id="2147484075" r:id="rId288"/>
    <p:sldLayoutId id="2147484076" r:id="rId289"/>
    <p:sldLayoutId id="2147484077" r:id="rId290"/>
    <p:sldLayoutId id="2147484078" r:id="rId291"/>
    <p:sldLayoutId id="2147484079" r:id="rId292"/>
    <p:sldLayoutId id="2147484080" r:id="rId293"/>
    <p:sldLayoutId id="2147484081" r:id="rId294"/>
    <p:sldLayoutId id="2147484082" r:id="rId295"/>
    <p:sldLayoutId id="2147484083" r:id="rId296"/>
    <p:sldLayoutId id="2147484084" r:id="rId297"/>
    <p:sldLayoutId id="2147484085" r:id="rId298"/>
    <p:sldLayoutId id="2147484086" r:id="rId299"/>
    <p:sldLayoutId id="2147484087" r:id="rId300"/>
    <p:sldLayoutId id="2147484088" r:id="rId301"/>
    <p:sldLayoutId id="2147484089" r:id="rId302"/>
    <p:sldLayoutId id="2147484090" r:id="rId303"/>
    <p:sldLayoutId id="2147484091" r:id="rId304"/>
    <p:sldLayoutId id="2147484092" r:id="rId305"/>
    <p:sldLayoutId id="2147484093" r:id="rId306"/>
    <p:sldLayoutId id="2147484094" r:id="rId307"/>
    <p:sldLayoutId id="2147484095" r:id="rId308"/>
    <p:sldLayoutId id="2147484096" r:id="rId309"/>
    <p:sldLayoutId id="2147484097" r:id="rId310"/>
    <p:sldLayoutId id="2147484098" r:id="rId311"/>
    <p:sldLayoutId id="2147484099" r:id="rId312"/>
    <p:sldLayoutId id="2147484112" r:id="rId313"/>
    <p:sldLayoutId id="2147484113" r:id="rId314"/>
    <p:sldLayoutId id="2147484114" r:id="rId315"/>
    <p:sldLayoutId id="2147484115" r:id="rId316"/>
    <p:sldLayoutId id="2147484116" r:id="rId317"/>
    <p:sldLayoutId id="2147484117" r:id="rId318"/>
    <p:sldLayoutId id="2147484118" r:id="rId319"/>
    <p:sldLayoutId id="2147484119" r:id="rId320"/>
    <p:sldLayoutId id="2147484120" r:id="rId321"/>
    <p:sldLayoutId id="2147484121" r:id="rId322"/>
    <p:sldLayoutId id="2147484122" r:id="rId323"/>
    <p:sldLayoutId id="2147484123" r:id="rId324"/>
    <p:sldLayoutId id="2147484124" r:id="rId325"/>
    <p:sldLayoutId id="2147484125" r:id="rId326"/>
    <p:sldLayoutId id="2147484126" r:id="rId327"/>
    <p:sldLayoutId id="2147484127" r:id="rId328"/>
    <p:sldLayoutId id="2147484128" r:id="rId329"/>
    <p:sldLayoutId id="2147484129" r:id="rId330"/>
    <p:sldLayoutId id="2147484130" r:id="rId331"/>
    <p:sldLayoutId id="2147484131" r:id="rId332"/>
    <p:sldLayoutId id="2147484132" r:id="rId333"/>
    <p:sldLayoutId id="2147484133" r:id="rId334"/>
    <p:sldLayoutId id="2147484134" r:id="rId335"/>
    <p:sldLayoutId id="2147484135" r:id="rId336"/>
    <p:sldLayoutId id="2147484136" r:id="rId337"/>
    <p:sldLayoutId id="2147484137" r:id="rId338"/>
    <p:sldLayoutId id="2147484138" r:id="rId339"/>
    <p:sldLayoutId id="2147484139" r:id="rId340"/>
    <p:sldLayoutId id="2147484140" r:id="rId341"/>
    <p:sldLayoutId id="2147484141" r:id="rId342"/>
    <p:sldLayoutId id="2147484142" r:id="rId343"/>
    <p:sldLayoutId id="2147484143" r:id="rId344"/>
    <p:sldLayoutId id="2147484144" r:id="rId345"/>
    <p:sldLayoutId id="2147484145" r:id="rId346"/>
    <p:sldLayoutId id="2147484146" r:id="rId347"/>
    <p:sldLayoutId id="2147484147" r:id="rId348"/>
    <p:sldLayoutId id="2147484148" r:id="rId349"/>
    <p:sldLayoutId id="2147484149" r:id="rId350"/>
    <p:sldLayoutId id="2147484150" r:id="rId351"/>
    <p:sldLayoutId id="2147484151" r:id="rId352"/>
    <p:sldLayoutId id="2147484152" r:id="rId353"/>
    <p:sldLayoutId id="2147484153" r:id="rId354"/>
    <p:sldLayoutId id="2147484154" r:id="rId355"/>
    <p:sldLayoutId id="2147484155" r:id="rId356"/>
    <p:sldLayoutId id="2147484156" r:id="rId357"/>
    <p:sldLayoutId id="2147484157" r:id="rId358"/>
    <p:sldLayoutId id="2147484158" r:id="rId359"/>
    <p:sldLayoutId id="2147484159" r:id="rId360"/>
    <p:sldLayoutId id="2147484160" r:id="rId361"/>
    <p:sldLayoutId id="2147484161" r:id="rId362"/>
    <p:sldLayoutId id="2147484162" r:id="rId363"/>
    <p:sldLayoutId id="2147484163" r:id="rId364"/>
    <p:sldLayoutId id="2147484164" r:id="rId365"/>
    <p:sldLayoutId id="2147484165" r:id="rId366"/>
    <p:sldLayoutId id="2147484166" r:id="rId367"/>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7FB0E6D1-0187-4008-8328-DD42FC6EBEF6}" type="datetimeFigureOut">
              <a:rPr lang="it-IT" smtClean="0"/>
              <a:pPr/>
              <a:t>29/08/2016</a:t>
            </a:fld>
            <a:endParaRPr lang="it-IT"/>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it-IT"/>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E5F3F33B-FCA6-44C6-A185-EC20F7B86898}" type="slidenum">
              <a:rPr lang="it-IT" smtClean="0"/>
              <a:pPr/>
              <a:t>‹N›</a:t>
            </a:fld>
            <a:endParaRPr lang="it-IT"/>
          </a:p>
        </p:txBody>
      </p:sp>
    </p:spTree>
    <p:extLst>
      <p:ext uri="{BB962C8B-B14F-4D97-AF65-F5344CB8AC3E}">
        <p14:creationId xmlns:p14="http://schemas.microsoft.com/office/powerpoint/2010/main" val="993038243"/>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 id="2147483728" r:id="rId30"/>
    <p:sldLayoutId id="2147483729" r:id="rId31"/>
    <p:sldLayoutId id="2147483730" r:id="rId32"/>
    <p:sldLayoutId id="2147483731" r:id="rId33"/>
    <p:sldLayoutId id="2147483732" r:id="rId34"/>
    <p:sldLayoutId id="2147483733" r:id="rId35"/>
    <p:sldLayoutId id="2147483734" r:id="rId36"/>
    <p:sldLayoutId id="2147483735" r:id="rId37"/>
    <p:sldLayoutId id="2147483736" r:id="rId38"/>
    <p:sldLayoutId id="2147483737" r:id="rId39"/>
    <p:sldLayoutId id="2147483738" r:id="rId40"/>
    <p:sldLayoutId id="2147483739" r:id="rId41"/>
    <p:sldLayoutId id="2147483740" r:id="rId42"/>
    <p:sldLayoutId id="2147483741" r:id="rId43"/>
    <p:sldLayoutId id="2147483742" r:id="rId44"/>
    <p:sldLayoutId id="2147483743" r:id="rId45"/>
    <p:sldLayoutId id="2147483744" r:id="rId46"/>
    <p:sldLayoutId id="2147483745" r:id="rId47"/>
    <p:sldLayoutId id="2147483746" r:id="rId48"/>
    <p:sldLayoutId id="2147483747" r:id="rId49"/>
    <p:sldLayoutId id="2147483748" r:id="rId50"/>
    <p:sldLayoutId id="2147483749" r:id="rId51"/>
    <p:sldLayoutId id="2147483750" r:id="rId52"/>
    <p:sldLayoutId id="2147483751" r:id="rId53"/>
    <p:sldLayoutId id="2147483752" r:id="rId54"/>
    <p:sldLayoutId id="2147483753" r:id="rId55"/>
    <p:sldLayoutId id="2147483754" r:id="rId56"/>
    <p:sldLayoutId id="2147483755" r:id="rId57"/>
    <p:sldLayoutId id="2147483756" r:id="rId58"/>
    <p:sldLayoutId id="2147483757" r:id="rId59"/>
    <p:sldLayoutId id="2147483758" r:id="rId60"/>
    <p:sldLayoutId id="2147483759" r:id="rId61"/>
    <p:sldLayoutId id="2147483760" r:id="rId62"/>
    <p:sldLayoutId id="2147483761" r:id="rId63"/>
    <p:sldLayoutId id="2147483762" r:id="rId64"/>
    <p:sldLayoutId id="2147483763" r:id="rId65"/>
    <p:sldLayoutId id="2147483764" r:id="rId66"/>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Segnaposto tes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B18F701-3107-4F94-AB08-2C2D5A044942}" type="datetimeFigureOut">
              <a:rPr lang="it-IT">
                <a:solidFill>
                  <a:prstClr val="white">
                    <a:tint val="75000"/>
                  </a:prstClr>
                </a:solidFill>
              </a:rPr>
              <a:pPr>
                <a:defRPr/>
              </a:pPr>
              <a:t>29/08/2016</a:t>
            </a:fld>
            <a:endParaRPr lang="it-IT">
              <a:solidFill>
                <a:prstClr val="white">
                  <a:tint val="75000"/>
                </a:prstClr>
              </a:solidFill>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it-IT">
              <a:solidFill>
                <a:prstClr val="white">
                  <a:tint val="75000"/>
                </a:prstClr>
              </a:solidFill>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6B0A8C8F-6371-4E23-B1BB-D7B15F641FAF}" type="slidenum">
              <a:rPr lang="it-IT">
                <a:solidFill>
                  <a:prstClr val="white">
                    <a:tint val="75000"/>
                  </a:prstClr>
                </a:solidFill>
              </a:rPr>
              <a:pPr>
                <a:defRPr/>
              </a:pPr>
              <a:t>‹N›</a:t>
            </a:fld>
            <a:endParaRPr lang="it-IT">
              <a:solidFill>
                <a:prstClr val="white">
                  <a:tint val="75000"/>
                </a:prstClr>
              </a:solidFill>
            </a:endParaRPr>
          </a:p>
        </p:txBody>
      </p:sp>
    </p:spTree>
    <p:extLst>
      <p:ext uri="{BB962C8B-B14F-4D97-AF65-F5344CB8AC3E}">
        <p14:creationId xmlns:p14="http://schemas.microsoft.com/office/powerpoint/2010/main" val="2335525089"/>
      </p:ext>
    </p:extLst>
  </p:cSld>
  <p:clrMap bg1="dk1" tx1="lt1" bg2="dk2" tx2="lt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7" r:id="rId10"/>
    <p:sldLayoutId id="2147484178"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875456940"/>
      </p:ext>
    </p:extLst>
  </p:cSld>
  <p:clrMap bg1="dk1" tx1="lt1" bg2="dk2" tx2="lt2" accent1="accent1" accent2="accent2" accent3="accent3" accent4="accent4" accent5="accent5" accent6="accent6" hlink="hlink" folHlink="folHlink"/>
  <p:sldLayoutIdLst>
    <p:sldLayoutId id="2147484180" r:id="rId1"/>
    <p:sldLayoutId id="2147484181" r:id="rId2"/>
    <p:sldLayoutId id="2147484182" r:id="rId3"/>
    <p:sldLayoutId id="2147484183" r:id="rId4"/>
    <p:sldLayoutId id="2147484184" r:id="rId5"/>
    <p:sldLayoutId id="2147484185" r:id="rId6"/>
    <p:sldLayoutId id="2147484186" r:id="rId7"/>
    <p:sldLayoutId id="2147484187" r:id="rId8"/>
    <p:sldLayoutId id="2147484188" r:id="rId9"/>
    <p:sldLayoutId id="2147484189" r:id="rId10"/>
    <p:sldLayoutId id="21474841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0D1D8C-28DB-4517-A189-2C255DF39603}" type="datetimeFigureOut">
              <a:rPr lang="it-IT" smtClean="0">
                <a:solidFill>
                  <a:prstClr val="black">
                    <a:tint val="75000"/>
                  </a:prstClr>
                </a:solidFill>
              </a:rPr>
              <a:pPr/>
              <a:t>29/08/2016</a:t>
            </a:fld>
            <a:endParaRPr lang="it-IT">
              <a:solidFill>
                <a:prstClr val="black">
                  <a:tint val="75000"/>
                </a:prstClr>
              </a:solidFill>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FAE244-5011-49BB-A760-1EE3B93F72E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288655305"/>
      </p:ext>
    </p:extLst>
  </p:cSld>
  <p:clrMap bg1="dk1" tx1="lt1" bg2="dk2" tx2="lt2" accent1="accent1" accent2="accent2" accent3="accent3" accent4="accent4" accent5="accent5" accent6="accent6" hlink="hlink" folHlink="folHlink"/>
  <p:sldLayoutIdLst>
    <p:sldLayoutId id="2147484192" r:id="rId1"/>
    <p:sldLayoutId id="2147484193" r:id="rId2"/>
    <p:sldLayoutId id="2147484194" r:id="rId3"/>
    <p:sldLayoutId id="2147484195" r:id="rId4"/>
    <p:sldLayoutId id="2147484196" r:id="rId5"/>
    <p:sldLayoutId id="2147484197" r:id="rId6"/>
    <p:sldLayoutId id="2147484198" r:id="rId7"/>
    <p:sldLayoutId id="2147484199" r:id="rId8"/>
    <p:sldLayoutId id="2147484200" r:id="rId9"/>
    <p:sldLayoutId id="2147484201" r:id="rId10"/>
    <p:sldLayoutId id="214748420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8" Type="http://schemas.openxmlformats.org/officeDocument/2006/relationships/image" Target="../media/image5.gif"/><Relationship Id="rId3" Type="http://schemas.openxmlformats.org/officeDocument/2006/relationships/diagramLayout" Target="../diagrams/layout3.xml"/><Relationship Id="rId7" Type="http://schemas.openxmlformats.org/officeDocument/2006/relationships/hyperlink" Target="http://www.google.it/url?sa=i&amp;rct=j&amp;q=&amp;esrc=s&amp;frm=1&amp;source=images&amp;cd=&amp;cad=rja&amp;uact=8&amp;ved=0ahUKEwjY75SE7YvLAhXMHxoKHfVtCjUQjRwIBw&amp;url=http://www.animaatjes.de/berufe-bilder/lehrer/&amp;bvm=bv.114733917,d.ZWU&amp;psig=AFQjCNFXtlNIH9C2-KO5RJndZlWSd3zHbA&amp;ust=1456246956479949" TargetMode="External"/><Relationship Id="rId2" Type="http://schemas.openxmlformats.org/officeDocument/2006/relationships/diagramData" Target="../diagrams/data3.xml"/><Relationship Id="rId1" Type="http://schemas.openxmlformats.org/officeDocument/2006/relationships/slideLayout" Target="../slideLayouts/slideLayout37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7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74.xml"/></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diagramColors" Target="../diagrams/colors8.xml"/><Relationship Id="rId3" Type="http://schemas.openxmlformats.org/officeDocument/2006/relationships/diagramLayout" Target="../diagrams/layout7.xml"/><Relationship Id="rId7" Type="http://schemas.openxmlformats.org/officeDocument/2006/relationships/hyperlink" Target="http://www.google.it/url?sa=i&amp;rct=j&amp;q=&amp;esrc=s&amp;frm=1&amp;source=images&amp;cd=&amp;cad=rja&amp;uact=8&amp;ved=0ahUKEwiL392o6ovLAhVDzxQKHaLLD-UQjRwIBw&amp;url=http://www.horusitaly.it/mission/&amp;bvm=bv.114733917,d.ZWU&amp;psig=AFQjCNEp8BH7d6tNQYuCxDOuMsIZYo0puw&amp;ust=1456246281978766" TargetMode="External"/><Relationship Id="rId12" Type="http://schemas.openxmlformats.org/officeDocument/2006/relationships/diagramQuickStyle" Target="../diagrams/quickStyle8.xml"/><Relationship Id="rId2" Type="http://schemas.openxmlformats.org/officeDocument/2006/relationships/diagramData" Target="../diagrams/data7.xml"/><Relationship Id="rId1" Type="http://schemas.openxmlformats.org/officeDocument/2006/relationships/slideLayout" Target="../slideLayouts/slideLayout373.xml"/><Relationship Id="rId6" Type="http://schemas.microsoft.com/office/2007/relationships/diagramDrawing" Target="../diagrams/drawing7.xml"/><Relationship Id="rId11" Type="http://schemas.openxmlformats.org/officeDocument/2006/relationships/diagramLayout" Target="../diagrams/layout8.xml"/><Relationship Id="rId5" Type="http://schemas.openxmlformats.org/officeDocument/2006/relationships/diagramColors" Target="../diagrams/colors7.xml"/><Relationship Id="rId10" Type="http://schemas.openxmlformats.org/officeDocument/2006/relationships/diagramData" Target="../diagrams/data8.xml"/><Relationship Id="rId4" Type="http://schemas.openxmlformats.org/officeDocument/2006/relationships/diagramQuickStyle" Target="../diagrams/quickStyle7.xml"/><Relationship Id="rId9" Type="http://schemas.microsoft.com/office/2007/relationships/hdphoto" Target="../media/hdphoto2.wdp"/><Relationship Id="rId14" Type="http://schemas.microsoft.com/office/2007/relationships/diagramDrawing" Target="../diagrams/drawing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google.it/url?sa=i&amp;rct=j&amp;q=&amp;esrc=s&amp;frm=1&amp;source=images&amp;cd=&amp;cad=rja&amp;uact=8&amp;ved=0ahUKEwjz1aau3YvLAhUHORoKHUiyCWcQjRwIBw&amp;url=http://www.novarascacchi.com/&amp;bvm=bv.114733917,d.ZWU&amp;psig=AFQjCNH2ErIiHORAjWbJHpPJ1pMEx4Gfww&amp;ust=1456242801393501"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8.png"/><Relationship Id="rId7" Type="http://schemas.openxmlformats.org/officeDocument/2006/relationships/diagramQuickStyle" Target="../diagrams/quickStyle11.xml"/><Relationship Id="rId2" Type="http://schemas.openxmlformats.org/officeDocument/2006/relationships/hyperlink" Target="http://www.google.it/url?sa=i&amp;rct=j&amp;q=&amp;esrc=s&amp;frm=1&amp;source=images&amp;cd=&amp;cad=rja&amp;uact=8&amp;ved=0ahUKEwif9rWY7IvLAhUJ2RoKHUxhAQ4QjRwIBw&amp;url=http://downloadicons.net/evaluation-icon-16207&amp;bvm=bv.114733917,d.ZWU&amp;psig=AFQjCNG8Kw7eln0Ef0ur7rUo8MlxTzCw8w&amp;ust=1456246772277248" TargetMode="External"/><Relationship Id="rId1" Type="http://schemas.openxmlformats.org/officeDocument/2006/relationships/slideLayout" Target="../slideLayouts/slideLayout6.xml"/><Relationship Id="rId6" Type="http://schemas.openxmlformats.org/officeDocument/2006/relationships/diagramLayout" Target="../diagrams/layout11.xml"/><Relationship Id="rId5" Type="http://schemas.openxmlformats.org/officeDocument/2006/relationships/diagramData" Target="../diagrams/data11.xml"/><Relationship Id="rId4" Type="http://schemas.microsoft.com/office/2007/relationships/hdphoto" Target="../media/hdphoto3.wdp"/><Relationship Id="rId9" Type="http://schemas.microsoft.com/office/2007/relationships/diagramDrawing" Target="../diagrams/drawing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37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5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46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8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8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8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8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8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8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3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3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3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3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3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3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3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3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73.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37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79.xml"/></Relationships>
</file>

<file path=ppt/slides/_rels/slide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7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3.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373.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373.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7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73.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379.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373.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8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7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7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8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8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8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8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7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83.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5.xml"/><Relationship Id="rId1" Type="http://schemas.openxmlformats.org/officeDocument/2006/relationships/slideLayout" Target="../slideLayouts/slideLayout369.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7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7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7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73.xml"/></Relationships>
</file>

<file path=ppt/slides/_rels/slide70.xml.rels><?xml version="1.0" encoding="UTF-8" standalone="yes"?>
<Relationships xmlns="http://schemas.openxmlformats.org/package/2006/relationships"><Relationship Id="rId8" Type="http://schemas.openxmlformats.org/officeDocument/2006/relationships/hyperlink" Target="http://www.sardegna.istruzione.it/allegati/Circolare-BES.pdf" TargetMode="External"/><Relationship Id="rId3" Type="http://schemas.openxmlformats.org/officeDocument/2006/relationships/hyperlink" Target="http://studentimpact.wmwikis.net/file/view/Assessment+for+Co-teachers.pdf" TargetMode="External"/><Relationship Id="rId7" Type="http://schemas.openxmlformats.org/officeDocument/2006/relationships/hyperlink" Target="http://2.flcgil.stgy.it/files/pdf/20130627/nota-1551-del-27-giugno-2013-piano-annuale-inclusivita.pdf" TargetMode="External"/><Relationship Id="rId2" Type="http://schemas.openxmlformats.org/officeDocument/2006/relationships/hyperlink" Target="http://www.csie.org.uk/resources/translations/IndexItalian.pdf" TargetMode="External"/><Relationship Id="rId1" Type="http://schemas.openxmlformats.org/officeDocument/2006/relationships/slideLayout" Target="../slideLayouts/slideLayout373.xml"/><Relationship Id="rId6" Type="http://schemas.openxmlformats.org/officeDocument/2006/relationships/hyperlink" Target="http://hubmiur.pubblica.istruzione.it/alfresco/d/d/workspace/SpacesStore/8d31611f-9d06-47d0-bcb7-3580ea282df1/dir271212.pdf" TargetMode="External"/><Relationship Id="rId5" Type="http://schemas.openxmlformats.org/officeDocument/2006/relationships/hyperlink" Target="https://www.european-agency.org/sites/default/files/assessment-in-inclusive-settings-key-issues-for-policy-and-practice_Assessment-IT.pdf" TargetMode="External"/><Relationship Id="rId4" Type="http://schemas.openxmlformats.org/officeDocument/2006/relationships/hyperlink" Target="https://www.european-agency.org/sites/default/files/Profile-of-Inclusive-Teachers.pdf" TargetMode="External"/><Relationship Id="rId9" Type="http://schemas.openxmlformats.org/officeDocument/2006/relationships/hyperlink" Target="http://www.istruzione.it/snv/allegati/RAV_24_11_2014_DEF.pdf"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8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3933056"/>
            <a:ext cx="7315200" cy="1136130"/>
          </a:xfrm>
        </p:spPr>
        <p:txBody>
          <a:bodyPr>
            <a:normAutofit/>
          </a:bodyPr>
          <a:lstStyle/>
          <a:p>
            <a:pPr algn="ctr"/>
            <a:r>
              <a:rPr lang="it-IT" sz="3200" b="1" dirty="0" smtClean="0">
                <a:solidFill>
                  <a:srgbClr val="FFC000"/>
                </a:solidFill>
              </a:rPr>
              <a:t>La formazione in servizio dei docenti specializzati sul sostegno…</a:t>
            </a:r>
            <a:endParaRPr lang="it-IT" sz="3200" b="1" dirty="0">
              <a:solidFill>
                <a:srgbClr val="FFC000"/>
              </a:solidFill>
            </a:endParaRPr>
          </a:p>
        </p:txBody>
      </p:sp>
      <p:sp>
        <p:nvSpPr>
          <p:cNvPr id="3" name="Sottotitolo 2"/>
          <p:cNvSpPr>
            <a:spLocks noGrp="1"/>
          </p:cNvSpPr>
          <p:nvPr>
            <p:ph type="subTitle" idx="1"/>
          </p:nvPr>
        </p:nvSpPr>
        <p:spPr>
          <a:xfrm>
            <a:off x="2051720" y="5517232"/>
            <a:ext cx="7315200" cy="1144632"/>
          </a:xfrm>
        </p:spPr>
        <p:txBody>
          <a:bodyPr>
            <a:normAutofit fontScale="85000" lnSpcReduction="10000"/>
          </a:bodyPr>
          <a:lstStyle/>
          <a:p>
            <a:r>
              <a:rPr lang="it-IT" b="1" dirty="0" smtClean="0"/>
              <a:t>Prof.ssa Paola Aiello</a:t>
            </a:r>
          </a:p>
          <a:p>
            <a:r>
              <a:rPr lang="it-IT" dirty="0" smtClean="0"/>
              <a:t>Professore Associato di Didattica e Pedagogia Speciale</a:t>
            </a:r>
          </a:p>
          <a:p>
            <a:r>
              <a:rPr lang="it-IT" dirty="0" smtClean="0"/>
              <a:t>Dipartimento di Scienze Umane, Filosofiche e della Formazione</a:t>
            </a:r>
            <a:endParaRPr lang="it-IT" dirty="0"/>
          </a:p>
        </p:txBody>
      </p:sp>
      <p:pic>
        <p:nvPicPr>
          <p:cNvPr id="4" name="Immagine 3"/>
          <p:cNvPicPr>
            <a:picLocks noChangeAspect="1"/>
          </p:cNvPicPr>
          <p:nvPr/>
        </p:nvPicPr>
        <p:blipFill>
          <a:blip r:embed="rId2" cstate="print"/>
          <a:srcRect/>
          <a:stretch>
            <a:fillRect/>
          </a:stretch>
        </p:blipFill>
        <p:spPr bwMode="auto">
          <a:xfrm>
            <a:off x="323528" y="245840"/>
            <a:ext cx="1211689" cy="1094928"/>
          </a:xfrm>
          <a:prstGeom prst="rect">
            <a:avLst/>
          </a:prstGeom>
          <a:noFill/>
          <a:ln w="9525">
            <a:noFill/>
            <a:miter lim="800000"/>
            <a:headEnd/>
            <a:tailEnd/>
          </a:ln>
        </p:spPr>
      </p:pic>
      <p:sp>
        <p:nvSpPr>
          <p:cNvPr id="5" name="CasellaDiTesto 4"/>
          <p:cNvSpPr txBox="1"/>
          <p:nvPr/>
        </p:nvSpPr>
        <p:spPr>
          <a:xfrm>
            <a:off x="1651826" y="476672"/>
            <a:ext cx="6088526" cy="553998"/>
          </a:xfrm>
          <a:prstGeom prst="rect">
            <a:avLst/>
          </a:prstGeom>
          <a:noFill/>
        </p:spPr>
        <p:txBody>
          <a:bodyPr wrap="none" rtlCol="0">
            <a:spAutoFit/>
          </a:bodyPr>
          <a:lstStyle/>
          <a:p>
            <a:pPr algn="ctr"/>
            <a:r>
              <a:rPr lang="it-IT" sz="3000" b="1" dirty="0">
                <a:solidFill>
                  <a:srgbClr val="FFC000"/>
                </a:solidFill>
                <a:effectLst>
                  <a:outerShdw blurRad="38100" dist="38100" dir="2700000" algn="tl">
                    <a:srgbClr val="000000">
                      <a:alpha val="43137"/>
                    </a:srgbClr>
                  </a:outerShdw>
                </a:effectLst>
              </a:rPr>
              <a:t>Università degli Studi di Salerno</a:t>
            </a:r>
          </a:p>
        </p:txBody>
      </p:sp>
      <p:pic>
        <p:nvPicPr>
          <p:cNvPr id="6"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artisticTexturizer/>
                    </a14:imgEffect>
                  </a14:imgLayer>
                </a14:imgProps>
              </a:ext>
              <a:ext uri="{28A0092B-C50C-407E-A947-70E740481C1C}">
                <a14:useLocalDpi xmlns:a14="http://schemas.microsoft.com/office/drawing/2010/main" val="0"/>
              </a:ext>
            </a:extLst>
          </a:blip>
          <a:srcRect/>
          <a:stretch>
            <a:fillRect/>
          </a:stretch>
        </p:blipFill>
        <p:spPr bwMode="auto">
          <a:xfrm>
            <a:off x="2752906" y="1251169"/>
            <a:ext cx="3608572" cy="252017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70059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251520" y="332656"/>
            <a:ext cx="8136904" cy="1154097"/>
          </a:xfrm>
        </p:spPr>
        <p:txBody>
          <a:bodyPr>
            <a:noAutofit/>
          </a:bodyPr>
          <a:lstStyle/>
          <a:p>
            <a:pPr algn="ctr"/>
            <a:r>
              <a:rPr lang="it-IT" sz="2800" b="1" dirty="0" smtClean="0">
                <a:solidFill>
                  <a:srgbClr val="FFC000"/>
                </a:solidFill>
                <a:effectLst>
                  <a:outerShdw blurRad="38100" dist="38100" dir="2700000" algn="tl">
                    <a:srgbClr val="000000">
                      <a:alpha val="43137"/>
                    </a:srgbClr>
                  </a:outerShdw>
                </a:effectLst>
              </a:rPr>
              <a:t>IL PROFILO DEL REFERENTE/COORDINATORE DEI PROCESSI DI INCLUSIONE</a:t>
            </a:r>
            <a:endParaRPr lang="it-IT" sz="2800" b="1" dirty="0">
              <a:solidFill>
                <a:srgbClr val="FFC000"/>
              </a:solidFill>
              <a:effectLst>
                <a:outerShdw blurRad="38100" dist="38100" dir="2700000" algn="tl">
                  <a:srgbClr val="000000">
                    <a:alpha val="43137"/>
                  </a:srgbClr>
                </a:outerShdw>
              </a:effectLst>
            </a:endParaRPr>
          </a:p>
        </p:txBody>
      </p:sp>
      <p:graphicFrame>
        <p:nvGraphicFramePr>
          <p:cNvPr id="5" name="Diagramma 4"/>
          <p:cNvGraphicFramePr/>
          <p:nvPr>
            <p:extLst>
              <p:ext uri="{D42A27DB-BD31-4B8C-83A1-F6EECF244321}">
                <p14:modId xmlns:p14="http://schemas.microsoft.com/office/powerpoint/2010/main" val="2760117909"/>
              </p:ext>
            </p:extLst>
          </p:nvPr>
        </p:nvGraphicFramePr>
        <p:xfrm>
          <a:off x="179512" y="1772816"/>
          <a:ext cx="8784976" cy="44960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48478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extLst>
              <p:ext uri="{D42A27DB-BD31-4B8C-83A1-F6EECF244321}">
                <p14:modId xmlns:p14="http://schemas.microsoft.com/office/powerpoint/2010/main" val="1876960832"/>
              </p:ext>
            </p:extLst>
          </p:nvPr>
        </p:nvGraphicFramePr>
        <p:xfrm>
          <a:off x="251520" y="260648"/>
          <a:ext cx="8640960" cy="66247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74939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350168"/>
            <a:ext cx="9144000" cy="990600"/>
          </a:xfrm>
        </p:spPr>
        <p:txBody>
          <a:bodyPr>
            <a:normAutofit/>
          </a:bodyPr>
          <a:lstStyle/>
          <a:p>
            <a:pPr lvl="0" algn="ctr"/>
            <a:r>
              <a:rPr lang="it-IT" b="1" dirty="0">
                <a:solidFill>
                  <a:srgbClr val="FFFF00"/>
                </a:solidFill>
              </a:rPr>
              <a:t>Professionalità docente </a:t>
            </a:r>
            <a:endParaRPr lang="it-IT" dirty="0">
              <a:solidFill>
                <a:srgbClr val="FFFF00"/>
              </a:solidFill>
            </a:endParaRPr>
          </a:p>
        </p:txBody>
      </p:sp>
      <p:sp>
        <p:nvSpPr>
          <p:cNvPr id="3" name="Rettangolo 2"/>
          <p:cNvSpPr/>
          <p:nvPr/>
        </p:nvSpPr>
        <p:spPr>
          <a:xfrm>
            <a:off x="2339752" y="1412776"/>
            <a:ext cx="6804248" cy="830997"/>
          </a:xfrm>
          <a:prstGeom prst="rect">
            <a:avLst/>
          </a:prstGeom>
        </p:spPr>
        <p:txBody>
          <a:bodyPr wrap="square">
            <a:spAutoFit/>
          </a:bodyPr>
          <a:lstStyle/>
          <a:p>
            <a:pPr algn="ctr">
              <a:defRPr/>
            </a:pPr>
            <a:r>
              <a:rPr lang="it-IT" sz="2400" b="1" i="1" kern="0" spc="50" dirty="0">
                <a:ln w="13335" cmpd="sng">
                  <a:solidFill>
                    <a:srgbClr val="4E67C8">
                      <a:lumMod val="50000"/>
                    </a:srgbClr>
                  </a:solidFill>
                  <a:prstDash val="solid"/>
                </a:ln>
                <a:solidFill>
                  <a:srgbClr val="FFC000"/>
                </a:solidFill>
                <a:latin typeface="Tw Cen MT"/>
              </a:rPr>
              <a:t>EUROPEAN AGENCY FOR </a:t>
            </a:r>
            <a:r>
              <a:rPr lang="it-IT" sz="2400" b="1" i="1" kern="0" spc="50" dirty="0" smtClean="0">
                <a:ln w="13335" cmpd="sng">
                  <a:solidFill>
                    <a:srgbClr val="4E67C8">
                      <a:lumMod val="50000"/>
                    </a:srgbClr>
                  </a:solidFill>
                  <a:prstDash val="solid"/>
                </a:ln>
                <a:solidFill>
                  <a:srgbClr val="FFC000"/>
                </a:solidFill>
                <a:latin typeface="Tw Cen MT"/>
              </a:rPr>
              <a:t>DEVELOPMENT IN SPECIAL </a:t>
            </a:r>
            <a:r>
              <a:rPr lang="it-IT" sz="2400" b="1" i="1" kern="0" spc="50" dirty="0">
                <a:ln w="13335" cmpd="sng">
                  <a:solidFill>
                    <a:srgbClr val="4E67C8">
                      <a:lumMod val="50000"/>
                    </a:srgbClr>
                  </a:solidFill>
                  <a:prstDash val="solid"/>
                </a:ln>
                <a:solidFill>
                  <a:srgbClr val="FFC000"/>
                </a:solidFill>
                <a:latin typeface="Tw Cen MT"/>
              </a:rPr>
              <a:t>NEEDS </a:t>
            </a:r>
            <a:r>
              <a:rPr lang="it-IT" sz="2400" b="1" i="1" kern="0" spc="50" dirty="0" smtClean="0">
                <a:ln w="13335" cmpd="sng">
                  <a:solidFill>
                    <a:srgbClr val="4E67C8">
                      <a:lumMod val="50000"/>
                    </a:srgbClr>
                  </a:solidFill>
                  <a:prstDash val="solid"/>
                </a:ln>
                <a:solidFill>
                  <a:srgbClr val="FFC000"/>
                </a:solidFill>
                <a:latin typeface="Tw Cen MT"/>
              </a:rPr>
              <a:t>EDUCATION </a:t>
            </a:r>
            <a:r>
              <a:rPr lang="it-IT" sz="2400" b="1" i="1" kern="0" spc="50" dirty="0">
                <a:ln w="13335" cmpd="sng">
                  <a:solidFill>
                    <a:srgbClr val="4E67C8">
                      <a:lumMod val="50000"/>
                    </a:srgbClr>
                  </a:solidFill>
                  <a:prstDash val="solid"/>
                </a:ln>
                <a:solidFill>
                  <a:srgbClr val="FFC000"/>
                </a:solidFill>
                <a:latin typeface="Tw Cen MT"/>
              </a:rPr>
              <a:t>(2012)</a:t>
            </a:r>
            <a:endParaRPr lang="it-IT" sz="2400" b="1" kern="0" dirty="0">
              <a:solidFill>
                <a:srgbClr val="FFC000"/>
              </a:solidFill>
            </a:endParaRPr>
          </a:p>
        </p:txBody>
      </p:sp>
      <p:sp>
        <p:nvSpPr>
          <p:cNvPr id="4" name="Rettangolo 3"/>
          <p:cNvSpPr/>
          <p:nvPr/>
        </p:nvSpPr>
        <p:spPr>
          <a:xfrm>
            <a:off x="2501007" y="2823319"/>
            <a:ext cx="6228184" cy="461665"/>
          </a:xfrm>
          <a:prstGeom prst="rect">
            <a:avLst/>
          </a:prstGeom>
        </p:spPr>
        <p:txBody>
          <a:bodyPr wrap="square">
            <a:spAutoFit/>
          </a:bodyPr>
          <a:lstStyle/>
          <a:p>
            <a:pPr algn="ctr">
              <a:defRPr/>
            </a:pPr>
            <a:r>
              <a:rPr lang="it-IT" sz="2400" b="1" dirty="0">
                <a:solidFill>
                  <a:srgbClr val="FFFF00"/>
                </a:solidFill>
                <a:effectLst>
                  <a:outerShdw blurRad="38100" dist="38100" dir="2700000" algn="tl">
                    <a:srgbClr val="000000">
                      <a:alpha val="43137"/>
                    </a:srgbClr>
                  </a:outerShdw>
                </a:effectLst>
                <a:latin typeface="Tw Cen MT"/>
                <a:cs typeface="Arial" charset="0"/>
              </a:rPr>
              <a:t>IL PROFILO DEL DOCENTE INCLUSIVO</a:t>
            </a:r>
          </a:p>
        </p:txBody>
      </p:sp>
      <p:sp>
        <p:nvSpPr>
          <p:cNvPr id="5" name="Freccia in giù 4"/>
          <p:cNvSpPr/>
          <p:nvPr/>
        </p:nvSpPr>
        <p:spPr>
          <a:xfrm>
            <a:off x="5364088" y="2425536"/>
            <a:ext cx="484632" cy="397784"/>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prstClr val="white"/>
              </a:solidFill>
            </a:endParaRPr>
          </a:p>
        </p:txBody>
      </p:sp>
      <p:graphicFrame>
        <p:nvGraphicFramePr>
          <p:cNvPr id="7" name="Diagramma 6"/>
          <p:cNvGraphicFramePr/>
          <p:nvPr>
            <p:extLst>
              <p:ext uri="{D42A27DB-BD31-4B8C-83A1-F6EECF244321}">
                <p14:modId xmlns:p14="http://schemas.microsoft.com/office/powerpoint/2010/main" val="756420937"/>
              </p:ext>
            </p:extLst>
          </p:nvPr>
        </p:nvGraphicFramePr>
        <p:xfrm>
          <a:off x="395536" y="3645024"/>
          <a:ext cx="8568952" cy="2952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194" name="Picture 2" descr="http://www.animaatjes.de/berufe-bilder/berufe-bilder/lehrer/leerkrachten31.gif">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0618" y="1340768"/>
            <a:ext cx="234315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2493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a 2"/>
          <p:cNvGraphicFramePr/>
          <p:nvPr>
            <p:extLst>
              <p:ext uri="{D42A27DB-BD31-4B8C-83A1-F6EECF244321}">
                <p14:modId xmlns:p14="http://schemas.microsoft.com/office/powerpoint/2010/main" val="1239003732"/>
              </p:ext>
            </p:extLst>
          </p:nvPr>
        </p:nvGraphicFramePr>
        <p:xfrm>
          <a:off x="4932040" y="548680"/>
          <a:ext cx="4834880" cy="6001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asellaDiTesto 3"/>
          <p:cNvSpPr txBox="1"/>
          <p:nvPr/>
        </p:nvSpPr>
        <p:spPr>
          <a:xfrm>
            <a:off x="257220" y="1021282"/>
            <a:ext cx="3600400" cy="5693866"/>
          </a:xfrm>
          <a:prstGeom prst="rect">
            <a:avLst/>
          </a:prstGeom>
          <a:noFill/>
        </p:spPr>
        <p:txBody>
          <a:bodyPr wrap="square">
            <a:spAutoFit/>
          </a:bodyPr>
          <a:lstStyle/>
          <a:p>
            <a:pPr algn="ctr">
              <a:defRPr/>
            </a:pPr>
            <a:r>
              <a:rPr lang="it-IT" sz="2800" dirty="0">
                <a:solidFill>
                  <a:srgbClr val="FFFF00"/>
                </a:solidFill>
                <a:cs typeface="Arial" charset="0"/>
              </a:rPr>
              <a:t>Alla base delle aree di competenza il Profilo individua </a:t>
            </a:r>
            <a:r>
              <a:rPr lang="it-IT" sz="2800" b="1" dirty="0">
                <a:solidFill>
                  <a:srgbClr val="FFFF00"/>
                </a:solidFill>
                <a:effectLst>
                  <a:outerShdw blurRad="38100" dist="38100" dir="2700000" algn="tl">
                    <a:srgbClr val="000000">
                      <a:alpha val="43137"/>
                    </a:srgbClr>
                  </a:outerShdw>
                </a:effectLst>
                <a:cs typeface="Arial" charset="0"/>
              </a:rPr>
              <a:t>quattro valori </a:t>
            </a:r>
            <a:r>
              <a:rPr lang="it-IT" sz="2800" dirty="0">
                <a:solidFill>
                  <a:srgbClr val="FFFF00"/>
                </a:solidFill>
                <a:cs typeface="Arial" charset="0"/>
              </a:rPr>
              <a:t>fondamentali. </a:t>
            </a:r>
          </a:p>
          <a:p>
            <a:pPr algn="ctr">
              <a:defRPr/>
            </a:pPr>
            <a:r>
              <a:rPr lang="it-IT" sz="2800" dirty="0">
                <a:solidFill>
                  <a:srgbClr val="FFFF00"/>
                </a:solidFill>
                <a:cs typeface="Arial" charset="0"/>
              </a:rPr>
              <a:t>Ogni valore ha al suo interno </a:t>
            </a:r>
            <a:r>
              <a:rPr lang="it-IT" sz="2800" b="1" dirty="0">
                <a:solidFill>
                  <a:srgbClr val="FFFF00"/>
                </a:solidFill>
                <a:cs typeface="Arial" charset="0"/>
              </a:rPr>
              <a:t>due aree di competenza </a:t>
            </a:r>
            <a:r>
              <a:rPr lang="it-IT" sz="2800" dirty="0">
                <a:solidFill>
                  <a:srgbClr val="FFFF00"/>
                </a:solidFill>
                <a:cs typeface="Arial" charset="0"/>
              </a:rPr>
              <a:t>che si articolano in:</a:t>
            </a:r>
          </a:p>
          <a:p>
            <a:pPr marL="285750" indent="-285750" algn="ctr">
              <a:buFont typeface="Arial" pitchFamily="34" charset="0"/>
              <a:buChar char="•"/>
              <a:defRPr/>
            </a:pPr>
            <a:r>
              <a:rPr lang="it-IT" sz="2800" b="1" dirty="0">
                <a:solidFill>
                  <a:srgbClr val="FFFF00"/>
                </a:solidFill>
                <a:effectLst>
                  <a:outerShdw blurRad="38100" dist="38100" dir="2700000" algn="tl">
                    <a:srgbClr val="000000">
                      <a:alpha val="43137"/>
                    </a:srgbClr>
                  </a:outerShdw>
                </a:effectLst>
                <a:cs typeface="Arial" charset="0"/>
              </a:rPr>
              <a:t>atteggiamenti</a:t>
            </a:r>
            <a:r>
              <a:rPr lang="it-IT" sz="2800" b="1" dirty="0" smtClean="0">
                <a:solidFill>
                  <a:srgbClr val="FFFF00"/>
                </a:solidFill>
                <a:effectLst>
                  <a:outerShdw blurRad="38100" dist="38100" dir="2700000" algn="tl">
                    <a:srgbClr val="000000">
                      <a:alpha val="43137"/>
                    </a:srgbClr>
                  </a:outerShdw>
                </a:effectLst>
                <a:cs typeface="Arial" charset="0"/>
              </a:rPr>
              <a:t>/</a:t>
            </a:r>
          </a:p>
          <a:p>
            <a:pPr algn="ctr">
              <a:defRPr/>
            </a:pPr>
            <a:r>
              <a:rPr lang="it-IT" sz="2800" b="1" dirty="0" smtClean="0">
                <a:solidFill>
                  <a:srgbClr val="FFFF00"/>
                </a:solidFill>
                <a:effectLst>
                  <a:outerShdw blurRad="38100" dist="38100" dir="2700000" algn="tl">
                    <a:srgbClr val="000000">
                      <a:alpha val="43137"/>
                    </a:srgbClr>
                  </a:outerShdw>
                </a:effectLst>
                <a:cs typeface="Arial" charset="0"/>
              </a:rPr>
              <a:t>opinioni</a:t>
            </a:r>
            <a:r>
              <a:rPr lang="it-IT" sz="2800" b="1" dirty="0">
                <a:solidFill>
                  <a:srgbClr val="FFFF00"/>
                </a:solidFill>
                <a:effectLst>
                  <a:outerShdw blurRad="38100" dist="38100" dir="2700000" algn="tl">
                    <a:srgbClr val="000000">
                      <a:alpha val="43137"/>
                    </a:srgbClr>
                  </a:outerShdw>
                </a:effectLst>
                <a:cs typeface="Arial" charset="0"/>
              </a:rPr>
              <a:t>; conoscenze/  abilità</a:t>
            </a:r>
          </a:p>
          <a:p>
            <a:pPr algn="ctr">
              <a:defRPr/>
            </a:pPr>
            <a:endParaRPr lang="it-IT" sz="2800" dirty="0">
              <a:solidFill>
                <a:prstClr val="white"/>
              </a:solidFill>
              <a:cs typeface="Arial" charset="0"/>
            </a:endParaRPr>
          </a:p>
        </p:txBody>
      </p:sp>
    </p:spTree>
    <p:extLst>
      <p:ext uri="{BB962C8B-B14F-4D97-AF65-F5344CB8AC3E}">
        <p14:creationId xmlns:p14="http://schemas.microsoft.com/office/powerpoint/2010/main" val="887803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a 2"/>
          <p:cNvGraphicFramePr/>
          <p:nvPr>
            <p:extLst>
              <p:ext uri="{D42A27DB-BD31-4B8C-83A1-F6EECF244321}">
                <p14:modId xmlns:p14="http://schemas.microsoft.com/office/powerpoint/2010/main" val="627806573"/>
              </p:ext>
            </p:extLst>
          </p:nvPr>
        </p:nvGraphicFramePr>
        <p:xfrm>
          <a:off x="179512" y="188640"/>
          <a:ext cx="8784976" cy="6669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0550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a 2"/>
          <p:cNvGraphicFramePr/>
          <p:nvPr>
            <p:extLst>
              <p:ext uri="{D42A27DB-BD31-4B8C-83A1-F6EECF244321}">
                <p14:modId xmlns:p14="http://schemas.microsoft.com/office/powerpoint/2010/main" val="1916581840"/>
              </p:ext>
            </p:extLst>
          </p:nvPr>
        </p:nvGraphicFramePr>
        <p:xfrm>
          <a:off x="179512" y="188640"/>
          <a:ext cx="8784976" cy="6552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73938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e 1"/>
          <p:cNvSpPr/>
          <p:nvPr/>
        </p:nvSpPr>
        <p:spPr>
          <a:xfrm>
            <a:off x="444840" y="624345"/>
            <a:ext cx="8397196" cy="107157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1900" b="1" dirty="0" smtClean="0">
                <a:solidFill>
                  <a:srgbClr val="FFC000"/>
                </a:solidFill>
                <a:effectLst>
                  <a:outerShdw blurRad="38100" dist="38100" dir="2700000" algn="tl">
                    <a:srgbClr val="000000">
                      <a:alpha val="43137"/>
                    </a:srgbClr>
                  </a:outerShdw>
                </a:effectLst>
              </a:rPr>
              <a:t>Valore 1</a:t>
            </a:r>
            <a:endParaRPr lang="it-IT" sz="1900" b="1" dirty="0">
              <a:solidFill>
                <a:srgbClr val="FFC000"/>
              </a:solidFill>
              <a:effectLst>
                <a:outerShdw blurRad="38100" dist="38100" dir="2700000" algn="tl">
                  <a:srgbClr val="000000">
                    <a:alpha val="43137"/>
                  </a:srgbClr>
                </a:outerShdw>
              </a:effectLst>
            </a:endParaRPr>
          </a:p>
          <a:p>
            <a:pPr lvl="0" algn="ctr"/>
            <a:r>
              <a:rPr lang="it-IT" sz="2300" i="1" dirty="0">
                <a:solidFill>
                  <a:prstClr val="white"/>
                </a:solidFill>
              </a:rPr>
              <a:t>VALORIZZARE LE DIVERSITÀ DEGLI ALUNNI</a:t>
            </a:r>
          </a:p>
        </p:txBody>
      </p:sp>
      <p:cxnSp>
        <p:nvCxnSpPr>
          <p:cNvPr id="6" name="Connettore 2 5"/>
          <p:cNvCxnSpPr/>
          <p:nvPr/>
        </p:nvCxnSpPr>
        <p:spPr>
          <a:xfrm rot="5400000">
            <a:off x="4394199" y="2106603"/>
            <a:ext cx="500066"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0" name="Rettangolo arrotondato 9"/>
          <p:cNvSpPr/>
          <p:nvPr/>
        </p:nvSpPr>
        <p:spPr>
          <a:xfrm>
            <a:off x="1000100" y="2500306"/>
            <a:ext cx="7215238" cy="785818"/>
          </a:xfrm>
          <a:prstGeom prst="roundRect">
            <a:avLst/>
          </a:prstGeom>
          <a:ln>
            <a:noFill/>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lang="it-IT" sz="2400" b="1" dirty="0" smtClean="0">
                <a:solidFill>
                  <a:srgbClr val="FFFF00"/>
                </a:solidFill>
                <a:latin typeface="Tw Cen MT" pitchFamily="34" charset="0"/>
                <a:cs typeface="Arial" pitchFamily="34" charset="0"/>
              </a:rPr>
              <a:t>Competenza </a:t>
            </a:r>
            <a:r>
              <a:rPr lang="it-IT" sz="2400" b="1" dirty="0">
                <a:solidFill>
                  <a:srgbClr val="FFFF00"/>
                </a:solidFill>
                <a:latin typeface="Tw Cen MT" pitchFamily="34" charset="0"/>
                <a:cs typeface="Arial" pitchFamily="34" charset="0"/>
              </a:rPr>
              <a:t>1: </a:t>
            </a:r>
            <a:r>
              <a:rPr lang="it-IT" sz="2400" i="1" dirty="0">
                <a:solidFill>
                  <a:prstClr val="white"/>
                </a:solidFill>
                <a:latin typeface="Tw Cen MT" pitchFamily="34" charset="0"/>
                <a:cs typeface="Arial" pitchFamily="34" charset="0"/>
              </a:rPr>
              <a:t>Sostenere l’educazione inclusiva</a:t>
            </a:r>
          </a:p>
        </p:txBody>
      </p:sp>
      <p:cxnSp>
        <p:nvCxnSpPr>
          <p:cNvPr id="12" name="Connettore 2 11"/>
          <p:cNvCxnSpPr/>
          <p:nvPr/>
        </p:nvCxnSpPr>
        <p:spPr>
          <a:xfrm rot="10800000" flipV="1">
            <a:off x="1785918" y="3429000"/>
            <a:ext cx="930282" cy="78581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5" name="Rettangolo arrotondato 14"/>
          <p:cNvSpPr/>
          <p:nvPr/>
        </p:nvSpPr>
        <p:spPr>
          <a:xfrm>
            <a:off x="393778" y="4219161"/>
            <a:ext cx="2571768" cy="2495200"/>
          </a:xfrm>
          <a:prstGeom prst="roundRect">
            <a:avLst/>
          </a:prstGeom>
          <a:solidFill>
            <a:schemeClr val="tx2"/>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r>
              <a:rPr lang="it-IT" b="1" dirty="0">
                <a:solidFill>
                  <a:srgbClr val="6699FF"/>
                </a:solidFill>
                <a:effectLst>
                  <a:outerShdw blurRad="38100" dist="38100" dir="2700000" algn="tl">
                    <a:srgbClr val="000000">
                      <a:alpha val="43137"/>
                    </a:srgbClr>
                  </a:outerShdw>
                </a:effectLst>
              </a:rPr>
              <a:t>Atteggiamento</a:t>
            </a:r>
          </a:p>
          <a:p>
            <a:pPr algn="ctr"/>
            <a:endParaRPr lang="it-IT" sz="1000" b="1" dirty="0">
              <a:solidFill>
                <a:srgbClr val="6699FF"/>
              </a:solidFill>
              <a:effectLst>
                <a:outerShdw blurRad="38100" dist="38100" dir="2700000" algn="tl">
                  <a:srgbClr val="000000">
                    <a:alpha val="43137"/>
                  </a:srgbClr>
                </a:outerShdw>
              </a:effectLst>
            </a:endParaRPr>
          </a:p>
          <a:p>
            <a:pPr lvl="0" algn="ctr"/>
            <a:r>
              <a:rPr lang="it-IT" sz="1700" b="1" dirty="0">
                <a:solidFill>
                  <a:srgbClr val="000066"/>
                </a:solidFill>
              </a:rPr>
              <a:t>L’educazione si basa su di un principio di uguaglianza ed equità, sul rispetto dei diritti umani e dei valori democratici</a:t>
            </a:r>
          </a:p>
          <a:p>
            <a:pPr algn="ctr"/>
            <a:endParaRPr lang="it-IT" sz="1700" b="1" dirty="0">
              <a:solidFill>
                <a:srgbClr val="000066"/>
              </a:solidFill>
            </a:endParaRPr>
          </a:p>
          <a:p>
            <a:pPr algn="ctr"/>
            <a:endParaRPr lang="it-IT" dirty="0">
              <a:solidFill>
                <a:srgbClr val="6699FF"/>
              </a:solidFill>
            </a:endParaRPr>
          </a:p>
          <a:p>
            <a:pPr algn="ctr"/>
            <a:endParaRPr lang="it-IT" b="1" dirty="0">
              <a:solidFill>
                <a:srgbClr val="FFC000"/>
              </a:solidFill>
              <a:effectLst>
                <a:outerShdw blurRad="38100" dist="38100" dir="2700000" algn="tl">
                  <a:srgbClr val="000000">
                    <a:alpha val="43137"/>
                  </a:srgbClr>
                </a:outerShdw>
              </a:effectLst>
            </a:endParaRPr>
          </a:p>
          <a:p>
            <a:pPr algn="ctr"/>
            <a:endParaRPr lang="it-IT" b="1" dirty="0">
              <a:solidFill>
                <a:srgbClr val="FFC000"/>
              </a:solidFill>
              <a:effectLst>
                <a:outerShdw blurRad="38100" dist="38100" dir="2700000" algn="tl">
                  <a:srgbClr val="000000">
                    <a:alpha val="43137"/>
                  </a:srgbClr>
                </a:outerShdw>
              </a:effectLst>
            </a:endParaRPr>
          </a:p>
          <a:p>
            <a:pPr algn="ctr"/>
            <a:endParaRPr lang="it-IT" dirty="0">
              <a:solidFill>
                <a:prstClr val="white"/>
              </a:solidFill>
            </a:endParaRPr>
          </a:p>
        </p:txBody>
      </p:sp>
      <p:sp>
        <p:nvSpPr>
          <p:cNvPr id="16" name="Rettangolo arrotondato 15"/>
          <p:cNvSpPr/>
          <p:nvPr/>
        </p:nvSpPr>
        <p:spPr>
          <a:xfrm>
            <a:off x="3357554" y="4077072"/>
            <a:ext cx="2571768" cy="2592288"/>
          </a:xfrm>
          <a:prstGeom prst="roundRect">
            <a:avLst/>
          </a:prstGeom>
          <a:solidFill>
            <a:schemeClr val="tx2"/>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r>
              <a:rPr lang="it-IT" b="1" dirty="0">
                <a:solidFill>
                  <a:srgbClr val="6699FF"/>
                </a:solidFill>
                <a:effectLst>
                  <a:outerShdw blurRad="38100" dist="38100" dir="2700000" algn="tl">
                    <a:srgbClr val="000000">
                      <a:alpha val="43137"/>
                    </a:srgbClr>
                  </a:outerShdw>
                </a:effectLst>
              </a:rPr>
              <a:t>Conoscenza</a:t>
            </a:r>
          </a:p>
          <a:p>
            <a:pPr algn="ctr"/>
            <a:endParaRPr lang="it-IT" sz="1000" b="1" dirty="0">
              <a:solidFill>
                <a:srgbClr val="6699FF"/>
              </a:solidFill>
              <a:effectLst>
                <a:outerShdw blurRad="38100" dist="38100" dir="2700000" algn="tl">
                  <a:srgbClr val="000000">
                    <a:alpha val="43137"/>
                  </a:srgbClr>
                </a:outerShdw>
              </a:effectLst>
            </a:endParaRPr>
          </a:p>
          <a:p>
            <a:pPr lvl="0" algn="ctr"/>
            <a:r>
              <a:rPr lang="it-IT" sz="1400" b="1" dirty="0">
                <a:solidFill>
                  <a:srgbClr val="000066"/>
                </a:solidFill>
              </a:rPr>
              <a:t>Concetti e principi teorici e pratici alla base dell’inclusione: accesso all’istruzione, partecipazione piena alle dimensioni sociali e raggiungimento di obiettivi di apprendimento e del successo scolastico</a:t>
            </a:r>
          </a:p>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p:txBody>
      </p:sp>
      <p:sp>
        <p:nvSpPr>
          <p:cNvPr id="17" name="Rettangolo arrotondato 16"/>
          <p:cNvSpPr/>
          <p:nvPr/>
        </p:nvSpPr>
        <p:spPr>
          <a:xfrm>
            <a:off x="6436988" y="4143380"/>
            <a:ext cx="2571768" cy="2500330"/>
          </a:xfrm>
          <a:prstGeom prst="roundRect">
            <a:avLst/>
          </a:prstGeom>
          <a:solidFill>
            <a:schemeClr val="tx2"/>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smtClean="0">
              <a:solidFill>
                <a:srgbClr val="6699FF"/>
              </a:solidFill>
              <a:effectLst>
                <a:outerShdw blurRad="38100" dist="38100" dir="2700000" algn="tl">
                  <a:srgbClr val="000000">
                    <a:alpha val="43137"/>
                  </a:srgbClr>
                </a:outerShdw>
              </a:effectLst>
            </a:endParaRPr>
          </a:p>
          <a:p>
            <a:pPr algn="ctr"/>
            <a:r>
              <a:rPr lang="it-IT" b="1" dirty="0" smtClean="0">
                <a:solidFill>
                  <a:srgbClr val="6699FF"/>
                </a:solidFill>
                <a:effectLst>
                  <a:outerShdw blurRad="38100" dist="38100" dir="2700000" algn="tl">
                    <a:srgbClr val="000000">
                      <a:alpha val="43137"/>
                    </a:srgbClr>
                  </a:outerShdw>
                </a:effectLst>
              </a:rPr>
              <a:t>Abilità</a:t>
            </a:r>
            <a:endParaRPr lang="it-IT" b="1" dirty="0">
              <a:solidFill>
                <a:srgbClr val="6699FF"/>
              </a:solidFill>
              <a:effectLst>
                <a:outerShdw blurRad="38100" dist="38100" dir="2700000" algn="tl">
                  <a:srgbClr val="000000">
                    <a:alpha val="43137"/>
                  </a:srgbClr>
                </a:outerShdw>
              </a:effectLst>
            </a:endParaRPr>
          </a:p>
          <a:p>
            <a:pPr algn="ctr"/>
            <a:endParaRPr lang="it-IT" sz="1000" b="1" dirty="0">
              <a:solidFill>
                <a:srgbClr val="6699FF"/>
              </a:solidFill>
              <a:effectLst>
                <a:outerShdw blurRad="38100" dist="38100" dir="2700000" algn="tl">
                  <a:srgbClr val="000000">
                    <a:alpha val="43137"/>
                  </a:srgbClr>
                </a:outerShdw>
              </a:effectLst>
            </a:endParaRPr>
          </a:p>
          <a:p>
            <a:pPr lvl="0" algn="ctr"/>
            <a:r>
              <a:rPr lang="it-IT" sz="1400" b="1" dirty="0">
                <a:solidFill>
                  <a:srgbClr val="000066"/>
                </a:solidFill>
              </a:rPr>
              <a:t>Esaminare criticamente le proprie convinzioni e i propri atteggiamenti in tema di inclusione e quanto queste incidano sulle azioni didattiche quotidiane</a:t>
            </a:r>
          </a:p>
          <a:p>
            <a:pPr algn="ctr"/>
            <a:endParaRPr lang="it-IT" sz="1400" b="1" dirty="0">
              <a:solidFill>
                <a:srgbClr val="000066"/>
              </a:solidFill>
            </a:endParaRPr>
          </a:p>
          <a:p>
            <a:pPr algn="ctr"/>
            <a:endParaRPr lang="it-IT" sz="1400" b="1" dirty="0">
              <a:solidFill>
                <a:srgbClr val="000066"/>
              </a:solidFill>
            </a:endParaRPr>
          </a:p>
          <a:p>
            <a:pPr algn="ctr"/>
            <a:endParaRPr lang="it-IT" sz="1400" b="1" dirty="0">
              <a:solidFill>
                <a:srgbClr val="000066"/>
              </a:solidFill>
            </a:endParaRPr>
          </a:p>
          <a:p>
            <a:pPr algn="ctr"/>
            <a:endParaRPr lang="it-IT" sz="1400" b="1" dirty="0">
              <a:solidFill>
                <a:srgbClr val="000066"/>
              </a:solidFill>
            </a:endParaRPr>
          </a:p>
        </p:txBody>
      </p:sp>
      <p:cxnSp>
        <p:nvCxnSpPr>
          <p:cNvPr id="27" name="Connettore 2 26"/>
          <p:cNvCxnSpPr/>
          <p:nvPr/>
        </p:nvCxnSpPr>
        <p:spPr>
          <a:xfrm rot="5400000">
            <a:off x="4216398" y="3647650"/>
            <a:ext cx="858050" cy="7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8" name="Connettore 2 17"/>
          <p:cNvCxnSpPr/>
          <p:nvPr/>
        </p:nvCxnSpPr>
        <p:spPr>
          <a:xfrm>
            <a:off x="6436988" y="3291254"/>
            <a:ext cx="927106" cy="78581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93356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e 1"/>
          <p:cNvSpPr/>
          <p:nvPr/>
        </p:nvSpPr>
        <p:spPr>
          <a:xfrm>
            <a:off x="1785918" y="571480"/>
            <a:ext cx="5429288" cy="107157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1900" b="1" dirty="0" smtClean="0">
                <a:solidFill>
                  <a:srgbClr val="FFC000"/>
                </a:solidFill>
                <a:effectLst>
                  <a:outerShdw blurRad="38100" dist="38100" dir="2700000" algn="tl">
                    <a:srgbClr val="000000">
                      <a:alpha val="43137"/>
                    </a:srgbClr>
                  </a:outerShdw>
                </a:effectLst>
              </a:rPr>
              <a:t>Valore 2</a:t>
            </a:r>
            <a:endParaRPr lang="it-IT" sz="1900" b="1" dirty="0">
              <a:solidFill>
                <a:srgbClr val="FFC000"/>
              </a:solidFill>
              <a:effectLst>
                <a:outerShdw blurRad="38100" dist="38100" dir="2700000" algn="tl">
                  <a:srgbClr val="000000">
                    <a:alpha val="43137"/>
                  </a:srgbClr>
                </a:outerShdw>
              </a:effectLst>
            </a:endParaRPr>
          </a:p>
          <a:p>
            <a:pPr algn="ctr"/>
            <a:r>
              <a:rPr lang="it-IT" sz="2200" dirty="0">
                <a:solidFill>
                  <a:prstClr val="white"/>
                </a:solidFill>
              </a:rPr>
              <a:t> </a:t>
            </a:r>
            <a:r>
              <a:rPr lang="it-IT" sz="2300" i="1" dirty="0">
                <a:solidFill>
                  <a:prstClr val="white"/>
                </a:solidFill>
              </a:rPr>
              <a:t>Sostenere tutti gli alunni</a:t>
            </a:r>
          </a:p>
        </p:txBody>
      </p:sp>
      <p:cxnSp>
        <p:nvCxnSpPr>
          <p:cNvPr id="6" name="Connettore 2 5"/>
          <p:cNvCxnSpPr/>
          <p:nvPr/>
        </p:nvCxnSpPr>
        <p:spPr>
          <a:xfrm rot="5400000">
            <a:off x="4251323" y="2106603"/>
            <a:ext cx="500066"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0" name="Rettangolo arrotondato 9"/>
          <p:cNvSpPr/>
          <p:nvPr/>
        </p:nvSpPr>
        <p:spPr>
          <a:xfrm>
            <a:off x="1000100" y="2500306"/>
            <a:ext cx="7215238" cy="785818"/>
          </a:xfrm>
          <a:prstGeom prst="roundRect">
            <a:avLst/>
          </a:prstGeom>
          <a:ln>
            <a:noFill/>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900" b="1" dirty="0">
                <a:solidFill>
                  <a:srgbClr val="FFC000"/>
                </a:solidFill>
                <a:effectLst>
                  <a:outerShdw blurRad="38100" dist="38100" dir="2700000" algn="tl">
                    <a:srgbClr val="000000">
                      <a:alpha val="43137"/>
                    </a:srgbClr>
                  </a:outerShdw>
                </a:effectLst>
              </a:rPr>
              <a:t>Competenza</a:t>
            </a:r>
          </a:p>
          <a:p>
            <a:pPr algn="ctr"/>
            <a:r>
              <a:rPr lang="it-IT" sz="2200" i="1" dirty="0">
                <a:solidFill>
                  <a:prstClr val="white"/>
                </a:solidFill>
              </a:rPr>
              <a:t>Usare approcci didattici efficaci in classi eterogenee</a:t>
            </a:r>
          </a:p>
        </p:txBody>
      </p:sp>
      <p:cxnSp>
        <p:nvCxnSpPr>
          <p:cNvPr id="12" name="Connettore 2 11"/>
          <p:cNvCxnSpPr/>
          <p:nvPr/>
        </p:nvCxnSpPr>
        <p:spPr>
          <a:xfrm rot="10800000" flipV="1">
            <a:off x="1785918" y="3429000"/>
            <a:ext cx="930282" cy="78581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5" name="Rettangolo arrotondato 14"/>
          <p:cNvSpPr/>
          <p:nvPr/>
        </p:nvSpPr>
        <p:spPr>
          <a:xfrm>
            <a:off x="357158" y="4429132"/>
            <a:ext cx="2571768" cy="2143140"/>
          </a:xfrm>
          <a:prstGeom prst="roundRect">
            <a:avLst/>
          </a:prstGeom>
          <a:solidFill>
            <a:schemeClr val="tx2"/>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r>
              <a:rPr lang="it-IT" b="1" dirty="0">
                <a:solidFill>
                  <a:srgbClr val="6699FF"/>
                </a:solidFill>
                <a:effectLst>
                  <a:outerShdw blurRad="38100" dist="38100" dir="2700000" algn="tl">
                    <a:srgbClr val="000000">
                      <a:alpha val="43137"/>
                    </a:srgbClr>
                  </a:outerShdw>
                </a:effectLst>
              </a:rPr>
              <a:t>Atteggiamento</a:t>
            </a:r>
          </a:p>
          <a:p>
            <a:pPr algn="ctr"/>
            <a:endParaRPr lang="it-IT" sz="1000" b="1" dirty="0">
              <a:solidFill>
                <a:srgbClr val="6699FF"/>
              </a:solidFill>
              <a:effectLst>
                <a:outerShdw blurRad="38100" dist="38100" dir="2700000" algn="tl">
                  <a:srgbClr val="000000">
                    <a:alpha val="43137"/>
                  </a:srgbClr>
                </a:outerShdw>
              </a:effectLst>
            </a:endParaRPr>
          </a:p>
          <a:p>
            <a:pPr algn="ctr"/>
            <a:r>
              <a:rPr lang="it-IT" sz="1700" b="1" dirty="0">
                <a:solidFill>
                  <a:srgbClr val="000066"/>
                </a:solidFill>
              </a:rPr>
              <a:t>Gli insegnanti si assumono la responsabilità di facilitare l’apprendimento di tutti gli alunni</a:t>
            </a:r>
          </a:p>
          <a:p>
            <a:pPr algn="ctr"/>
            <a:endParaRPr lang="it-IT" sz="1600" dirty="0">
              <a:solidFill>
                <a:srgbClr val="000066"/>
              </a:solidFill>
            </a:endParaRPr>
          </a:p>
          <a:p>
            <a:pPr algn="ctr"/>
            <a:endParaRPr lang="it-IT" dirty="0">
              <a:solidFill>
                <a:srgbClr val="6699FF"/>
              </a:solidFill>
            </a:endParaRPr>
          </a:p>
          <a:p>
            <a:pPr algn="ctr"/>
            <a:endParaRPr lang="it-IT" b="1" dirty="0">
              <a:solidFill>
                <a:srgbClr val="FFC000"/>
              </a:solidFill>
              <a:effectLst>
                <a:outerShdw blurRad="38100" dist="38100" dir="2700000" algn="tl">
                  <a:srgbClr val="000000">
                    <a:alpha val="43137"/>
                  </a:srgbClr>
                </a:outerShdw>
              </a:effectLst>
            </a:endParaRPr>
          </a:p>
          <a:p>
            <a:pPr algn="ctr"/>
            <a:endParaRPr lang="it-IT" b="1" dirty="0">
              <a:solidFill>
                <a:srgbClr val="FFC000"/>
              </a:solidFill>
              <a:effectLst>
                <a:outerShdw blurRad="38100" dist="38100" dir="2700000" algn="tl">
                  <a:srgbClr val="000000">
                    <a:alpha val="43137"/>
                  </a:srgbClr>
                </a:outerShdw>
              </a:effectLst>
            </a:endParaRPr>
          </a:p>
          <a:p>
            <a:pPr algn="ctr"/>
            <a:endParaRPr lang="it-IT" dirty="0">
              <a:solidFill>
                <a:prstClr val="white"/>
              </a:solidFill>
            </a:endParaRPr>
          </a:p>
        </p:txBody>
      </p:sp>
      <p:sp>
        <p:nvSpPr>
          <p:cNvPr id="16" name="Rettangolo arrotondato 15"/>
          <p:cNvSpPr/>
          <p:nvPr/>
        </p:nvSpPr>
        <p:spPr>
          <a:xfrm>
            <a:off x="3357554" y="4429132"/>
            <a:ext cx="2571768" cy="2143140"/>
          </a:xfrm>
          <a:prstGeom prst="roundRect">
            <a:avLst/>
          </a:prstGeom>
          <a:solidFill>
            <a:schemeClr val="tx2"/>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r>
              <a:rPr lang="it-IT" b="1" dirty="0">
                <a:solidFill>
                  <a:srgbClr val="6699FF"/>
                </a:solidFill>
                <a:effectLst>
                  <a:outerShdw blurRad="38100" dist="38100" dir="2700000" algn="tl">
                    <a:srgbClr val="000000">
                      <a:alpha val="43137"/>
                    </a:srgbClr>
                  </a:outerShdw>
                </a:effectLst>
              </a:rPr>
              <a:t>Conoscenza</a:t>
            </a:r>
          </a:p>
          <a:p>
            <a:pPr algn="ctr"/>
            <a:endParaRPr lang="it-IT" sz="1700" b="1" dirty="0">
              <a:solidFill>
                <a:srgbClr val="000066"/>
              </a:solidFill>
            </a:endParaRPr>
          </a:p>
          <a:p>
            <a:pPr algn="ctr"/>
            <a:r>
              <a:rPr lang="it-IT" sz="1700" b="1" dirty="0">
                <a:solidFill>
                  <a:srgbClr val="000066"/>
                </a:solidFill>
              </a:rPr>
              <a:t>Approcci positivi di gestione della classe e di intervento </a:t>
            </a:r>
            <a:r>
              <a:rPr lang="it-IT" sz="1700" b="1" dirty="0" err="1">
                <a:solidFill>
                  <a:srgbClr val="000066"/>
                </a:solidFill>
              </a:rPr>
              <a:t>autoregolativo</a:t>
            </a:r>
            <a:r>
              <a:rPr lang="it-IT" sz="1700" b="1" dirty="0">
                <a:solidFill>
                  <a:srgbClr val="000066"/>
                </a:solidFill>
              </a:rPr>
              <a:t> dei comportament</a:t>
            </a:r>
            <a:r>
              <a:rPr lang="it-IT" b="1" dirty="0">
                <a:solidFill>
                  <a:srgbClr val="000066"/>
                </a:solidFill>
              </a:rPr>
              <a:t>i</a:t>
            </a:r>
          </a:p>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p:txBody>
      </p:sp>
      <p:sp>
        <p:nvSpPr>
          <p:cNvPr id="17" name="Rettangolo arrotondato 16"/>
          <p:cNvSpPr/>
          <p:nvPr/>
        </p:nvSpPr>
        <p:spPr>
          <a:xfrm>
            <a:off x="6156176" y="4429132"/>
            <a:ext cx="2880320" cy="2143140"/>
          </a:xfrm>
          <a:prstGeom prst="roundRect">
            <a:avLst/>
          </a:prstGeom>
          <a:solidFill>
            <a:schemeClr val="tx2"/>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solidFill>
                <a:srgbClr val="6699FF"/>
              </a:solidFill>
              <a:effectLst>
                <a:outerShdw blurRad="38100" dist="38100" dir="2700000" algn="tl">
                  <a:srgbClr val="000000">
                    <a:alpha val="43137"/>
                  </a:srgbClr>
                </a:outerShdw>
              </a:effectLst>
            </a:endParaRPr>
          </a:p>
          <a:p>
            <a:pPr algn="ctr"/>
            <a:endParaRPr lang="it-IT" b="1" dirty="0">
              <a:solidFill>
                <a:srgbClr val="6699FF"/>
              </a:solidFill>
              <a:effectLst>
                <a:outerShdw blurRad="38100" dist="38100" dir="2700000" algn="tl">
                  <a:srgbClr val="000000">
                    <a:alpha val="43137"/>
                  </a:srgbClr>
                </a:outerShdw>
              </a:effectLst>
            </a:endParaRPr>
          </a:p>
          <a:p>
            <a:pPr algn="ctr"/>
            <a:r>
              <a:rPr lang="it-IT" b="1" dirty="0" smtClean="0">
                <a:solidFill>
                  <a:srgbClr val="6699FF"/>
                </a:solidFill>
                <a:effectLst>
                  <a:outerShdw blurRad="38100" dist="38100" dir="2700000" algn="tl">
                    <a:srgbClr val="000000">
                      <a:alpha val="43137"/>
                    </a:srgbClr>
                  </a:outerShdw>
                </a:effectLst>
              </a:rPr>
              <a:t>Abilità</a:t>
            </a:r>
            <a:endParaRPr lang="it-IT" b="1" dirty="0">
              <a:solidFill>
                <a:srgbClr val="6699FF"/>
              </a:solidFill>
              <a:effectLst>
                <a:outerShdw blurRad="38100" dist="38100" dir="2700000" algn="tl">
                  <a:srgbClr val="000000">
                    <a:alpha val="43137"/>
                  </a:srgbClr>
                </a:outerShdw>
              </a:effectLst>
            </a:endParaRPr>
          </a:p>
          <a:p>
            <a:pPr algn="ctr"/>
            <a:endParaRPr lang="it-IT" sz="1700" b="1" dirty="0">
              <a:solidFill>
                <a:srgbClr val="000066"/>
              </a:solidFill>
            </a:endParaRPr>
          </a:p>
          <a:p>
            <a:pPr algn="ctr"/>
            <a:r>
              <a:rPr lang="it-IT" sz="1700" b="1" dirty="0">
                <a:solidFill>
                  <a:srgbClr val="000066"/>
                </a:solidFill>
              </a:rPr>
              <a:t>Differenziare i metodi, i contenuti e i prodotti finali dell’apprendimento</a:t>
            </a:r>
          </a:p>
          <a:p>
            <a:pPr algn="ctr"/>
            <a:endParaRPr lang="it-IT" sz="1700" b="1" dirty="0">
              <a:solidFill>
                <a:srgbClr val="000066"/>
              </a:solidFill>
            </a:endParaRPr>
          </a:p>
          <a:p>
            <a:pPr algn="ctr"/>
            <a:endParaRPr lang="it-IT" sz="1700" b="1" dirty="0">
              <a:solidFill>
                <a:srgbClr val="000066"/>
              </a:solidFill>
            </a:endParaRPr>
          </a:p>
          <a:p>
            <a:pPr algn="ctr"/>
            <a:endParaRPr lang="it-IT" sz="1700" b="1" dirty="0">
              <a:solidFill>
                <a:srgbClr val="000066"/>
              </a:solidFill>
            </a:endParaRPr>
          </a:p>
        </p:txBody>
      </p:sp>
      <p:cxnSp>
        <p:nvCxnSpPr>
          <p:cNvPr id="18" name="Connettore 2 17"/>
          <p:cNvCxnSpPr/>
          <p:nvPr/>
        </p:nvCxnSpPr>
        <p:spPr>
          <a:xfrm>
            <a:off x="6357950" y="3429000"/>
            <a:ext cx="927106" cy="78581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7" name="Connettore 2 26"/>
          <p:cNvCxnSpPr/>
          <p:nvPr/>
        </p:nvCxnSpPr>
        <p:spPr>
          <a:xfrm rot="5400000">
            <a:off x="4142578" y="3857628"/>
            <a:ext cx="858050" cy="7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04279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422176"/>
            <a:ext cx="8229600" cy="990600"/>
          </a:xfrm>
        </p:spPr>
        <p:txBody>
          <a:bodyPr>
            <a:normAutofit/>
          </a:bodyPr>
          <a:lstStyle/>
          <a:p>
            <a:pPr algn="ctr"/>
            <a:r>
              <a:rPr lang="it-IT" sz="3600" b="1" dirty="0" smtClean="0">
                <a:solidFill>
                  <a:srgbClr val="FFFF00"/>
                </a:solidFill>
              </a:rPr>
              <a:t>LA PROGETTAZIONE INCLUSIVA</a:t>
            </a:r>
            <a:endParaRPr lang="it-IT" sz="3600" b="1" dirty="0">
              <a:solidFill>
                <a:srgbClr val="FFFF00"/>
              </a:solidFill>
            </a:endParaRPr>
          </a:p>
        </p:txBody>
      </p:sp>
      <p:graphicFrame>
        <p:nvGraphicFramePr>
          <p:cNvPr id="3" name="Diagramma 2"/>
          <p:cNvGraphicFramePr/>
          <p:nvPr>
            <p:extLst>
              <p:ext uri="{D42A27DB-BD31-4B8C-83A1-F6EECF244321}">
                <p14:modId xmlns:p14="http://schemas.microsoft.com/office/powerpoint/2010/main" val="2385950134"/>
              </p:ext>
            </p:extLst>
          </p:nvPr>
        </p:nvGraphicFramePr>
        <p:xfrm>
          <a:off x="0" y="4005064"/>
          <a:ext cx="9144000" cy="25873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descr="http://www.horusitaly.it/wp-content/uploads/2014/04/iconPrj1.png">
            <a:hlinkClick r:id="rId7"/>
          </p:cNvPr>
          <p:cNvPicPr>
            <a:picLocks noChangeAspect="1" noChangeArrowheads="1"/>
          </p:cNvPicPr>
          <p:nvPr/>
        </p:nvPicPr>
        <p:blipFill>
          <a:blip r:embed="rId8" cstate="print">
            <a:duotone>
              <a:prstClr val="black"/>
              <a:schemeClr val="accent5">
                <a:tint val="45000"/>
                <a:satMod val="400000"/>
              </a:schemeClr>
            </a:duotone>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395536" y="1420413"/>
            <a:ext cx="2808312" cy="2381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graphicFrame>
        <p:nvGraphicFramePr>
          <p:cNvPr id="5" name="Diagramma 4"/>
          <p:cNvGraphicFramePr/>
          <p:nvPr>
            <p:extLst>
              <p:ext uri="{D42A27DB-BD31-4B8C-83A1-F6EECF244321}">
                <p14:modId xmlns:p14="http://schemas.microsoft.com/office/powerpoint/2010/main" val="1206587423"/>
              </p:ext>
            </p:extLst>
          </p:nvPr>
        </p:nvGraphicFramePr>
        <p:xfrm>
          <a:off x="5004048" y="1628800"/>
          <a:ext cx="3672408" cy="237626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4388228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e 6"/>
          <p:cNvSpPr/>
          <p:nvPr/>
        </p:nvSpPr>
        <p:spPr>
          <a:xfrm>
            <a:off x="2465859" y="1484784"/>
            <a:ext cx="4176464" cy="1008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solidFill>
                  <a:srgbClr val="FFC000"/>
                </a:solidFill>
                <a:effectLst>
                  <a:outerShdw blurRad="38100" dist="38100" dir="2700000" algn="tl">
                    <a:srgbClr val="000000">
                      <a:alpha val="43137"/>
                    </a:srgbClr>
                  </a:outerShdw>
                </a:effectLst>
              </a:rPr>
              <a:t>Livello micro</a:t>
            </a:r>
          </a:p>
        </p:txBody>
      </p:sp>
      <p:sp>
        <p:nvSpPr>
          <p:cNvPr id="4" name="Freccia in giù 3"/>
          <p:cNvSpPr/>
          <p:nvPr/>
        </p:nvSpPr>
        <p:spPr>
          <a:xfrm>
            <a:off x="4401692" y="2780928"/>
            <a:ext cx="484632"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8" name="Rettangolo 7"/>
          <p:cNvSpPr/>
          <p:nvPr/>
        </p:nvSpPr>
        <p:spPr>
          <a:xfrm>
            <a:off x="395536" y="3356992"/>
            <a:ext cx="8496944" cy="1323439"/>
          </a:xfrm>
          <a:prstGeom prst="rect">
            <a:avLst/>
          </a:prstGeom>
          <a:noFill/>
          <a:ln>
            <a:solidFill>
              <a:srgbClr val="FFC000"/>
            </a:solidFill>
          </a:ln>
        </p:spPr>
        <p:txBody>
          <a:bodyPr wrap="square" lIns="91440" tIns="45720" rIns="91440" bIns="45720">
            <a:spAutoFit/>
          </a:bodyPr>
          <a:lstStyle/>
          <a:p>
            <a:pPr algn="ctr"/>
            <a:r>
              <a:rPr lang="it-IT" sz="4000" b="1" dirty="0">
                <a:ln w="10541" cmpd="sng">
                  <a:solidFill>
                    <a:srgbClr val="6076B4">
                      <a:shade val="88000"/>
                      <a:satMod val="110000"/>
                    </a:srgbClr>
                  </a:solidFill>
                  <a:prstDash val="solid"/>
                </a:ln>
                <a:solidFill>
                  <a:srgbClr val="FFFF00"/>
                </a:solidFill>
              </a:rPr>
              <a:t>FORMA DI ORGANIZZAZIONE DELL’AGIRE DIDATTICO</a:t>
            </a:r>
          </a:p>
        </p:txBody>
      </p:sp>
      <p:sp>
        <p:nvSpPr>
          <p:cNvPr id="9" name="Titolo 1"/>
          <p:cNvSpPr txBox="1">
            <a:spLocks/>
          </p:cNvSpPr>
          <p:nvPr/>
        </p:nvSpPr>
        <p:spPr>
          <a:xfrm>
            <a:off x="467544" y="188640"/>
            <a:ext cx="8229600" cy="990600"/>
          </a:xfrm>
          <a:prstGeom prst="rect">
            <a:avLst/>
          </a:prstGeom>
        </p:spPr>
        <p:txBody>
          <a:bodyPr vert="horz" lIns="91440" tIns="45720" rIns="91440" bIns="45720" rtlCol="0" anchor="b">
            <a:normAutofit/>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3600" b="1" smtClean="0">
                <a:solidFill>
                  <a:srgbClr val="FFFF00"/>
                </a:solidFill>
              </a:rPr>
              <a:t>LA PROGETTAZIONE INCLUSIVA</a:t>
            </a:r>
            <a:endParaRPr lang="it-IT" sz="3600" b="1" dirty="0">
              <a:solidFill>
                <a:srgbClr val="FFFF00"/>
              </a:solidFill>
            </a:endParaRPr>
          </a:p>
        </p:txBody>
      </p:sp>
    </p:spTree>
    <p:extLst>
      <p:ext uri="{BB962C8B-B14F-4D97-AF65-F5344CB8AC3E}">
        <p14:creationId xmlns:p14="http://schemas.microsoft.com/office/powerpoint/2010/main" val="16770303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e 6"/>
          <p:cNvSpPr/>
          <p:nvPr/>
        </p:nvSpPr>
        <p:spPr>
          <a:xfrm>
            <a:off x="2465859" y="1484784"/>
            <a:ext cx="4176464" cy="1008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solidFill>
                  <a:srgbClr val="FFC000"/>
                </a:solidFill>
                <a:effectLst>
                  <a:outerShdw blurRad="38100" dist="38100" dir="2700000" algn="tl">
                    <a:srgbClr val="000000">
                      <a:alpha val="43137"/>
                    </a:srgbClr>
                  </a:outerShdw>
                </a:effectLst>
              </a:rPr>
              <a:t>Livello micro</a:t>
            </a:r>
          </a:p>
        </p:txBody>
      </p:sp>
      <p:sp>
        <p:nvSpPr>
          <p:cNvPr id="4" name="Freccia in giù 3"/>
          <p:cNvSpPr/>
          <p:nvPr/>
        </p:nvSpPr>
        <p:spPr>
          <a:xfrm>
            <a:off x="4311775" y="2780928"/>
            <a:ext cx="484632"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graphicFrame>
        <p:nvGraphicFramePr>
          <p:cNvPr id="3" name="Diagramma 2"/>
          <p:cNvGraphicFramePr/>
          <p:nvPr>
            <p:extLst>
              <p:ext uri="{D42A27DB-BD31-4B8C-83A1-F6EECF244321}">
                <p14:modId xmlns:p14="http://schemas.microsoft.com/office/powerpoint/2010/main" val="935832196"/>
              </p:ext>
            </p:extLst>
          </p:nvPr>
        </p:nvGraphicFramePr>
        <p:xfrm>
          <a:off x="179512" y="3341216"/>
          <a:ext cx="8856984" cy="3112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olo 1"/>
          <p:cNvSpPr>
            <a:spLocks noGrp="1"/>
          </p:cNvSpPr>
          <p:nvPr>
            <p:ph type="title"/>
          </p:nvPr>
        </p:nvSpPr>
        <p:spPr>
          <a:xfrm>
            <a:off x="467544" y="206152"/>
            <a:ext cx="8229600" cy="990600"/>
          </a:xfrm>
        </p:spPr>
        <p:txBody>
          <a:bodyPr>
            <a:normAutofit/>
          </a:bodyPr>
          <a:lstStyle/>
          <a:p>
            <a:pPr algn="ctr"/>
            <a:r>
              <a:rPr lang="it-IT" sz="3600" b="1" dirty="0" smtClean="0">
                <a:solidFill>
                  <a:srgbClr val="FFFF00"/>
                </a:solidFill>
              </a:rPr>
              <a:t>LA PROGETTAZIONE INCLUSIVA</a:t>
            </a:r>
            <a:endParaRPr lang="it-IT" sz="3600" b="1" dirty="0">
              <a:solidFill>
                <a:srgbClr val="FFFF00"/>
              </a:solidFill>
            </a:endParaRPr>
          </a:p>
        </p:txBody>
      </p:sp>
    </p:spTree>
    <p:extLst>
      <p:ext uri="{BB962C8B-B14F-4D97-AF65-F5344CB8AC3E}">
        <p14:creationId xmlns:p14="http://schemas.microsoft.com/office/powerpoint/2010/main" val="9675660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e 6"/>
          <p:cNvSpPr/>
          <p:nvPr/>
        </p:nvSpPr>
        <p:spPr>
          <a:xfrm>
            <a:off x="2465859" y="1340768"/>
            <a:ext cx="4176464" cy="1008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rgbClr val="FFFF00"/>
                </a:solidFill>
              </a:rPr>
              <a:t>Livello micro</a:t>
            </a:r>
          </a:p>
        </p:txBody>
      </p:sp>
      <p:sp>
        <p:nvSpPr>
          <p:cNvPr id="4" name="Freccia in giù 3"/>
          <p:cNvSpPr/>
          <p:nvPr/>
        </p:nvSpPr>
        <p:spPr>
          <a:xfrm>
            <a:off x="4301896" y="2708920"/>
            <a:ext cx="484632" cy="432048"/>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it-IT">
              <a:solidFill>
                <a:prstClr val="white"/>
              </a:solidFill>
            </a:endParaRPr>
          </a:p>
        </p:txBody>
      </p:sp>
      <p:graphicFrame>
        <p:nvGraphicFramePr>
          <p:cNvPr id="5" name="Diagramma 4"/>
          <p:cNvGraphicFramePr/>
          <p:nvPr>
            <p:extLst>
              <p:ext uri="{D42A27DB-BD31-4B8C-83A1-F6EECF244321}">
                <p14:modId xmlns:p14="http://schemas.microsoft.com/office/powerpoint/2010/main" val="3613293798"/>
              </p:ext>
            </p:extLst>
          </p:nvPr>
        </p:nvGraphicFramePr>
        <p:xfrm>
          <a:off x="107504" y="3140968"/>
          <a:ext cx="8928992" cy="36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olo 1"/>
          <p:cNvSpPr>
            <a:spLocks noGrp="1"/>
          </p:cNvSpPr>
          <p:nvPr>
            <p:ph type="title"/>
          </p:nvPr>
        </p:nvSpPr>
        <p:spPr>
          <a:xfrm>
            <a:off x="467544" y="188640"/>
            <a:ext cx="8229600" cy="990600"/>
          </a:xfrm>
        </p:spPr>
        <p:txBody>
          <a:bodyPr>
            <a:normAutofit/>
          </a:bodyPr>
          <a:lstStyle/>
          <a:p>
            <a:pPr algn="ctr"/>
            <a:r>
              <a:rPr lang="it-IT" sz="3600" b="1" dirty="0" smtClean="0">
                <a:solidFill>
                  <a:srgbClr val="FFFF00"/>
                </a:solidFill>
              </a:rPr>
              <a:t>LA PROGETTAZIONE INCLUSIVA</a:t>
            </a:r>
            <a:endParaRPr lang="it-IT" sz="3600" b="1" dirty="0">
              <a:solidFill>
                <a:srgbClr val="FFFF00"/>
              </a:solidFill>
            </a:endParaRPr>
          </a:p>
        </p:txBody>
      </p:sp>
    </p:spTree>
    <p:extLst>
      <p:ext uri="{BB962C8B-B14F-4D97-AF65-F5344CB8AC3E}">
        <p14:creationId xmlns:p14="http://schemas.microsoft.com/office/powerpoint/2010/main" val="4560022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153888"/>
            <a:ext cx="8229600" cy="990600"/>
          </a:xfrm>
        </p:spPr>
        <p:txBody>
          <a:bodyPr/>
          <a:lstStyle/>
          <a:p>
            <a:r>
              <a:rPr lang="it-IT" b="1" dirty="0" smtClean="0">
                <a:solidFill>
                  <a:srgbClr val="FFC000"/>
                </a:solidFill>
              </a:rPr>
              <a:t>Le strategie didattiche</a:t>
            </a:r>
            <a:endParaRPr lang="it-IT" b="1" dirty="0">
              <a:solidFill>
                <a:srgbClr val="FFC000"/>
              </a:solidFill>
            </a:endParaRPr>
          </a:p>
        </p:txBody>
      </p:sp>
      <p:sp>
        <p:nvSpPr>
          <p:cNvPr id="5" name="CasellaDiTesto 4"/>
          <p:cNvSpPr txBox="1"/>
          <p:nvPr/>
        </p:nvSpPr>
        <p:spPr>
          <a:xfrm>
            <a:off x="3121968" y="1340768"/>
            <a:ext cx="4968552" cy="1015663"/>
          </a:xfrm>
          <a:prstGeom prst="rect">
            <a:avLst/>
          </a:prstGeom>
          <a:noFill/>
          <a:ln>
            <a:solidFill>
              <a:srgbClr val="0070C0"/>
            </a:solidFill>
          </a:ln>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it-IT" sz="3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Calibri" pitchFamily="34" charset="0"/>
              </a:rPr>
              <a:t>Nel lessico scolastico indicano</a:t>
            </a:r>
          </a:p>
        </p:txBody>
      </p:sp>
      <p:sp>
        <p:nvSpPr>
          <p:cNvPr id="8" name="Rettangolo arrotondato 7"/>
          <p:cNvSpPr/>
          <p:nvPr/>
        </p:nvSpPr>
        <p:spPr>
          <a:xfrm>
            <a:off x="2581908" y="4221088"/>
            <a:ext cx="6048672" cy="187220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dirty="0">
                <a:solidFill>
                  <a:prstClr val="white"/>
                </a:solidFill>
              </a:rPr>
              <a:t>La scelta dei modi e dei mezzi più opportuni per raggiungere un risultato formativo</a:t>
            </a:r>
          </a:p>
        </p:txBody>
      </p:sp>
      <p:sp>
        <p:nvSpPr>
          <p:cNvPr id="13" name="Freccia in giù 12"/>
          <p:cNvSpPr/>
          <p:nvPr/>
        </p:nvSpPr>
        <p:spPr>
          <a:xfrm>
            <a:off x="5300210" y="2492896"/>
            <a:ext cx="612068" cy="15121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pic>
        <p:nvPicPr>
          <p:cNvPr id="4100" name="Picture 4" descr="http://www.novarascacchi.com/novarascacchi/utils/181/image.png">
            <a:hlinkClick r:id="rId2"/>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536" y="1546032"/>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79062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p:nvPr>
        </p:nvSpPr>
        <p:spPr>
          <a:xfrm>
            <a:off x="0" y="-297904"/>
            <a:ext cx="8229600" cy="990600"/>
          </a:xfrm>
        </p:spPr>
        <p:txBody>
          <a:bodyPr/>
          <a:lstStyle/>
          <a:p>
            <a:r>
              <a:rPr lang="it-IT" b="1" dirty="0" smtClean="0">
                <a:solidFill>
                  <a:srgbClr val="FFC000"/>
                </a:solidFill>
              </a:rPr>
              <a:t>Le architetture didattiche</a:t>
            </a:r>
            <a:endParaRPr lang="it-IT" b="1" dirty="0">
              <a:solidFill>
                <a:srgbClr val="FFC000"/>
              </a:solidFill>
            </a:endParaRPr>
          </a:p>
        </p:txBody>
      </p:sp>
      <p:graphicFrame>
        <p:nvGraphicFramePr>
          <p:cNvPr id="3" name="Tabella 2"/>
          <p:cNvGraphicFramePr>
            <a:graphicFrameLocks noGrp="1"/>
          </p:cNvGraphicFramePr>
          <p:nvPr>
            <p:extLst>
              <p:ext uri="{D42A27DB-BD31-4B8C-83A1-F6EECF244321}">
                <p14:modId xmlns:p14="http://schemas.microsoft.com/office/powerpoint/2010/main" val="3337053631"/>
              </p:ext>
            </p:extLst>
          </p:nvPr>
        </p:nvGraphicFramePr>
        <p:xfrm>
          <a:off x="1" y="836712"/>
          <a:ext cx="9144000" cy="2557884"/>
        </p:xfrm>
        <a:graphic>
          <a:graphicData uri="http://schemas.openxmlformats.org/drawingml/2006/table">
            <a:tbl>
              <a:tblPr firstRow="1" bandRow="1">
                <a:tableStyleId>{5C22544A-7EE6-4342-B048-85BDC9FD1C3A}</a:tableStyleId>
              </a:tblPr>
              <a:tblGrid>
                <a:gridCol w="3048000"/>
                <a:gridCol w="3048000"/>
                <a:gridCol w="3048000"/>
              </a:tblGrid>
              <a:tr h="458233">
                <a:tc>
                  <a:txBody>
                    <a:bodyPr/>
                    <a:lstStyle/>
                    <a:p>
                      <a:r>
                        <a:rPr lang="it-IT" dirty="0" smtClean="0"/>
                        <a:t>Architettura</a:t>
                      </a:r>
                      <a:endParaRPr lang="it-IT" dirty="0"/>
                    </a:p>
                  </a:txBody>
                  <a:tcPr/>
                </a:tc>
                <a:tc>
                  <a:txBody>
                    <a:bodyPr/>
                    <a:lstStyle/>
                    <a:p>
                      <a:r>
                        <a:rPr lang="it-IT" dirty="0" smtClean="0"/>
                        <a:t>Ruolo del docente</a:t>
                      </a:r>
                      <a:r>
                        <a:rPr lang="it-IT" baseline="0" dirty="0" smtClean="0"/>
                        <a:t> e degli allievi</a:t>
                      </a:r>
                      <a:endParaRPr lang="it-IT" dirty="0"/>
                    </a:p>
                  </a:txBody>
                  <a:tcPr/>
                </a:tc>
                <a:tc>
                  <a:txBody>
                    <a:bodyPr/>
                    <a:lstStyle/>
                    <a:p>
                      <a:r>
                        <a:rPr lang="it-IT" dirty="0" smtClean="0"/>
                        <a:t>Strategie didattiche</a:t>
                      </a:r>
                      <a:endParaRPr lang="it-IT" dirty="0"/>
                    </a:p>
                  </a:txBody>
                  <a:tcPr/>
                </a:tc>
              </a:tr>
              <a:tr h="851004">
                <a:tc>
                  <a:txBody>
                    <a:bodyPr/>
                    <a:lstStyle/>
                    <a:p>
                      <a:r>
                        <a:rPr lang="it-IT" sz="1600" b="1" dirty="0" smtClean="0"/>
                        <a:t>Direttiva</a:t>
                      </a:r>
                    </a:p>
                    <a:p>
                      <a:r>
                        <a:rPr lang="it-IT" sz="1600" b="1" dirty="0" smtClean="0"/>
                        <a:t>Direttiva/Interattiva</a:t>
                      </a:r>
                      <a:endParaRPr lang="it-IT" sz="1600" b="1" dirty="0"/>
                    </a:p>
                  </a:txBody>
                  <a:tcPr/>
                </a:tc>
                <a:tc>
                  <a:txBody>
                    <a:bodyPr/>
                    <a:lstStyle/>
                    <a:p>
                      <a:r>
                        <a:rPr lang="it-IT" sz="1600" dirty="0" smtClean="0"/>
                        <a:t>Il docente esercita il controllo didattico</a:t>
                      </a:r>
                      <a:endParaRPr lang="it-IT" sz="1600" dirty="0"/>
                    </a:p>
                  </a:txBody>
                  <a:tcPr/>
                </a:tc>
                <a:tc>
                  <a:txBody>
                    <a:bodyPr/>
                    <a:lstStyle/>
                    <a:p>
                      <a:pPr marL="285750" indent="-285750">
                        <a:buFont typeface="Arial" pitchFamily="34" charset="0"/>
                        <a:buChar char="•"/>
                      </a:pPr>
                      <a:r>
                        <a:rPr lang="it-IT" sz="1600" i="1" dirty="0" smtClean="0"/>
                        <a:t>Tecniche di riproduzione</a:t>
                      </a:r>
                    </a:p>
                    <a:p>
                      <a:pPr marL="285750" indent="-285750">
                        <a:buFont typeface="Arial" pitchFamily="34" charset="0"/>
                        <a:buChar char="•"/>
                      </a:pPr>
                      <a:r>
                        <a:rPr lang="it-IT" sz="1600" i="1" dirty="0" err="1" smtClean="0"/>
                        <a:t>Mastery</a:t>
                      </a:r>
                      <a:r>
                        <a:rPr lang="it-IT" sz="1600" i="1" baseline="0" dirty="0" smtClean="0"/>
                        <a:t> Learning</a:t>
                      </a:r>
                    </a:p>
                    <a:p>
                      <a:pPr marL="285750" indent="-285750">
                        <a:buFont typeface="Arial" pitchFamily="34" charset="0"/>
                        <a:buChar char="•"/>
                      </a:pPr>
                      <a:r>
                        <a:rPr lang="it-IT" sz="1600" i="1" baseline="0" dirty="0" err="1" smtClean="0"/>
                        <a:t>Scaffolding</a:t>
                      </a:r>
                      <a:endParaRPr lang="it-IT" sz="1600" i="1" dirty="0"/>
                    </a:p>
                  </a:txBody>
                  <a:tcPr/>
                </a:tc>
              </a:tr>
              <a:tr h="851004">
                <a:tc>
                  <a:txBody>
                    <a:bodyPr/>
                    <a:lstStyle/>
                    <a:p>
                      <a:r>
                        <a:rPr lang="it-IT" sz="1600" b="1" dirty="0" smtClean="0"/>
                        <a:t>Simulativa</a:t>
                      </a:r>
                      <a:endParaRPr lang="it-IT" sz="1600" b="1" dirty="0"/>
                    </a:p>
                  </a:txBody>
                  <a:tcPr/>
                </a:tc>
                <a:tc>
                  <a:txBody>
                    <a:bodyPr/>
                    <a:lstStyle/>
                    <a:p>
                      <a:r>
                        <a:rPr lang="it-IT" sz="1600" dirty="0" smtClean="0"/>
                        <a:t>Controllo da parte degli studenti e confronto con gli insegnanti e</a:t>
                      </a:r>
                      <a:r>
                        <a:rPr lang="it-IT" sz="1600" baseline="0" dirty="0" smtClean="0"/>
                        <a:t> i modelli da loro offerti</a:t>
                      </a:r>
                      <a:endParaRPr lang="it-IT" sz="1600" dirty="0"/>
                    </a:p>
                  </a:txBody>
                  <a:tcPr/>
                </a:tc>
                <a:tc>
                  <a:txBody>
                    <a:bodyPr/>
                    <a:lstStyle/>
                    <a:p>
                      <a:pPr marL="285750" indent="-285750">
                        <a:buFont typeface="Arial" pitchFamily="34" charset="0"/>
                        <a:buChar char="•"/>
                      </a:pPr>
                      <a:r>
                        <a:rPr lang="it-IT" sz="1600" i="1" dirty="0" err="1" smtClean="0"/>
                        <a:t>Role</a:t>
                      </a:r>
                      <a:r>
                        <a:rPr lang="it-IT" sz="1600" i="1" dirty="0" smtClean="0"/>
                        <a:t> </a:t>
                      </a:r>
                      <a:r>
                        <a:rPr lang="it-IT" sz="1600" i="1" dirty="0" err="1" smtClean="0"/>
                        <a:t>playing</a:t>
                      </a:r>
                      <a:endParaRPr lang="it-IT" sz="1600" i="1" dirty="0" smtClean="0"/>
                    </a:p>
                    <a:p>
                      <a:pPr marL="285750" indent="-285750">
                        <a:buFont typeface="Arial" pitchFamily="34" charset="0"/>
                        <a:buChar char="•"/>
                      </a:pPr>
                      <a:r>
                        <a:rPr lang="it-IT" sz="1600" i="1" dirty="0" smtClean="0"/>
                        <a:t>Studio</a:t>
                      </a:r>
                      <a:r>
                        <a:rPr lang="it-IT" sz="1600" i="1" baseline="0" dirty="0" smtClean="0"/>
                        <a:t> di caso</a:t>
                      </a:r>
                    </a:p>
                    <a:p>
                      <a:endParaRPr lang="it-IT" sz="1600" dirty="0"/>
                    </a:p>
                  </a:txBody>
                  <a:tcPr/>
                </a:tc>
              </a:tr>
            </a:tbl>
          </a:graphicData>
        </a:graphic>
      </p:graphicFrame>
      <p:graphicFrame>
        <p:nvGraphicFramePr>
          <p:cNvPr id="4" name="Tabella 3"/>
          <p:cNvGraphicFramePr>
            <a:graphicFrameLocks noGrp="1"/>
          </p:cNvGraphicFramePr>
          <p:nvPr>
            <p:extLst>
              <p:ext uri="{D42A27DB-BD31-4B8C-83A1-F6EECF244321}">
                <p14:modId xmlns:p14="http://schemas.microsoft.com/office/powerpoint/2010/main" val="1819734778"/>
              </p:ext>
            </p:extLst>
          </p:nvPr>
        </p:nvGraphicFramePr>
        <p:xfrm>
          <a:off x="1" y="3356992"/>
          <a:ext cx="9144000" cy="3421045"/>
        </p:xfrm>
        <a:graphic>
          <a:graphicData uri="http://schemas.openxmlformats.org/drawingml/2006/table">
            <a:tbl>
              <a:tblPr firstRow="1" bandRow="1">
                <a:tableStyleId>{5C22544A-7EE6-4342-B048-85BDC9FD1C3A}</a:tableStyleId>
              </a:tblPr>
              <a:tblGrid>
                <a:gridCol w="3048000"/>
                <a:gridCol w="3048000"/>
                <a:gridCol w="3048000"/>
              </a:tblGrid>
              <a:tr h="958123">
                <a:tc>
                  <a:txBody>
                    <a:bodyPr/>
                    <a:lstStyle/>
                    <a:p>
                      <a:r>
                        <a:rPr lang="it-IT" sz="1600" b="1" dirty="0" smtClean="0"/>
                        <a:t>Cooperativa</a:t>
                      </a:r>
                      <a:endParaRPr lang="it-IT" sz="1600" b="1" dirty="0"/>
                    </a:p>
                  </a:txBody>
                  <a:tcPr/>
                </a:tc>
                <a:tc>
                  <a:txBody>
                    <a:bodyPr/>
                    <a:lstStyle/>
                    <a:p>
                      <a:r>
                        <a:rPr lang="it-IT" sz="1400" dirty="0" smtClean="0"/>
                        <a:t>Gli allievi,</a:t>
                      </a:r>
                      <a:r>
                        <a:rPr lang="it-IT" sz="1400" baseline="0" dirty="0" smtClean="0"/>
                        <a:t> interagendo tra loro, costruiscono l’oggetto di studio e controllano la didattica</a:t>
                      </a:r>
                      <a:endParaRPr lang="it-IT" sz="1400" dirty="0"/>
                    </a:p>
                  </a:txBody>
                  <a:tcPr/>
                </a:tc>
                <a:tc>
                  <a:txBody>
                    <a:bodyPr/>
                    <a:lstStyle/>
                    <a:p>
                      <a:pPr marL="285750" indent="-285750">
                        <a:buFont typeface="Arial" pitchFamily="34" charset="0"/>
                        <a:buChar char="•"/>
                      </a:pPr>
                      <a:r>
                        <a:rPr lang="it-IT" sz="1400" i="1" dirty="0" err="1" smtClean="0"/>
                        <a:t>Brainstoriming</a:t>
                      </a:r>
                      <a:endParaRPr lang="it-IT" sz="1400" i="1" dirty="0" smtClean="0"/>
                    </a:p>
                    <a:p>
                      <a:pPr marL="285750" indent="-285750">
                        <a:buFont typeface="Arial" pitchFamily="34" charset="0"/>
                        <a:buChar char="•"/>
                      </a:pPr>
                      <a:r>
                        <a:rPr lang="it-IT" sz="1400" i="1" baseline="0" dirty="0" smtClean="0"/>
                        <a:t>Cooperative Learning</a:t>
                      </a:r>
                    </a:p>
                    <a:p>
                      <a:pPr marL="285750" indent="-285750">
                        <a:buFont typeface="Arial" pitchFamily="34" charset="0"/>
                        <a:buChar char="•"/>
                      </a:pPr>
                      <a:r>
                        <a:rPr lang="it-IT" sz="1400" i="1" baseline="0" dirty="0" smtClean="0"/>
                        <a:t>Insegnamento fra pa</a:t>
                      </a:r>
                      <a:r>
                        <a:rPr lang="it-IT" sz="1600" i="1" baseline="0" dirty="0" smtClean="0"/>
                        <a:t>ri</a:t>
                      </a:r>
                      <a:endParaRPr lang="it-IT" sz="1600" i="1" dirty="0"/>
                    </a:p>
                  </a:txBody>
                  <a:tcPr/>
                </a:tc>
              </a:tr>
              <a:tr h="958123">
                <a:tc>
                  <a:txBody>
                    <a:bodyPr/>
                    <a:lstStyle/>
                    <a:p>
                      <a:r>
                        <a:rPr lang="it-IT" sz="1600" b="1" dirty="0" smtClean="0"/>
                        <a:t>Investigativa</a:t>
                      </a:r>
                      <a:endParaRPr lang="it-IT" sz="1600" b="1" dirty="0"/>
                    </a:p>
                  </a:txBody>
                  <a:tcPr/>
                </a:tc>
                <a:tc>
                  <a:txBody>
                    <a:bodyPr/>
                    <a:lstStyle/>
                    <a:p>
                      <a:r>
                        <a:rPr lang="it-IT" sz="1600" dirty="0" smtClean="0"/>
                        <a:t>Controllo da parte degli allievi che ricercano</a:t>
                      </a:r>
                      <a:r>
                        <a:rPr lang="it-IT" sz="1600" baseline="0" dirty="0" smtClean="0"/>
                        <a:t> una soluzione; l’insegnante funge da guida</a:t>
                      </a:r>
                      <a:endParaRPr lang="it-IT" sz="1600" dirty="0"/>
                    </a:p>
                  </a:txBody>
                  <a:tcPr/>
                </a:tc>
                <a:tc>
                  <a:txBody>
                    <a:bodyPr/>
                    <a:lstStyle/>
                    <a:p>
                      <a:pPr marL="285750" indent="-285750">
                        <a:buFont typeface="Arial" pitchFamily="34" charset="0"/>
                        <a:buChar char="•"/>
                      </a:pPr>
                      <a:r>
                        <a:rPr lang="it-IT" sz="1600" i="1" dirty="0" err="1" smtClean="0"/>
                        <a:t>Problem</a:t>
                      </a:r>
                      <a:r>
                        <a:rPr lang="it-IT" sz="1600" i="1" baseline="0" dirty="0" smtClean="0"/>
                        <a:t> </a:t>
                      </a:r>
                      <a:r>
                        <a:rPr lang="it-IT" sz="1600" i="1" baseline="0" dirty="0" err="1" smtClean="0"/>
                        <a:t>solving</a:t>
                      </a:r>
                      <a:endParaRPr lang="it-IT" sz="1600" i="1" dirty="0" smtClean="0"/>
                    </a:p>
                    <a:p>
                      <a:pPr marL="285750" indent="-285750">
                        <a:buFont typeface="Arial" pitchFamily="34" charset="0"/>
                        <a:buChar char="•"/>
                      </a:pPr>
                      <a:r>
                        <a:rPr lang="it-IT" sz="1600" i="1" baseline="0" dirty="0" smtClean="0"/>
                        <a:t>Didattica laboratoriale</a:t>
                      </a:r>
                    </a:p>
                    <a:p>
                      <a:pPr marL="285750" indent="-285750">
                        <a:buFont typeface="Arial" pitchFamily="34" charset="0"/>
                        <a:buChar char="•"/>
                      </a:pPr>
                      <a:r>
                        <a:rPr lang="it-IT" sz="1600" i="1" baseline="0" dirty="0" smtClean="0"/>
                        <a:t>Ricerca sperimentale</a:t>
                      </a:r>
                    </a:p>
                    <a:p>
                      <a:endParaRPr lang="it-IT" sz="1600" dirty="0"/>
                    </a:p>
                  </a:txBody>
                  <a:tcPr/>
                </a:tc>
              </a:tr>
              <a:tr h="1396122">
                <a:tc>
                  <a:txBody>
                    <a:bodyPr/>
                    <a:lstStyle/>
                    <a:p>
                      <a:r>
                        <a:rPr lang="it-IT" sz="1600" b="1" dirty="0" smtClean="0"/>
                        <a:t>Metacognitiva</a:t>
                      </a:r>
                      <a:endParaRPr lang="it-IT" sz="1600" b="1" dirty="0"/>
                    </a:p>
                  </a:txBody>
                  <a:tcPr/>
                </a:tc>
                <a:tc>
                  <a:txBody>
                    <a:bodyPr/>
                    <a:lstStyle/>
                    <a:p>
                      <a:r>
                        <a:rPr lang="it-IT" sz="1600" dirty="0" smtClean="0"/>
                        <a:t>Gli allievi controllano la lezione e il processo di apprendimento</a:t>
                      </a:r>
                      <a:endParaRPr lang="it-IT" sz="1600" dirty="0"/>
                    </a:p>
                  </a:txBody>
                  <a:tcPr/>
                </a:tc>
                <a:tc>
                  <a:txBody>
                    <a:bodyPr/>
                    <a:lstStyle/>
                    <a:p>
                      <a:pPr marL="285750" indent="-285750">
                        <a:buFont typeface="Arial" pitchFamily="34" charset="0"/>
                        <a:buChar char="•"/>
                      </a:pPr>
                      <a:r>
                        <a:rPr lang="it-IT" sz="1600" i="1" dirty="0" smtClean="0"/>
                        <a:t>Selezione, gerarchizzazione</a:t>
                      </a:r>
                      <a:r>
                        <a:rPr lang="it-IT" sz="1600" i="1" baseline="0" dirty="0" smtClean="0"/>
                        <a:t> memorizzazione delle informazioni</a:t>
                      </a:r>
                      <a:endParaRPr lang="it-IT" sz="1600" i="1" dirty="0"/>
                    </a:p>
                  </a:txBody>
                  <a:tcPr/>
                </a:tc>
              </a:tr>
            </a:tbl>
          </a:graphicData>
        </a:graphic>
      </p:graphicFrame>
    </p:spTree>
    <p:extLst>
      <p:ext uri="{BB962C8B-B14F-4D97-AF65-F5344CB8AC3E}">
        <p14:creationId xmlns:p14="http://schemas.microsoft.com/office/powerpoint/2010/main" val="2258376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225896"/>
            <a:ext cx="8229600" cy="990600"/>
          </a:xfrm>
        </p:spPr>
        <p:txBody>
          <a:bodyPr>
            <a:normAutofit/>
          </a:bodyPr>
          <a:lstStyle/>
          <a:p>
            <a:pPr lvl="0"/>
            <a:r>
              <a:rPr lang="it-IT" b="1" dirty="0">
                <a:solidFill>
                  <a:srgbClr val="FFC000"/>
                </a:solidFill>
                <a:effectLst>
                  <a:outerShdw blurRad="38100" dist="38100" dir="2700000" algn="tl">
                    <a:srgbClr val="000000">
                      <a:alpha val="43137"/>
                    </a:srgbClr>
                  </a:outerShdw>
                </a:effectLst>
              </a:rPr>
              <a:t>Valutazione</a:t>
            </a:r>
            <a:endParaRPr lang="it-IT" dirty="0">
              <a:solidFill>
                <a:srgbClr val="FFC000"/>
              </a:solidFill>
              <a:effectLst>
                <a:outerShdw blurRad="38100" dist="38100" dir="2700000" algn="tl">
                  <a:srgbClr val="000000">
                    <a:alpha val="43137"/>
                  </a:srgbClr>
                </a:outerShdw>
              </a:effectLst>
            </a:endParaRPr>
          </a:p>
        </p:txBody>
      </p:sp>
      <p:pic>
        <p:nvPicPr>
          <p:cNvPr id="7170" name="Picture 2" descr="http://downloadicons.net/sites/default/files/evaluation-icon-16207.png">
            <a:hlinkClick r:id="rId2"/>
          </p:cNvPr>
          <p:cNvPicPr>
            <a:picLocks noChangeAspect="1" noChangeArrowheads="1"/>
          </p:cNvPicPr>
          <p:nvPr/>
        </p:nvPicPr>
        <p:blipFill>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artisticMosiaicBubbles/>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rot="21032170">
            <a:off x="397491" y="1098889"/>
            <a:ext cx="2521882" cy="2521882"/>
          </a:xfrm>
          <a:prstGeom prst="rect">
            <a:avLst/>
          </a:prstGeom>
          <a:noFill/>
          <a:extLst>
            <a:ext uri="{909E8E84-426E-40DD-AFC4-6F175D3DCCD1}">
              <a14:hiddenFill xmlns:a14="http://schemas.microsoft.com/office/drawing/2010/main">
                <a:solidFill>
                  <a:srgbClr val="FFFFFF"/>
                </a:solidFill>
              </a14:hiddenFill>
            </a:ext>
          </a:extLst>
        </p:spPr>
      </p:pic>
      <p:sp>
        <p:nvSpPr>
          <p:cNvPr id="3" name="Rettangolo 2"/>
          <p:cNvSpPr/>
          <p:nvPr/>
        </p:nvSpPr>
        <p:spPr>
          <a:xfrm>
            <a:off x="3419872" y="980728"/>
            <a:ext cx="5472608" cy="830997"/>
          </a:xfrm>
          <a:prstGeom prst="rect">
            <a:avLst/>
          </a:prstGeom>
        </p:spPr>
        <p:txBody>
          <a:bodyPr wrap="square">
            <a:spAutoFit/>
          </a:bodyPr>
          <a:lstStyle/>
          <a:p>
            <a:pPr algn="ctr">
              <a:defRPr/>
            </a:pPr>
            <a:r>
              <a:rPr lang="it-IT" sz="2400" b="1" kern="0" dirty="0">
                <a:ln w="3175" cmpd="sng">
                  <a:noFill/>
                </a:ln>
                <a:solidFill>
                  <a:srgbClr val="FFFF00"/>
                </a:solidFill>
                <a:latin typeface="Cambria"/>
              </a:rPr>
              <a:t>Indicatori per una valutazione inclusiva (EADSNE, 2015a)</a:t>
            </a:r>
            <a:endParaRPr lang="it-IT" sz="2400" b="1" kern="0" dirty="0">
              <a:solidFill>
                <a:srgbClr val="FFFF00"/>
              </a:solidFill>
            </a:endParaRPr>
          </a:p>
        </p:txBody>
      </p:sp>
      <p:sp>
        <p:nvSpPr>
          <p:cNvPr id="4" name="Rettangolo 3"/>
          <p:cNvSpPr/>
          <p:nvPr/>
        </p:nvSpPr>
        <p:spPr>
          <a:xfrm>
            <a:off x="3491880" y="2636912"/>
            <a:ext cx="5472608" cy="1477328"/>
          </a:xfrm>
          <a:prstGeom prst="rect">
            <a:avLst/>
          </a:prstGeom>
        </p:spPr>
        <p:txBody>
          <a:bodyPr wrap="square">
            <a:spAutoFit/>
          </a:bodyPr>
          <a:lstStyle/>
          <a:p>
            <a:pPr algn="ctr">
              <a:defRPr/>
            </a:pPr>
            <a:r>
              <a:rPr lang="it-IT" sz="2400" b="1" kern="0" dirty="0">
                <a:ln w="3175" cmpd="sng">
                  <a:noFill/>
                </a:ln>
                <a:solidFill>
                  <a:srgbClr val="FFFF00"/>
                </a:solidFill>
                <a:latin typeface="Cambria"/>
              </a:rPr>
              <a:t>Dalla valutazione </a:t>
            </a:r>
            <a:r>
              <a:rPr lang="it-IT" sz="2400" b="1" kern="0" dirty="0">
                <a:ln w="3175" cmpd="sng">
                  <a:noFill/>
                </a:ln>
                <a:latin typeface="Cambria"/>
              </a:rPr>
              <a:t>dell’apprendimento</a:t>
            </a:r>
            <a:r>
              <a:rPr lang="it-IT" sz="2400" b="1" kern="0" dirty="0">
                <a:ln w="3175" cmpd="sng">
                  <a:noFill/>
                </a:ln>
                <a:solidFill>
                  <a:srgbClr val="FF0000"/>
                </a:solidFill>
                <a:latin typeface="Cambria"/>
              </a:rPr>
              <a:t> </a:t>
            </a:r>
            <a:r>
              <a:rPr lang="it-IT" sz="2400" b="1" kern="0" dirty="0">
                <a:ln w="3175" cmpd="sng">
                  <a:noFill/>
                </a:ln>
                <a:solidFill>
                  <a:srgbClr val="FFFF00"/>
                </a:solidFill>
                <a:latin typeface="Cambria"/>
              </a:rPr>
              <a:t>a una valutazione</a:t>
            </a:r>
            <a:r>
              <a:rPr lang="it-IT" sz="2400" b="1" kern="0" dirty="0">
                <a:ln w="3175" cmpd="sng">
                  <a:noFill/>
                </a:ln>
                <a:solidFill>
                  <a:srgbClr val="FF0000"/>
                </a:solidFill>
                <a:latin typeface="Cambria"/>
              </a:rPr>
              <a:t> </a:t>
            </a:r>
            <a:r>
              <a:rPr lang="it-IT" sz="2400" b="1" kern="0" dirty="0">
                <a:ln w="3175" cmpd="sng">
                  <a:noFill/>
                </a:ln>
                <a:latin typeface="Cambria"/>
              </a:rPr>
              <a:t>per l’apprendimento</a:t>
            </a:r>
            <a:r>
              <a:rPr lang="it-IT" sz="2400" b="1" kern="0" dirty="0">
                <a:ln w="3175" cmpd="sng">
                  <a:noFill/>
                </a:ln>
                <a:solidFill>
                  <a:srgbClr val="FFFF00"/>
                </a:solidFill>
                <a:latin typeface="Cambria"/>
              </a:rPr>
              <a:t/>
            </a:r>
            <a:br>
              <a:rPr lang="it-IT" sz="2400" b="1" kern="0" dirty="0">
                <a:ln w="3175" cmpd="sng">
                  <a:noFill/>
                </a:ln>
                <a:solidFill>
                  <a:srgbClr val="FFFF00"/>
                </a:solidFill>
                <a:latin typeface="Cambria"/>
              </a:rPr>
            </a:br>
            <a:endParaRPr lang="it-IT" kern="0" dirty="0">
              <a:solidFill>
                <a:srgbClr val="FFFF00"/>
              </a:solidFill>
            </a:endParaRPr>
          </a:p>
        </p:txBody>
      </p:sp>
      <p:sp>
        <p:nvSpPr>
          <p:cNvPr id="5" name="Freccia in giù 4"/>
          <p:cNvSpPr/>
          <p:nvPr/>
        </p:nvSpPr>
        <p:spPr>
          <a:xfrm>
            <a:off x="5913860" y="1988840"/>
            <a:ext cx="484632" cy="4892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graphicFrame>
        <p:nvGraphicFramePr>
          <p:cNvPr id="6" name="Diagramma 5"/>
          <p:cNvGraphicFramePr/>
          <p:nvPr>
            <p:extLst>
              <p:ext uri="{D42A27DB-BD31-4B8C-83A1-F6EECF244321}">
                <p14:modId xmlns:p14="http://schemas.microsoft.com/office/powerpoint/2010/main" val="846777714"/>
              </p:ext>
            </p:extLst>
          </p:nvPr>
        </p:nvGraphicFramePr>
        <p:xfrm>
          <a:off x="107504" y="4293096"/>
          <a:ext cx="8928992" cy="213839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9905701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683568" y="0"/>
            <a:ext cx="8208912" cy="1154097"/>
          </a:xfrm>
        </p:spPr>
        <p:txBody>
          <a:bodyPr>
            <a:normAutofit/>
          </a:bodyPr>
          <a:lstStyle/>
          <a:p>
            <a:pPr algn="ctr"/>
            <a:r>
              <a:rPr lang="it-IT" sz="2800" b="1" dirty="0" smtClean="0">
                <a:solidFill>
                  <a:srgbClr val="FFFF00"/>
                </a:solidFill>
              </a:rPr>
              <a:t>Indicatori per una valutazione inclusiva (EADSNE, 2015)</a:t>
            </a:r>
            <a:endParaRPr lang="it-IT" sz="2800" b="1" dirty="0">
              <a:solidFill>
                <a:srgbClr val="FFFF00"/>
              </a:solidFill>
            </a:endParaRPr>
          </a:p>
        </p:txBody>
      </p:sp>
      <p:sp>
        <p:nvSpPr>
          <p:cNvPr id="2" name="Rettangolo 1"/>
          <p:cNvSpPr/>
          <p:nvPr/>
        </p:nvSpPr>
        <p:spPr>
          <a:xfrm>
            <a:off x="179512" y="1292562"/>
            <a:ext cx="8712968" cy="5909310"/>
          </a:xfrm>
          <a:prstGeom prst="rect">
            <a:avLst/>
          </a:prstGeom>
        </p:spPr>
        <p:txBody>
          <a:bodyPr wrap="square">
            <a:spAutoFit/>
          </a:bodyPr>
          <a:lstStyle/>
          <a:p>
            <a:pPr marL="342900" indent="-342900" algn="just">
              <a:buFont typeface="Arial" panose="020B0604020202020204" pitchFamily="34" charset="0"/>
              <a:buChar char="•"/>
            </a:pPr>
            <a:r>
              <a:rPr lang="it-IT" sz="1400" b="1" dirty="0">
                <a:solidFill>
                  <a:srgbClr val="FFFF00"/>
                </a:solidFill>
              </a:rPr>
              <a:t>Tutti gli alunni </a:t>
            </a:r>
            <a:r>
              <a:rPr lang="it-IT" sz="1400" dirty="0">
                <a:solidFill>
                  <a:srgbClr val="FFFF00"/>
                </a:solidFill>
              </a:rPr>
              <a:t>partecipano </a:t>
            </a:r>
            <a:r>
              <a:rPr lang="it-IT" sz="1400" dirty="0"/>
              <a:t>alla vita scolastica e </a:t>
            </a:r>
            <a:r>
              <a:rPr lang="it-IT" sz="1400" b="1" dirty="0"/>
              <a:t>hanno l’opportunità di collaborare </a:t>
            </a:r>
            <a:r>
              <a:rPr lang="it-IT" sz="1400" dirty="0"/>
              <a:t>alla valutazione del proprio rendimento e del loro sviluppo, alla realizzazione e alla valutazione dei propri obiettivi di apprendimento.</a:t>
            </a:r>
          </a:p>
          <a:p>
            <a:pPr marL="342900" indent="-342900" algn="just">
              <a:buFont typeface="Arial" panose="020B0604020202020204" pitchFamily="34" charset="0"/>
              <a:buChar char="•"/>
            </a:pPr>
            <a:r>
              <a:rPr lang="it-IT" sz="1400" b="1" dirty="0">
                <a:solidFill>
                  <a:srgbClr val="FFFF00"/>
                </a:solidFill>
              </a:rPr>
              <a:t>I genitori partecipano </a:t>
            </a:r>
            <a:r>
              <a:rPr lang="it-IT" sz="1400" dirty="0"/>
              <a:t>e hanno l’opportunità di intervenire nelle procedure di valutazione che riguardano i propri figli.</a:t>
            </a:r>
          </a:p>
          <a:p>
            <a:pPr marL="342900" indent="-342900" algn="just">
              <a:buFont typeface="Arial" panose="020B0604020202020204" pitchFamily="34" charset="0"/>
              <a:buChar char="•"/>
            </a:pPr>
            <a:r>
              <a:rPr lang="it-IT" sz="1400" b="1" dirty="0"/>
              <a:t>Gli insegnanti </a:t>
            </a:r>
            <a:r>
              <a:rPr lang="it-IT" sz="1400" b="1" dirty="0">
                <a:solidFill>
                  <a:srgbClr val="FF0000"/>
                </a:solidFill>
              </a:rPr>
              <a:t>utilizzano la valutazione come mezzo per migliorare le opportunità di apprendimento</a:t>
            </a:r>
            <a:r>
              <a:rPr lang="it-IT" sz="1400" b="1" dirty="0"/>
              <a:t> stabilendo obiettivi/target per gli alunni e per se stessi (in relazione all’efficacia delle strategie didattiche promosse per uno specifico alunno) e per offrire stimoli validi allo studio individuale degli alunni e per il proprio patrimonio culturale.</a:t>
            </a:r>
          </a:p>
          <a:p>
            <a:pPr marL="342900" indent="-342900" algn="just">
              <a:buFont typeface="Arial" panose="020B0604020202020204" pitchFamily="34" charset="0"/>
              <a:buChar char="•"/>
            </a:pPr>
            <a:r>
              <a:rPr lang="it-IT" sz="1400" b="1" dirty="0"/>
              <a:t>Le scuole </a:t>
            </a:r>
            <a:r>
              <a:rPr lang="it-IT" sz="1400" dirty="0"/>
              <a:t>adottano un piano di valutazione che descrive gli obiettivi e l’uso, le regole e le responsabilità della valutazione degli alunni e presenta chiari principi su come la valutazione scolastica sia di supporto alle diverse esigenze degli alunni.</a:t>
            </a:r>
          </a:p>
          <a:p>
            <a:pPr marL="342900" indent="-342900" algn="just">
              <a:buFont typeface="Arial" panose="020B0604020202020204" pitchFamily="34" charset="0"/>
              <a:buChar char="•"/>
            </a:pPr>
            <a:r>
              <a:rPr lang="it-IT" sz="1400" b="1" dirty="0">
                <a:solidFill>
                  <a:srgbClr val="FFFF00"/>
                </a:solidFill>
              </a:rPr>
              <a:t>I gruppi di valutazione multidisciplinare</a:t>
            </a:r>
            <a:r>
              <a:rPr lang="it-IT" sz="1400" dirty="0"/>
              <a:t>, senza riguardo alla composizione professionale dei gruppi stessi o alla presidenza, operano per sostenere l’integrazione e i processi di insegnamento e apprendimento.</a:t>
            </a:r>
          </a:p>
          <a:p>
            <a:pPr marL="342900" indent="-342900" algn="just">
              <a:buFont typeface="Arial" panose="020B0604020202020204" pitchFamily="34" charset="0"/>
              <a:buChar char="•"/>
            </a:pPr>
            <a:r>
              <a:rPr lang="it-IT" sz="1400" b="1" dirty="0">
                <a:solidFill>
                  <a:srgbClr val="FFFF00"/>
                </a:solidFill>
              </a:rPr>
              <a:t>Le politiche e le procedure di valutazione sostengono e rafforzano l’inclu</a:t>
            </a:r>
            <a:r>
              <a:rPr lang="it-IT" sz="1400" b="1" dirty="0"/>
              <a:t>si</a:t>
            </a:r>
            <a:r>
              <a:rPr lang="it-IT" sz="1400" dirty="0"/>
              <a:t>one e la partecipazione alla vita scolastica di tutti gli alunni con Bisogni Educativi Speciali. </a:t>
            </a:r>
          </a:p>
          <a:p>
            <a:pPr marL="285750" indent="-285750" algn="just">
              <a:buFont typeface="Arial" panose="020B0604020202020204" pitchFamily="34" charset="0"/>
              <a:buChar char="•"/>
            </a:pPr>
            <a:r>
              <a:rPr lang="it-IT" sz="1400" dirty="0"/>
              <a:t>La legislazione inerente ai documenti e alle prassi di valutazione dell’alunno. </a:t>
            </a:r>
          </a:p>
          <a:p>
            <a:pPr marL="285750" indent="-285750" algn="just">
              <a:buFont typeface="Arial" panose="020B0604020202020204" pitchFamily="34" charset="0"/>
              <a:buChar char="•"/>
            </a:pPr>
            <a:r>
              <a:rPr lang="it-IT" sz="1400" dirty="0"/>
              <a:t>Si </a:t>
            </a:r>
            <a:r>
              <a:rPr lang="it-IT" sz="1400" b="1" dirty="0"/>
              <a:t>valuta il rendimento scolastico per migliorare l’apprendimento </a:t>
            </a:r>
            <a:r>
              <a:rPr lang="it-IT" sz="1400" dirty="0"/>
              <a:t>di tutti gli alunni delle classi comuni. </a:t>
            </a:r>
          </a:p>
          <a:p>
            <a:pPr marL="285750" indent="-285750" algn="just">
              <a:buFont typeface="Arial" panose="020B0604020202020204" pitchFamily="34" charset="0"/>
              <a:buChar char="•"/>
            </a:pPr>
            <a:r>
              <a:rPr lang="it-IT" sz="1400" b="1" dirty="0">
                <a:solidFill>
                  <a:srgbClr val="FFFF00"/>
                </a:solidFill>
              </a:rPr>
              <a:t>Le procedure di valutazione, i metodi e gli strumenti danno informazioni per la didattica, l’apprendimento e il sostegno che gli insegnanti utilizzano nel loro lavoro. </a:t>
            </a:r>
          </a:p>
          <a:p>
            <a:pPr marL="285750" indent="-285750" algn="just">
              <a:buFont typeface="Arial" panose="020B0604020202020204" pitchFamily="34" charset="0"/>
              <a:buChar char="•"/>
            </a:pPr>
            <a:r>
              <a:rPr lang="it-IT" sz="1400" dirty="0">
                <a:solidFill>
                  <a:srgbClr val="FFFF00"/>
                </a:solidFill>
              </a:rPr>
              <a:t>La valutazione intende essere uno </a:t>
            </a:r>
            <a:r>
              <a:rPr lang="it-IT" sz="1400" b="1" dirty="0"/>
              <a:t>strumento di rinforzo per l’alunno</a:t>
            </a:r>
            <a:r>
              <a:rPr lang="it-IT" sz="1400" dirty="0"/>
              <a:t>, offrendogli l’occasione di mettere alla prova il proprio livello di apprendimento e, allo stesso tempo, vuole essere una fonte di motivazione per incoraggiare il successivo sforzo ad apprendere. </a:t>
            </a:r>
          </a:p>
          <a:p>
            <a:pPr marL="342900" indent="-342900" algn="just">
              <a:buFont typeface="Arial" panose="020B0604020202020204" pitchFamily="34" charset="0"/>
              <a:buChar char="•"/>
            </a:pPr>
            <a:endParaRPr lang="it-IT" sz="1400" dirty="0"/>
          </a:p>
          <a:p>
            <a:pPr marL="342900" indent="-342900" algn="just">
              <a:buFont typeface="Arial" panose="020B0604020202020204" pitchFamily="34" charset="0"/>
              <a:buChar char="•"/>
            </a:pPr>
            <a:endParaRPr lang="it-IT" sz="1400" dirty="0"/>
          </a:p>
        </p:txBody>
      </p:sp>
    </p:spTree>
    <p:extLst>
      <p:ext uri="{BB962C8B-B14F-4D97-AF65-F5344CB8AC3E}">
        <p14:creationId xmlns:p14="http://schemas.microsoft.com/office/powerpoint/2010/main" val="32337382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la 5"/>
          <p:cNvGraphicFramePr>
            <a:graphicFrameLocks noGrp="1"/>
          </p:cNvGraphicFramePr>
          <p:nvPr>
            <p:extLst>
              <p:ext uri="{D42A27DB-BD31-4B8C-83A1-F6EECF244321}">
                <p14:modId xmlns:p14="http://schemas.microsoft.com/office/powerpoint/2010/main" val="19848163"/>
              </p:ext>
            </p:extLst>
          </p:nvPr>
        </p:nvGraphicFramePr>
        <p:xfrm>
          <a:off x="1" y="1"/>
          <a:ext cx="9157648" cy="6861412"/>
        </p:xfrm>
        <a:graphic>
          <a:graphicData uri="http://schemas.openxmlformats.org/drawingml/2006/table">
            <a:tbl>
              <a:tblPr firstRow="1" bandRow="1">
                <a:tableStyleId>{5C22544A-7EE6-4342-B048-85BDC9FD1C3A}</a:tableStyleId>
              </a:tblPr>
              <a:tblGrid>
                <a:gridCol w="1416902"/>
                <a:gridCol w="3588053"/>
                <a:gridCol w="4152693"/>
              </a:tblGrid>
              <a:tr h="672058">
                <a:tc>
                  <a:txBody>
                    <a:bodyPr/>
                    <a:lstStyle/>
                    <a:p>
                      <a:pPr algn="ctr"/>
                      <a:r>
                        <a:rPr lang="it-IT" sz="1800" u="none" dirty="0" smtClean="0">
                          <a:effectLst>
                            <a:outerShdw blurRad="38100" dist="38100" dir="2700000" algn="tl">
                              <a:srgbClr val="000000">
                                <a:alpha val="43137"/>
                              </a:srgbClr>
                            </a:outerShdw>
                          </a:effectLst>
                        </a:rPr>
                        <a:t>Parametri </a:t>
                      </a:r>
                      <a:endParaRPr lang="it-IT" sz="1800" u="none" dirty="0">
                        <a:effectLst>
                          <a:outerShdw blurRad="38100" dist="38100" dir="2700000" algn="tl">
                            <a:srgbClr val="000000">
                              <a:alpha val="43137"/>
                            </a:srgbClr>
                          </a:outerShdw>
                        </a:effectLst>
                      </a:endParaRPr>
                    </a:p>
                  </a:txBody>
                  <a:tcPr/>
                </a:tc>
                <a:tc>
                  <a:txBody>
                    <a:bodyPr/>
                    <a:lstStyle/>
                    <a:p>
                      <a:pPr algn="ctr"/>
                      <a:r>
                        <a:rPr lang="it-IT" sz="1800" u="none" dirty="0" smtClean="0">
                          <a:effectLst>
                            <a:outerShdw blurRad="38100" dist="38100" dir="2700000" algn="tl">
                              <a:srgbClr val="000000">
                                <a:alpha val="43137"/>
                              </a:srgbClr>
                            </a:outerShdw>
                          </a:effectLst>
                        </a:rPr>
                        <a:t>Valutazione </a:t>
                      </a:r>
                      <a:r>
                        <a:rPr lang="it-IT" sz="1800" u="none" dirty="0" smtClean="0">
                          <a:solidFill>
                            <a:srgbClr val="FF0000"/>
                          </a:solidFill>
                          <a:effectLst>
                            <a:outerShdw blurRad="38100" dist="38100" dir="2700000" algn="tl">
                              <a:srgbClr val="000000">
                                <a:alpha val="43137"/>
                              </a:srgbClr>
                            </a:outerShdw>
                          </a:effectLst>
                        </a:rPr>
                        <a:t>dell’</a:t>
                      </a:r>
                      <a:r>
                        <a:rPr lang="it-IT" sz="1800" u="none" dirty="0" smtClean="0">
                          <a:effectLst>
                            <a:outerShdw blurRad="38100" dist="38100" dir="2700000" algn="tl">
                              <a:srgbClr val="000000">
                                <a:alpha val="43137"/>
                              </a:srgbClr>
                            </a:outerShdw>
                          </a:effectLst>
                        </a:rPr>
                        <a:t>apprendimento</a:t>
                      </a:r>
                      <a:endParaRPr lang="it-IT" sz="1800" u="none" dirty="0">
                        <a:effectLst>
                          <a:outerShdw blurRad="38100" dist="38100" dir="2700000" algn="tl">
                            <a:srgbClr val="000000">
                              <a:alpha val="43137"/>
                            </a:srgbClr>
                          </a:outerShdw>
                        </a:effectLs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it-IT" sz="1800" u="none" dirty="0" smtClean="0">
                          <a:effectLst>
                            <a:outerShdw blurRad="38100" dist="38100" dir="2700000" algn="tl">
                              <a:srgbClr val="000000">
                                <a:alpha val="43137"/>
                              </a:srgbClr>
                            </a:outerShdw>
                          </a:effectLst>
                        </a:rPr>
                        <a:t>Valutazione </a:t>
                      </a:r>
                      <a:r>
                        <a:rPr lang="it-IT" sz="1800" u="none" dirty="0" smtClean="0">
                          <a:solidFill>
                            <a:srgbClr val="FF0000"/>
                          </a:solidFill>
                          <a:effectLst>
                            <a:outerShdw blurRad="38100" dist="38100" dir="2700000" algn="tl">
                              <a:srgbClr val="000000">
                                <a:alpha val="43137"/>
                              </a:srgbClr>
                            </a:outerShdw>
                          </a:effectLst>
                        </a:rPr>
                        <a:t>per</a:t>
                      </a:r>
                      <a:r>
                        <a:rPr lang="it-IT" sz="1800" u="none" baseline="0" dirty="0" smtClean="0">
                          <a:solidFill>
                            <a:srgbClr val="FF0000"/>
                          </a:solidFill>
                          <a:effectLst>
                            <a:outerShdw blurRad="38100" dist="38100" dir="2700000" algn="tl">
                              <a:srgbClr val="000000">
                                <a:alpha val="43137"/>
                              </a:srgbClr>
                            </a:outerShdw>
                          </a:effectLst>
                        </a:rPr>
                        <a:t> </a:t>
                      </a:r>
                      <a:r>
                        <a:rPr lang="it-IT" sz="1800" u="none" dirty="0" smtClean="0">
                          <a:effectLst>
                            <a:outerShdw blurRad="38100" dist="38100" dir="2700000" algn="tl">
                              <a:srgbClr val="000000">
                                <a:alpha val="43137"/>
                              </a:srgbClr>
                            </a:outerShdw>
                          </a:effectLst>
                        </a:rPr>
                        <a:t>l’apprendimento</a:t>
                      </a:r>
                    </a:p>
                    <a:p>
                      <a:pPr algn="ctr"/>
                      <a:endParaRPr lang="it-IT" sz="1800" u="none" dirty="0">
                        <a:effectLst>
                          <a:outerShdw blurRad="38100" dist="38100" dir="2700000" algn="tl">
                            <a:srgbClr val="000000">
                              <a:alpha val="43137"/>
                            </a:srgbClr>
                          </a:outerShdw>
                        </a:effectLst>
                      </a:endParaRPr>
                    </a:p>
                  </a:txBody>
                  <a:tcPr/>
                </a:tc>
              </a:tr>
              <a:tr h="864075">
                <a:tc>
                  <a:txBody>
                    <a:bodyPr/>
                    <a:lstStyle/>
                    <a:p>
                      <a:r>
                        <a:rPr lang="it-IT" sz="1600" b="1" dirty="0" smtClean="0"/>
                        <a:t>Scopo</a:t>
                      </a:r>
                      <a:endParaRPr lang="it-IT" sz="1600" b="1" dirty="0"/>
                    </a:p>
                  </a:txBody>
                  <a:tcPr/>
                </a:tc>
                <a:tc>
                  <a:txBody>
                    <a:bodyPr/>
                    <a:lstStyle/>
                    <a:p>
                      <a:r>
                        <a:rPr lang="it-IT" sz="1600" b="0" i="0" u="none" strike="noStrike" kern="1200" baseline="0" dirty="0" smtClean="0">
                          <a:solidFill>
                            <a:schemeClr val="dk1"/>
                          </a:solidFill>
                          <a:latin typeface="+mn-lt"/>
                          <a:ea typeface="+mn-ea"/>
                          <a:cs typeface="+mn-cs"/>
                        </a:rPr>
                        <a:t>Registrazione e quantificazione</a:t>
                      </a:r>
                    </a:p>
                    <a:p>
                      <a:r>
                        <a:rPr lang="it-IT" sz="1600" b="0" i="0" u="none" strike="noStrike" kern="1200" baseline="0" dirty="0" smtClean="0">
                          <a:solidFill>
                            <a:schemeClr val="dk1"/>
                          </a:solidFill>
                          <a:latin typeface="+mn-lt"/>
                          <a:ea typeface="+mn-ea"/>
                          <a:cs typeface="+mn-cs"/>
                        </a:rPr>
                        <a:t>(sulla base di standard</a:t>
                      </a:r>
                    </a:p>
                    <a:p>
                      <a:r>
                        <a:rPr lang="it-IT" sz="1600" b="0" i="0" u="none" strike="noStrike" kern="1200" baseline="0" dirty="0" smtClean="0">
                          <a:solidFill>
                            <a:schemeClr val="dk1"/>
                          </a:solidFill>
                          <a:latin typeface="+mn-lt"/>
                          <a:ea typeface="+mn-ea"/>
                          <a:cs typeface="+mn-cs"/>
                        </a:rPr>
                        <a:t>predeterminati)</a:t>
                      </a:r>
                      <a:endParaRPr lang="it-IT" sz="1600" dirty="0"/>
                    </a:p>
                  </a:txBody>
                  <a:tcPr/>
                </a:tc>
                <a:tc>
                  <a:txBody>
                    <a:bodyPr/>
                    <a:lstStyle/>
                    <a:p>
                      <a:r>
                        <a:rPr lang="it-IT" sz="1600" b="0" i="0" u="none" strike="noStrike" kern="1200" baseline="0" dirty="0" smtClean="0">
                          <a:solidFill>
                            <a:schemeClr val="dk1"/>
                          </a:solidFill>
                          <a:latin typeface="+mn-lt"/>
                          <a:ea typeface="+mn-ea"/>
                          <a:cs typeface="+mn-cs"/>
                        </a:rPr>
                        <a:t>Sostenere l’apprendimento</a:t>
                      </a:r>
                      <a:endParaRPr lang="it-IT" sz="1600" dirty="0"/>
                    </a:p>
                  </a:txBody>
                  <a:tcPr/>
                </a:tc>
              </a:tr>
              <a:tr h="1888164">
                <a:tc>
                  <a:txBody>
                    <a:bodyPr/>
                    <a:lstStyle/>
                    <a:p>
                      <a:r>
                        <a:rPr lang="it-IT" sz="1600" b="1" dirty="0" smtClean="0"/>
                        <a:t>Obiettivi</a:t>
                      </a:r>
                      <a:endParaRPr lang="it-IT" sz="1600" b="1" dirty="0"/>
                    </a:p>
                  </a:txBody>
                  <a:tcPr/>
                </a:tc>
                <a:tc>
                  <a:txBody>
                    <a:bodyPr/>
                    <a:lstStyle/>
                    <a:p>
                      <a:r>
                        <a:rPr lang="it-IT" sz="1600" b="0" i="0" u="none" strike="noStrike" kern="1200" baseline="0" dirty="0" smtClean="0">
                          <a:solidFill>
                            <a:schemeClr val="dk1"/>
                          </a:solidFill>
                          <a:latin typeface="+mn-lt"/>
                          <a:ea typeface="+mn-ea"/>
                          <a:cs typeface="+mn-cs"/>
                        </a:rPr>
                        <a:t>Raccolta di informazioni sul</a:t>
                      </a:r>
                    </a:p>
                    <a:p>
                      <a:r>
                        <a:rPr lang="it-IT" sz="1600" b="0" i="0" u="none" strike="noStrike" kern="1200" baseline="0" dirty="0" smtClean="0">
                          <a:solidFill>
                            <a:schemeClr val="dk1"/>
                          </a:solidFill>
                          <a:latin typeface="+mn-lt"/>
                          <a:ea typeface="+mn-ea"/>
                          <a:cs typeface="+mn-cs"/>
                        </a:rPr>
                        <a:t>risultato raggiunto (registrazione</a:t>
                      </a:r>
                    </a:p>
                    <a:p>
                      <a:r>
                        <a:rPr lang="it-IT" sz="1600" b="0" i="0" u="none" strike="noStrike" kern="1200" baseline="0" dirty="0" smtClean="0">
                          <a:solidFill>
                            <a:schemeClr val="dk1"/>
                          </a:solidFill>
                          <a:latin typeface="+mn-lt"/>
                          <a:ea typeface="+mn-ea"/>
                          <a:cs typeface="+mn-cs"/>
                        </a:rPr>
                        <a:t>dei voti)</a:t>
                      </a:r>
                    </a:p>
                    <a:p>
                      <a:r>
                        <a:rPr lang="it-IT" sz="1600" b="0" i="0" u="none" strike="noStrike" kern="1200" baseline="0" dirty="0" smtClean="0">
                          <a:solidFill>
                            <a:schemeClr val="dk1"/>
                          </a:solidFill>
                          <a:latin typeface="+mn-lt"/>
                          <a:ea typeface="+mn-ea"/>
                          <a:cs typeface="+mn-cs"/>
                        </a:rPr>
                        <a:t>Confrontare i risultati con target</a:t>
                      </a:r>
                    </a:p>
                    <a:p>
                      <a:r>
                        <a:rPr lang="it-IT" sz="1600" b="0" i="0" u="none" strike="noStrike" kern="1200" baseline="0" dirty="0" smtClean="0">
                          <a:solidFill>
                            <a:schemeClr val="dk1"/>
                          </a:solidFill>
                          <a:latin typeface="+mn-lt"/>
                          <a:ea typeface="+mn-ea"/>
                          <a:cs typeface="+mn-cs"/>
                        </a:rPr>
                        <a:t>prestabiliti</a:t>
                      </a:r>
                    </a:p>
                    <a:p>
                      <a:r>
                        <a:rPr lang="it-IT" sz="1600" b="0" i="0" u="none" strike="noStrike" kern="1200" baseline="0" dirty="0" smtClean="0">
                          <a:solidFill>
                            <a:schemeClr val="dk1"/>
                          </a:solidFill>
                          <a:latin typeface="+mn-lt"/>
                          <a:ea typeface="+mn-ea"/>
                          <a:cs typeface="+mn-cs"/>
                        </a:rPr>
                        <a:t>Concentrarsi sui risultati</a:t>
                      </a:r>
                      <a:endParaRPr lang="it-IT" sz="1600" dirty="0"/>
                    </a:p>
                  </a:txBody>
                  <a:tcPr/>
                </a:tc>
                <a:tc>
                  <a:txBody>
                    <a:bodyPr/>
                    <a:lstStyle/>
                    <a:p>
                      <a:r>
                        <a:rPr lang="it-IT" sz="1600" b="0" i="0" u="none" strike="noStrike" kern="1200" baseline="0" dirty="0" smtClean="0">
                          <a:solidFill>
                            <a:schemeClr val="dk1"/>
                          </a:solidFill>
                          <a:latin typeface="+mn-lt"/>
                          <a:ea typeface="+mn-ea"/>
                          <a:cs typeface="+mn-cs"/>
                        </a:rPr>
                        <a:t>Trarre informazioni per la didattica e l’apprendimento</a:t>
                      </a:r>
                    </a:p>
                    <a:p>
                      <a:r>
                        <a:rPr lang="it-IT" sz="1600" b="0" i="0" u="none" strike="noStrike" kern="1200" baseline="0" dirty="0" smtClean="0">
                          <a:solidFill>
                            <a:schemeClr val="dk1"/>
                          </a:solidFill>
                          <a:latin typeface="+mn-lt"/>
                          <a:ea typeface="+mn-ea"/>
                          <a:cs typeface="+mn-cs"/>
                        </a:rPr>
                        <a:t>Promuovere successivi passi di apprendimento</a:t>
                      </a:r>
                    </a:p>
                    <a:p>
                      <a:r>
                        <a:rPr lang="it-IT" sz="1600" b="0" i="0" u="none" strike="noStrike" kern="1200" baseline="0" dirty="0" smtClean="0">
                          <a:solidFill>
                            <a:schemeClr val="dk1"/>
                          </a:solidFill>
                          <a:latin typeface="+mn-lt"/>
                          <a:ea typeface="+mn-ea"/>
                          <a:cs typeface="+mn-cs"/>
                        </a:rPr>
                        <a:t>Concentrarsi su come migliorare</a:t>
                      </a:r>
                    </a:p>
                    <a:p>
                      <a:r>
                        <a:rPr lang="it-IT" sz="1600" b="0" i="0" u="none" strike="noStrike" kern="1200" baseline="0" dirty="0" smtClean="0">
                          <a:solidFill>
                            <a:schemeClr val="dk1"/>
                          </a:solidFill>
                          <a:latin typeface="+mn-lt"/>
                          <a:ea typeface="+mn-ea"/>
                          <a:cs typeface="+mn-cs"/>
                        </a:rPr>
                        <a:t>Sviluppare le competenze dell’alunno all’analisi e alla riflessione</a:t>
                      </a:r>
                      <a:endParaRPr lang="it-IT" sz="1600" dirty="0"/>
                    </a:p>
                  </a:txBody>
                  <a:tcPr/>
                </a:tc>
              </a:tr>
              <a:tr h="608053">
                <a:tc>
                  <a:txBody>
                    <a:bodyPr/>
                    <a:lstStyle/>
                    <a:p>
                      <a:r>
                        <a:rPr lang="it-IT" sz="1600" b="1" dirty="0" smtClean="0"/>
                        <a:t>Attori</a:t>
                      </a:r>
                      <a:endParaRPr lang="it-IT" sz="1600" b="1" dirty="0"/>
                    </a:p>
                  </a:txBody>
                  <a:tcPr/>
                </a:tc>
                <a:tc>
                  <a:txBody>
                    <a:bodyPr/>
                    <a:lstStyle/>
                    <a:p>
                      <a:r>
                        <a:rPr lang="it-IT" sz="1600" b="0" i="0" u="none" strike="noStrike" kern="1200" baseline="0" dirty="0" smtClean="0">
                          <a:solidFill>
                            <a:schemeClr val="dk1"/>
                          </a:solidFill>
                          <a:latin typeface="+mn-lt"/>
                          <a:ea typeface="+mn-ea"/>
                          <a:cs typeface="+mn-cs"/>
                        </a:rPr>
                        <a:t>Docenti</a:t>
                      </a:r>
                    </a:p>
                    <a:p>
                      <a:r>
                        <a:rPr lang="it-IT" sz="1600" b="0" i="0" u="none" strike="noStrike" kern="1200" baseline="0" dirty="0" smtClean="0">
                          <a:solidFill>
                            <a:schemeClr val="dk1"/>
                          </a:solidFill>
                          <a:latin typeface="+mn-lt"/>
                          <a:ea typeface="+mn-ea"/>
                          <a:cs typeface="+mn-cs"/>
                        </a:rPr>
                        <a:t>Esaminatori esterni</a:t>
                      </a:r>
                      <a:endParaRPr lang="it-IT" sz="1600" dirty="0"/>
                    </a:p>
                  </a:txBody>
                  <a:tcPr/>
                </a:tc>
                <a:tc>
                  <a:txBody>
                    <a:bodyPr/>
                    <a:lstStyle/>
                    <a:p>
                      <a:r>
                        <a:rPr lang="it-IT" sz="1600" b="0" i="0" u="none" strike="noStrike" kern="1200" baseline="0" dirty="0" smtClean="0">
                          <a:solidFill>
                            <a:schemeClr val="dk1"/>
                          </a:solidFill>
                          <a:latin typeface="+mn-lt"/>
                          <a:ea typeface="+mn-ea"/>
                          <a:cs typeface="+mn-cs"/>
                        </a:rPr>
                        <a:t>Insegnanti, Alunni, Genitori, Compagni di classe e altre figure Professionali</a:t>
                      </a:r>
                      <a:endParaRPr lang="it-IT" sz="1600" dirty="0"/>
                    </a:p>
                  </a:txBody>
                  <a:tcPr/>
                </a:tc>
              </a:tr>
              <a:tr h="352031">
                <a:tc>
                  <a:txBody>
                    <a:bodyPr/>
                    <a:lstStyle/>
                    <a:p>
                      <a:r>
                        <a:rPr lang="it-IT" sz="1600" b="1" dirty="0" smtClean="0"/>
                        <a:t>Tempi</a:t>
                      </a:r>
                      <a:endParaRPr lang="it-IT" sz="1600" b="1" dirty="0"/>
                    </a:p>
                  </a:txBody>
                  <a:tcPr/>
                </a:tc>
                <a:tc>
                  <a:txBody>
                    <a:bodyPr/>
                    <a:lstStyle/>
                    <a:p>
                      <a:r>
                        <a:rPr lang="it-IT" sz="1600" b="0" i="0" u="none" strike="noStrike" kern="1200" baseline="0" dirty="0" smtClean="0">
                          <a:solidFill>
                            <a:schemeClr val="dk1"/>
                          </a:solidFill>
                          <a:latin typeface="+mn-lt"/>
                          <a:ea typeface="+mn-ea"/>
                          <a:cs typeface="+mn-cs"/>
                        </a:rPr>
                        <a:t>In periodi fissi e predeterminati</a:t>
                      </a:r>
                      <a:endParaRPr lang="it-IT" sz="1600" dirty="0"/>
                    </a:p>
                  </a:txBody>
                  <a:tcPr/>
                </a:tc>
                <a:tc>
                  <a:txBody>
                    <a:bodyPr/>
                    <a:lstStyle/>
                    <a:p>
                      <a:r>
                        <a:rPr lang="it-IT" sz="1600" dirty="0" smtClean="0"/>
                        <a:t>In itinere</a:t>
                      </a:r>
                      <a:endParaRPr lang="it-IT" sz="1600" dirty="0"/>
                    </a:p>
                  </a:txBody>
                  <a:tcPr/>
                </a:tc>
              </a:tr>
              <a:tr h="1487782">
                <a:tc>
                  <a:txBody>
                    <a:bodyPr/>
                    <a:lstStyle/>
                    <a:p>
                      <a:r>
                        <a:rPr lang="it-IT" sz="1600" b="1" dirty="0" smtClean="0"/>
                        <a:t>Strumenti/</a:t>
                      </a:r>
                    </a:p>
                    <a:p>
                      <a:r>
                        <a:rPr lang="it-IT" sz="1600" b="1" dirty="0" smtClean="0"/>
                        <a:t>Momenti per valutare</a:t>
                      </a:r>
                      <a:endParaRPr lang="it-IT" sz="1600" b="1" dirty="0"/>
                    </a:p>
                  </a:txBody>
                  <a:tcPr/>
                </a:tc>
                <a:tc>
                  <a:txBody>
                    <a:bodyPr/>
                    <a:lstStyle/>
                    <a:p>
                      <a:r>
                        <a:rPr lang="it-IT" sz="1600" b="0" i="0" u="none" strike="noStrike" kern="1200" baseline="0" dirty="0" smtClean="0">
                          <a:solidFill>
                            <a:schemeClr val="dk1"/>
                          </a:solidFill>
                          <a:latin typeface="+mn-lt"/>
                          <a:ea typeface="+mn-ea"/>
                          <a:cs typeface="+mn-cs"/>
                        </a:rPr>
                        <a:t>Prove di profitto a tempo come i questionari, utilizzo di </a:t>
                      </a:r>
                      <a:r>
                        <a:rPr lang="it-IT" sz="1600" b="0" i="0" u="none" strike="noStrike" kern="1200" baseline="0" dirty="0" err="1" smtClean="0">
                          <a:solidFill>
                            <a:schemeClr val="dk1"/>
                          </a:solidFill>
                          <a:latin typeface="+mn-lt"/>
                          <a:ea typeface="+mn-ea"/>
                          <a:cs typeface="+mn-cs"/>
                        </a:rPr>
                        <a:t>checklist</a:t>
                      </a:r>
                      <a:r>
                        <a:rPr lang="it-IT" sz="1600" b="0" i="0" u="none" strike="noStrike" kern="1200" baseline="0" dirty="0" smtClean="0">
                          <a:solidFill>
                            <a:schemeClr val="dk1"/>
                          </a:solidFill>
                          <a:latin typeface="+mn-lt"/>
                          <a:ea typeface="+mn-ea"/>
                          <a:cs typeface="+mn-cs"/>
                        </a:rPr>
                        <a:t> per l’osservazione di un compito pratico</a:t>
                      </a:r>
                      <a:endParaRPr lang="it-IT"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t-IT" sz="1600" b="0" i="0" u="none" strike="noStrike" kern="1200" baseline="0" dirty="0" smtClean="0">
                          <a:solidFill>
                            <a:schemeClr val="dk1"/>
                          </a:solidFill>
                          <a:latin typeface="+mn-lt"/>
                          <a:ea typeface="+mn-ea"/>
                          <a:cs typeface="+mn-cs"/>
                        </a:rPr>
                        <a:t>Portfolio, diari di bordo, discussioni, osservazioni, momenti di autovalutazione e valutazione di gruppo, dibattiti, commenti, dialoghi, ricerche di approfondimento e progetti in gruppo e individuali </a:t>
                      </a:r>
                      <a:endParaRPr lang="it-IT" sz="1600" dirty="0"/>
                    </a:p>
                  </a:txBody>
                  <a:tcPr/>
                </a:tc>
              </a:tr>
              <a:tr h="989249">
                <a:tc>
                  <a:txBody>
                    <a:bodyPr/>
                    <a:lstStyle/>
                    <a:p>
                      <a:r>
                        <a:rPr lang="it-IT" sz="1600" b="1" dirty="0" smtClean="0"/>
                        <a:t>Forma</a:t>
                      </a:r>
                      <a:r>
                        <a:rPr lang="it-IT" sz="1600" b="1" baseline="0" dirty="0" smtClean="0"/>
                        <a:t> </a:t>
                      </a:r>
                      <a:endParaRPr lang="it-IT" sz="1600" b="1" dirty="0"/>
                    </a:p>
                  </a:txBody>
                  <a:tcPr/>
                </a:tc>
                <a:tc>
                  <a:txBody>
                    <a:bodyPr/>
                    <a:lstStyle/>
                    <a:p>
                      <a:r>
                        <a:rPr lang="it-IT" sz="1600" dirty="0" smtClean="0"/>
                        <a:t>Giudizio in voto numerico</a:t>
                      </a:r>
                      <a:endParaRPr lang="it-IT" sz="1600" dirty="0"/>
                    </a:p>
                  </a:txBody>
                  <a:tcPr/>
                </a:tc>
                <a:tc>
                  <a:txBody>
                    <a:bodyPr/>
                    <a:lstStyle/>
                    <a:p>
                      <a:r>
                        <a:rPr lang="it-IT" sz="1600" dirty="0" smtClean="0"/>
                        <a:t>Giudizio che</a:t>
                      </a:r>
                      <a:r>
                        <a:rPr lang="it-IT" sz="1600" baseline="0" dirty="0" smtClean="0"/>
                        <a:t> descrive gli obbiettivi raggiunti/da raggiungere/non raggiunti</a:t>
                      </a:r>
                      <a:endParaRPr lang="it-IT" sz="1600" dirty="0"/>
                    </a:p>
                  </a:txBody>
                  <a:tcPr/>
                </a:tc>
              </a:tr>
            </a:tbl>
          </a:graphicData>
        </a:graphic>
      </p:graphicFrame>
    </p:spTree>
    <p:extLst>
      <p:ext uri="{BB962C8B-B14F-4D97-AF65-F5344CB8AC3E}">
        <p14:creationId xmlns:p14="http://schemas.microsoft.com/office/powerpoint/2010/main" val="2579962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332656"/>
            <a:ext cx="8229600" cy="990600"/>
          </a:xfrm>
        </p:spPr>
        <p:txBody>
          <a:bodyPr/>
          <a:lstStyle/>
          <a:p>
            <a:pPr algn="ctr"/>
            <a:r>
              <a:rPr lang="it-IT" dirty="0" smtClean="0">
                <a:solidFill>
                  <a:srgbClr val="FFFF00"/>
                </a:solidFill>
              </a:rPr>
              <a:t>LA PROGETTAZIONE INCLUSIVA</a:t>
            </a:r>
            <a:endParaRPr lang="it-IT" dirty="0">
              <a:solidFill>
                <a:srgbClr val="FFFF00"/>
              </a:solidFill>
            </a:endParaRPr>
          </a:p>
        </p:txBody>
      </p:sp>
      <p:graphicFrame>
        <p:nvGraphicFramePr>
          <p:cNvPr id="6" name="Diagramma 5"/>
          <p:cNvGraphicFramePr/>
          <p:nvPr>
            <p:extLst>
              <p:ext uri="{D42A27DB-BD31-4B8C-83A1-F6EECF244321}">
                <p14:modId xmlns:p14="http://schemas.microsoft.com/office/powerpoint/2010/main" val="2158156234"/>
              </p:ext>
            </p:extLst>
          </p:nvPr>
        </p:nvGraphicFramePr>
        <p:xfrm>
          <a:off x="251520" y="2420888"/>
          <a:ext cx="8712968" cy="42080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Ovale 6"/>
          <p:cNvSpPr/>
          <p:nvPr/>
        </p:nvSpPr>
        <p:spPr>
          <a:xfrm>
            <a:off x="2483768" y="1268760"/>
            <a:ext cx="4176464" cy="1008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rgbClr val="FFC000"/>
                </a:solidFill>
              </a:rPr>
              <a:t>Livello macro</a:t>
            </a:r>
          </a:p>
        </p:txBody>
      </p:sp>
    </p:spTree>
    <p:extLst>
      <p:ext uri="{BB962C8B-B14F-4D97-AF65-F5344CB8AC3E}">
        <p14:creationId xmlns:p14="http://schemas.microsoft.com/office/powerpoint/2010/main" val="30651539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467544" y="49829"/>
            <a:ext cx="8388350" cy="914401"/>
          </a:xfrm>
          <a:prstGeom prst="rect">
            <a:avLst/>
          </a:prstGeom>
          <a:solidFill>
            <a:schemeClr val="tx1"/>
          </a:solidFill>
        </p:spPr>
        <p:txBody>
          <a:bodyPr wrap="none" anchor="ctr">
            <a:normAutofit/>
          </a:bodyPr>
          <a:lstStyle/>
          <a:p>
            <a:pPr algn="ctr">
              <a:spcBef>
                <a:spcPct val="0"/>
              </a:spcBef>
              <a:defRPr/>
            </a:pPr>
            <a:r>
              <a:rPr lang="it-IT" sz="2800" b="1" dirty="0">
                <a:solidFill>
                  <a:prstClr val="black"/>
                </a:solidFill>
                <a:cs typeface="Arial" charset="0"/>
              </a:rPr>
              <a:t>AZIONI A LIVELLO TERRITORIALE </a:t>
            </a:r>
            <a:endParaRPr lang="it-IT" sz="2800" dirty="0">
              <a:solidFill>
                <a:prstClr val="black"/>
              </a:solidFill>
              <a:latin typeface="Perpetua" pitchFamily="18" charset="0"/>
              <a:cs typeface="Arial" charset="0"/>
            </a:endParaRPr>
          </a:p>
        </p:txBody>
      </p:sp>
      <p:sp>
        <p:nvSpPr>
          <p:cNvPr id="4" name="CasellaDiTesto 3"/>
          <p:cNvSpPr txBox="1"/>
          <p:nvPr/>
        </p:nvSpPr>
        <p:spPr>
          <a:xfrm>
            <a:off x="4427538" y="1076659"/>
            <a:ext cx="5040312" cy="574675"/>
          </a:xfrm>
          <a:prstGeom prst="rect">
            <a:avLst/>
          </a:prstGeom>
          <a:noFill/>
        </p:spPr>
        <p:txBody>
          <a:bodyPr wrap="none" anchor="ctr">
            <a:normAutofit/>
          </a:bodyPr>
          <a:lstStyle/>
          <a:p>
            <a:pPr>
              <a:spcBef>
                <a:spcPct val="0"/>
              </a:spcBef>
              <a:defRPr/>
            </a:pPr>
            <a:r>
              <a:rPr lang="it-IT" i="1" dirty="0">
                <a:solidFill>
                  <a:prstClr val="black"/>
                </a:solidFill>
                <a:cs typeface="Arial" charset="0"/>
              </a:rPr>
              <a:t>Direttiva Ministeriale 27 dicembre 2012</a:t>
            </a:r>
          </a:p>
          <a:p>
            <a:pPr>
              <a:spcBef>
                <a:spcPct val="0"/>
              </a:spcBef>
              <a:defRPr/>
            </a:pPr>
            <a:endParaRPr lang="it-IT" sz="2400" dirty="0">
              <a:solidFill>
                <a:prstClr val="black"/>
              </a:solidFill>
              <a:latin typeface="Perpetua" pitchFamily="18" charset="0"/>
              <a:cs typeface="Arial" charset="0"/>
            </a:endParaRPr>
          </a:p>
        </p:txBody>
      </p:sp>
      <p:sp>
        <p:nvSpPr>
          <p:cNvPr id="62468" name="Rettangolo 5"/>
          <p:cNvSpPr>
            <a:spLocks noChangeArrowheads="1"/>
          </p:cNvSpPr>
          <p:nvPr/>
        </p:nvSpPr>
        <p:spPr bwMode="auto">
          <a:xfrm>
            <a:off x="773137" y="1628800"/>
            <a:ext cx="7777163" cy="4894262"/>
          </a:xfrm>
          <a:prstGeom prst="rect">
            <a:avLst/>
          </a:prstGeom>
          <a:solidFill>
            <a:schemeClr val="tx1"/>
          </a:solidFill>
          <a:ln/>
        </p:spPr>
        <p:style>
          <a:lnRef idx="1">
            <a:schemeClr val="dk1"/>
          </a:lnRef>
          <a:fillRef idx="2">
            <a:schemeClr val="dk1"/>
          </a:fillRef>
          <a:effectRef idx="1">
            <a:schemeClr val="dk1"/>
          </a:effectRef>
          <a:fontRef idx="minor">
            <a:schemeClr val="dk1"/>
          </a:fontRef>
        </p:style>
        <p:txBody>
          <a:bodyPr>
            <a:spAutoFit/>
          </a:bodyPr>
          <a:lstStyle/>
          <a:p>
            <a:pPr algn="just" fontAlgn="base">
              <a:spcBef>
                <a:spcPct val="0"/>
              </a:spcBef>
              <a:spcAft>
                <a:spcPct val="0"/>
              </a:spcAft>
              <a:defRPr/>
            </a:pPr>
            <a:r>
              <a:rPr lang="it-IT" sz="2400" dirty="0">
                <a:solidFill>
                  <a:prstClr val="black"/>
                </a:solidFill>
              </a:rPr>
              <a:t>La direttiva affida un ruolo fondamentale ai CTS - </a:t>
            </a:r>
            <a:r>
              <a:rPr lang="it-IT" sz="2400" b="1" dirty="0">
                <a:solidFill>
                  <a:prstClr val="black"/>
                </a:solidFill>
              </a:rPr>
              <a:t>Centri Territoriali di Supporto</a:t>
            </a:r>
            <a:r>
              <a:rPr lang="it-IT" sz="2400" dirty="0">
                <a:solidFill>
                  <a:prstClr val="black"/>
                </a:solidFill>
              </a:rPr>
              <a:t>, quale interfaccia fra l’Amministrazione e le scuole, e tra le scuole stesse nonché quale </a:t>
            </a:r>
            <a:r>
              <a:rPr lang="it-IT" sz="2400" b="1" dirty="0">
                <a:solidFill>
                  <a:prstClr val="black"/>
                </a:solidFill>
              </a:rPr>
              <a:t>rete di supporto al processo di integrazione</a:t>
            </a:r>
            <a:r>
              <a:rPr lang="it-IT" sz="2400" dirty="0">
                <a:solidFill>
                  <a:prstClr val="black"/>
                </a:solidFill>
              </a:rPr>
              <a:t>, allo sviluppo professionale dei docenti e alla diffusione delle migliori pratiche.</a:t>
            </a:r>
          </a:p>
          <a:p>
            <a:pPr algn="just" fontAlgn="base">
              <a:spcBef>
                <a:spcPct val="0"/>
              </a:spcBef>
              <a:spcAft>
                <a:spcPct val="0"/>
              </a:spcAft>
              <a:defRPr/>
            </a:pPr>
            <a:r>
              <a:rPr lang="it-IT" sz="2400" dirty="0">
                <a:solidFill>
                  <a:prstClr val="black"/>
                </a:solidFill>
              </a:rPr>
              <a:t>Le scuole dovranno poi impegnarsi a perseguire, anche attraverso le </a:t>
            </a:r>
            <a:r>
              <a:rPr lang="it-IT" sz="2400" b="1" dirty="0">
                <a:solidFill>
                  <a:prstClr val="black"/>
                </a:solidFill>
              </a:rPr>
              <a:t>reti scolastiche</a:t>
            </a:r>
            <a:r>
              <a:rPr lang="it-IT" sz="2400" dirty="0">
                <a:solidFill>
                  <a:prstClr val="black"/>
                </a:solidFill>
              </a:rPr>
              <a:t>, accordi e intese con i servizi sociosanitari territoriali (ASL, Servizi sociali e scolastici comunali e provinciali, enti del privato sociale e del volontariato, Prefetture, ecc.) finalizzati all’integrazione dei servizi “alla persona” in ambito scolastico, con funzione preventiva e sussidiaria</a:t>
            </a:r>
          </a:p>
        </p:txBody>
      </p:sp>
    </p:spTree>
    <p:extLst>
      <p:ext uri="{BB962C8B-B14F-4D97-AF65-F5344CB8AC3E}">
        <p14:creationId xmlns:p14="http://schemas.microsoft.com/office/powerpoint/2010/main" val="172667158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CasellaDiTesto 2"/>
          <p:cNvSpPr txBox="1">
            <a:spLocks noChangeArrowheads="1"/>
          </p:cNvSpPr>
          <p:nvPr/>
        </p:nvSpPr>
        <p:spPr bwMode="auto">
          <a:xfrm>
            <a:off x="0" y="0"/>
            <a:ext cx="9144000" cy="914400"/>
          </a:xfrm>
          <a:prstGeom prst="rect">
            <a:avLst/>
          </a:prstGeom>
          <a:solidFill>
            <a:schemeClr val="tx1"/>
          </a:solidFill>
          <a:ln>
            <a:noFill/>
          </a:ln>
          <a:extLst/>
        </p:spPr>
        <p:txBody>
          <a:bodyPr wrap="none" anchor="ctr"/>
          <a:lstStyle>
            <a:lvl1pPr eaLnBrk="0" hangingPunct="0">
              <a:defRPr>
                <a:solidFill>
                  <a:schemeClr val="tx1"/>
                </a:solidFill>
                <a:latin typeface="Gill Sans MT" pitchFamily="34" charset="0"/>
                <a:cs typeface="Arial" pitchFamily="34" charset="0"/>
              </a:defRPr>
            </a:lvl1pPr>
            <a:lvl2pPr marL="742950" indent="-285750" eaLnBrk="0" hangingPunct="0">
              <a:defRPr>
                <a:solidFill>
                  <a:schemeClr val="tx1"/>
                </a:solidFill>
                <a:latin typeface="Gill Sans MT" pitchFamily="34" charset="0"/>
                <a:cs typeface="Arial" pitchFamily="34" charset="0"/>
              </a:defRPr>
            </a:lvl2pPr>
            <a:lvl3pPr marL="1143000" indent="-228600" eaLnBrk="0" hangingPunct="0">
              <a:defRPr>
                <a:solidFill>
                  <a:schemeClr val="tx1"/>
                </a:solidFill>
                <a:latin typeface="Gill Sans MT" pitchFamily="34" charset="0"/>
                <a:cs typeface="Arial" pitchFamily="34" charset="0"/>
              </a:defRPr>
            </a:lvl3pPr>
            <a:lvl4pPr marL="1600200" indent="-228600" eaLnBrk="0" hangingPunct="0">
              <a:defRPr>
                <a:solidFill>
                  <a:schemeClr val="tx1"/>
                </a:solidFill>
                <a:latin typeface="Gill Sans MT" pitchFamily="34" charset="0"/>
                <a:cs typeface="Arial" pitchFamily="34" charset="0"/>
              </a:defRPr>
            </a:lvl4pPr>
            <a:lvl5pPr marL="2057400" indent="-228600" eaLnBrk="0" hangingPunct="0">
              <a:defRPr>
                <a:solidFill>
                  <a:schemeClr val="tx1"/>
                </a:solidFill>
                <a:latin typeface="Gill Sans MT" pitchFamily="34" charset="0"/>
                <a:cs typeface="Arial" pitchFamily="34" charset="0"/>
              </a:defRPr>
            </a:lvl5pPr>
            <a:lvl6pPr marL="2514600" indent="-228600" eaLnBrk="0" fontAlgn="base" hangingPunct="0">
              <a:spcBef>
                <a:spcPct val="0"/>
              </a:spcBef>
              <a:spcAft>
                <a:spcPct val="0"/>
              </a:spcAft>
              <a:defRPr>
                <a:solidFill>
                  <a:schemeClr val="tx1"/>
                </a:solidFill>
                <a:latin typeface="Gill Sans MT" pitchFamily="34" charset="0"/>
                <a:cs typeface="Arial" pitchFamily="34" charset="0"/>
              </a:defRPr>
            </a:lvl6pPr>
            <a:lvl7pPr marL="2971800" indent="-228600" eaLnBrk="0" fontAlgn="base" hangingPunct="0">
              <a:spcBef>
                <a:spcPct val="0"/>
              </a:spcBef>
              <a:spcAft>
                <a:spcPct val="0"/>
              </a:spcAft>
              <a:defRPr>
                <a:solidFill>
                  <a:schemeClr val="tx1"/>
                </a:solidFill>
                <a:latin typeface="Gill Sans MT" pitchFamily="34" charset="0"/>
                <a:cs typeface="Arial" pitchFamily="34" charset="0"/>
              </a:defRPr>
            </a:lvl7pPr>
            <a:lvl8pPr marL="3429000" indent="-228600" eaLnBrk="0" fontAlgn="base" hangingPunct="0">
              <a:spcBef>
                <a:spcPct val="0"/>
              </a:spcBef>
              <a:spcAft>
                <a:spcPct val="0"/>
              </a:spcAft>
              <a:defRPr>
                <a:solidFill>
                  <a:schemeClr val="tx1"/>
                </a:solidFill>
                <a:latin typeface="Gill Sans MT" pitchFamily="34" charset="0"/>
                <a:cs typeface="Arial" pitchFamily="34" charset="0"/>
              </a:defRPr>
            </a:lvl8pPr>
            <a:lvl9pPr marL="3886200" indent="-228600" eaLnBrk="0" fontAlgn="base" hangingPunct="0">
              <a:spcBef>
                <a:spcPct val="0"/>
              </a:spcBef>
              <a:spcAft>
                <a:spcPct val="0"/>
              </a:spcAft>
              <a:defRPr>
                <a:solidFill>
                  <a:schemeClr val="tx1"/>
                </a:solidFill>
                <a:latin typeface="Gill Sans MT" pitchFamily="34" charset="0"/>
                <a:cs typeface="Arial" pitchFamily="34" charset="0"/>
              </a:defRPr>
            </a:lvl9pPr>
          </a:lstStyle>
          <a:p>
            <a:pPr algn="ctr" eaLnBrk="1" fontAlgn="base" hangingPunct="1">
              <a:spcBef>
                <a:spcPct val="0"/>
              </a:spcBef>
              <a:spcAft>
                <a:spcPct val="0"/>
              </a:spcAft>
            </a:pPr>
            <a:r>
              <a:rPr lang="it-IT" altLang="it-IT" sz="2400" b="1" dirty="0">
                <a:solidFill>
                  <a:prstClr val="black"/>
                </a:solidFill>
                <a:latin typeface="Calibri" pitchFamily="34" charset="0"/>
              </a:rPr>
              <a:t>AZIONI A LIVELLO DI SINGOLA ISTITUZIONE SCOLASTICA</a:t>
            </a:r>
            <a:endParaRPr lang="it-IT" altLang="it-IT" sz="2400" dirty="0">
              <a:solidFill>
                <a:prstClr val="black"/>
              </a:solidFill>
              <a:latin typeface="Perpetua" pitchFamily="18" charset="0"/>
            </a:endParaRPr>
          </a:p>
        </p:txBody>
      </p:sp>
      <p:sp>
        <p:nvSpPr>
          <p:cNvPr id="103427" name="CasellaDiTesto 3"/>
          <p:cNvSpPr txBox="1">
            <a:spLocks noChangeArrowheads="1"/>
          </p:cNvSpPr>
          <p:nvPr/>
        </p:nvSpPr>
        <p:spPr bwMode="auto">
          <a:xfrm>
            <a:off x="4103688" y="692150"/>
            <a:ext cx="504031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Gill Sans MT" pitchFamily="34" charset="0"/>
                <a:cs typeface="Arial" pitchFamily="34" charset="0"/>
              </a:defRPr>
            </a:lvl1pPr>
            <a:lvl2pPr marL="742950" indent="-285750" eaLnBrk="0" hangingPunct="0">
              <a:defRPr>
                <a:solidFill>
                  <a:schemeClr val="tx1"/>
                </a:solidFill>
                <a:latin typeface="Gill Sans MT" pitchFamily="34" charset="0"/>
                <a:cs typeface="Arial" pitchFamily="34" charset="0"/>
              </a:defRPr>
            </a:lvl2pPr>
            <a:lvl3pPr marL="1143000" indent="-228600" eaLnBrk="0" hangingPunct="0">
              <a:defRPr>
                <a:solidFill>
                  <a:schemeClr val="tx1"/>
                </a:solidFill>
                <a:latin typeface="Gill Sans MT" pitchFamily="34" charset="0"/>
                <a:cs typeface="Arial" pitchFamily="34" charset="0"/>
              </a:defRPr>
            </a:lvl3pPr>
            <a:lvl4pPr marL="1600200" indent="-228600" eaLnBrk="0" hangingPunct="0">
              <a:defRPr>
                <a:solidFill>
                  <a:schemeClr val="tx1"/>
                </a:solidFill>
                <a:latin typeface="Gill Sans MT" pitchFamily="34" charset="0"/>
                <a:cs typeface="Arial" pitchFamily="34" charset="0"/>
              </a:defRPr>
            </a:lvl4pPr>
            <a:lvl5pPr marL="2057400" indent="-228600" eaLnBrk="0" hangingPunct="0">
              <a:defRPr>
                <a:solidFill>
                  <a:schemeClr val="tx1"/>
                </a:solidFill>
                <a:latin typeface="Gill Sans MT" pitchFamily="34" charset="0"/>
                <a:cs typeface="Arial" pitchFamily="34" charset="0"/>
              </a:defRPr>
            </a:lvl5pPr>
            <a:lvl6pPr marL="2514600" indent="-228600" eaLnBrk="0" fontAlgn="base" hangingPunct="0">
              <a:spcBef>
                <a:spcPct val="0"/>
              </a:spcBef>
              <a:spcAft>
                <a:spcPct val="0"/>
              </a:spcAft>
              <a:defRPr>
                <a:solidFill>
                  <a:schemeClr val="tx1"/>
                </a:solidFill>
                <a:latin typeface="Gill Sans MT" pitchFamily="34" charset="0"/>
                <a:cs typeface="Arial" pitchFamily="34" charset="0"/>
              </a:defRPr>
            </a:lvl6pPr>
            <a:lvl7pPr marL="2971800" indent="-228600" eaLnBrk="0" fontAlgn="base" hangingPunct="0">
              <a:spcBef>
                <a:spcPct val="0"/>
              </a:spcBef>
              <a:spcAft>
                <a:spcPct val="0"/>
              </a:spcAft>
              <a:defRPr>
                <a:solidFill>
                  <a:schemeClr val="tx1"/>
                </a:solidFill>
                <a:latin typeface="Gill Sans MT" pitchFamily="34" charset="0"/>
                <a:cs typeface="Arial" pitchFamily="34" charset="0"/>
              </a:defRPr>
            </a:lvl7pPr>
            <a:lvl8pPr marL="3429000" indent="-228600" eaLnBrk="0" fontAlgn="base" hangingPunct="0">
              <a:spcBef>
                <a:spcPct val="0"/>
              </a:spcBef>
              <a:spcAft>
                <a:spcPct val="0"/>
              </a:spcAft>
              <a:defRPr>
                <a:solidFill>
                  <a:schemeClr val="tx1"/>
                </a:solidFill>
                <a:latin typeface="Gill Sans MT" pitchFamily="34" charset="0"/>
                <a:cs typeface="Arial" pitchFamily="34" charset="0"/>
              </a:defRPr>
            </a:lvl8pPr>
            <a:lvl9pPr marL="3886200" indent="-228600" eaLnBrk="0" fontAlgn="base" hangingPunct="0">
              <a:spcBef>
                <a:spcPct val="0"/>
              </a:spcBef>
              <a:spcAft>
                <a:spcPct val="0"/>
              </a:spcAft>
              <a:defRPr>
                <a:solidFill>
                  <a:schemeClr val="tx1"/>
                </a:solidFill>
                <a:latin typeface="Gill Sans MT" pitchFamily="34" charset="0"/>
                <a:cs typeface="Arial" pitchFamily="34" charset="0"/>
              </a:defRPr>
            </a:lvl9pPr>
          </a:lstStyle>
          <a:p>
            <a:pPr eaLnBrk="1" fontAlgn="base" hangingPunct="1">
              <a:spcBef>
                <a:spcPct val="0"/>
              </a:spcBef>
              <a:spcAft>
                <a:spcPct val="0"/>
              </a:spcAft>
            </a:pPr>
            <a:r>
              <a:rPr lang="it-IT" altLang="it-IT" i="1">
                <a:solidFill>
                  <a:srgbClr val="FFFFFF"/>
                </a:solidFill>
                <a:latin typeface="Trebuchet MS" pitchFamily="34" charset="0"/>
              </a:rPr>
              <a:t>Direttiva Ministeriale 27 dicembre 2012</a:t>
            </a:r>
          </a:p>
          <a:p>
            <a:pPr eaLnBrk="1" fontAlgn="base" hangingPunct="1">
              <a:spcBef>
                <a:spcPct val="0"/>
              </a:spcBef>
              <a:spcAft>
                <a:spcPct val="0"/>
              </a:spcAft>
            </a:pPr>
            <a:endParaRPr lang="it-IT" altLang="it-IT" sz="2400">
              <a:solidFill>
                <a:srgbClr val="000000"/>
              </a:solidFill>
              <a:latin typeface="Perpetua" pitchFamily="18" charset="0"/>
            </a:endParaRPr>
          </a:p>
        </p:txBody>
      </p:sp>
      <p:graphicFrame>
        <p:nvGraphicFramePr>
          <p:cNvPr id="5" name="Diagramma 4"/>
          <p:cNvGraphicFramePr/>
          <p:nvPr>
            <p:extLst>
              <p:ext uri="{D42A27DB-BD31-4B8C-83A1-F6EECF244321}">
                <p14:modId xmlns:p14="http://schemas.microsoft.com/office/powerpoint/2010/main" val="2986347371"/>
              </p:ext>
            </p:extLst>
          </p:nvPr>
        </p:nvGraphicFramePr>
        <p:xfrm>
          <a:off x="323850" y="735012"/>
          <a:ext cx="8640316" cy="59772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1250931"/>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43408"/>
            <a:ext cx="9144000" cy="990600"/>
          </a:xfrm>
        </p:spPr>
        <p:txBody>
          <a:bodyPr>
            <a:noAutofit/>
          </a:bodyPr>
          <a:lstStyle/>
          <a:p>
            <a:pPr algn="ctr"/>
            <a:r>
              <a:rPr lang="it-IT" sz="2600" b="1" i="1" dirty="0" smtClean="0">
                <a:solidFill>
                  <a:srgbClr val="FFC000"/>
                </a:solidFill>
                <a:latin typeface="Candara" panose="020E0502030303020204" pitchFamily="34" charset="0"/>
              </a:rPr>
              <a:t>Struttura del Gruppo di Lavoro per l’Inclusione Scolastica (GLI)</a:t>
            </a:r>
            <a:endParaRPr lang="it-IT" sz="2600" b="1" i="1" dirty="0">
              <a:solidFill>
                <a:srgbClr val="FFC000"/>
              </a:solidFill>
              <a:latin typeface="Candara" panose="020E0502030303020204" pitchFamily="34" charset="0"/>
            </a:endParaRPr>
          </a:p>
        </p:txBody>
      </p:sp>
      <p:sp>
        <p:nvSpPr>
          <p:cNvPr id="9" name="CasellaDiTesto 8"/>
          <p:cNvSpPr txBox="1"/>
          <p:nvPr/>
        </p:nvSpPr>
        <p:spPr>
          <a:xfrm>
            <a:off x="827584" y="849486"/>
            <a:ext cx="7525218" cy="923330"/>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b="1" dirty="0" smtClean="0">
                <a:ln/>
                <a:solidFill>
                  <a:srgbClr val="E68422"/>
                </a:solidFill>
              </a:rPr>
              <a:t>Organo nominato e presieduto dal DS deputato alla programmazione e al monitoraggio di tutti gli interventi che la scuola attiva per l’inclusione</a:t>
            </a:r>
            <a:endParaRPr lang="it-IT" b="1" dirty="0">
              <a:ln/>
              <a:solidFill>
                <a:srgbClr val="E68422"/>
              </a:solidFill>
            </a:endParaRPr>
          </a:p>
        </p:txBody>
      </p:sp>
      <p:cxnSp>
        <p:nvCxnSpPr>
          <p:cNvPr id="11" name="Connettore 1 10"/>
          <p:cNvCxnSpPr/>
          <p:nvPr/>
        </p:nvCxnSpPr>
        <p:spPr>
          <a:xfrm flipH="1">
            <a:off x="755576" y="548680"/>
            <a:ext cx="756084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Connettore 1 12"/>
          <p:cNvCxnSpPr/>
          <p:nvPr/>
        </p:nvCxnSpPr>
        <p:spPr>
          <a:xfrm>
            <a:off x="4572000" y="548680"/>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21" name="CasellaDiTesto 20"/>
          <p:cNvSpPr txBox="1"/>
          <p:nvPr/>
        </p:nvSpPr>
        <p:spPr>
          <a:xfrm>
            <a:off x="3059832" y="1988840"/>
            <a:ext cx="3024335" cy="369332"/>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b="1" dirty="0" smtClean="0">
                <a:ln/>
                <a:solidFill>
                  <a:srgbClr val="E68422"/>
                </a:solidFill>
              </a:rPr>
              <a:t>Strutturato su 2 livelli</a:t>
            </a:r>
            <a:endParaRPr lang="it-IT" b="1" dirty="0">
              <a:ln/>
              <a:solidFill>
                <a:srgbClr val="E68422"/>
              </a:solidFill>
            </a:endParaRPr>
          </a:p>
        </p:txBody>
      </p:sp>
      <p:cxnSp>
        <p:nvCxnSpPr>
          <p:cNvPr id="23" name="Connettore 1 22"/>
          <p:cNvCxnSpPr/>
          <p:nvPr/>
        </p:nvCxnSpPr>
        <p:spPr>
          <a:xfrm>
            <a:off x="4572000" y="1772816"/>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 name="Connettore 1 23"/>
          <p:cNvCxnSpPr/>
          <p:nvPr/>
        </p:nvCxnSpPr>
        <p:spPr>
          <a:xfrm flipH="1">
            <a:off x="755576" y="2638653"/>
            <a:ext cx="756084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5" name="Connettore 1 24"/>
          <p:cNvCxnSpPr/>
          <p:nvPr/>
        </p:nvCxnSpPr>
        <p:spPr>
          <a:xfrm>
            <a:off x="2195736" y="2638653"/>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9" name="Connettore 1 28"/>
          <p:cNvCxnSpPr/>
          <p:nvPr/>
        </p:nvCxnSpPr>
        <p:spPr>
          <a:xfrm>
            <a:off x="6732240" y="2638653"/>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30" name="CasellaDiTesto 29"/>
          <p:cNvSpPr txBox="1"/>
          <p:nvPr/>
        </p:nvSpPr>
        <p:spPr>
          <a:xfrm>
            <a:off x="683568" y="2917393"/>
            <a:ext cx="3024335" cy="369332"/>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b="1" dirty="0">
                <a:ln/>
                <a:solidFill>
                  <a:srgbClr val="E68422"/>
                </a:solidFill>
              </a:rPr>
              <a:t>i</a:t>
            </a:r>
            <a:r>
              <a:rPr lang="it-IT" b="1" dirty="0" smtClean="0">
                <a:ln/>
                <a:solidFill>
                  <a:srgbClr val="E68422"/>
                </a:solidFill>
              </a:rPr>
              <a:t>l GLI di Istituto</a:t>
            </a:r>
            <a:endParaRPr lang="it-IT" b="1" dirty="0">
              <a:ln/>
              <a:solidFill>
                <a:srgbClr val="E68422"/>
              </a:solidFill>
            </a:endParaRPr>
          </a:p>
        </p:txBody>
      </p:sp>
      <p:sp>
        <p:nvSpPr>
          <p:cNvPr id="31" name="CasellaDiTesto 30"/>
          <p:cNvSpPr txBox="1"/>
          <p:nvPr/>
        </p:nvSpPr>
        <p:spPr>
          <a:xfrm>
            <a:off x="4896036" y="2926685"/>
            <a:ext cx="3708412" cy="369332"/>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b="1" dirty="0" smtClean="0">
                <a:ln/>
                <a:solidFill>
                  <a:srgbClr val="E68422"/>
                </a:solidFill>
              </a:rPr>
              <a:t>i Gruppi di Lavoro Operativi</a:t>
            </a:r>
            <a:endParaRPr lang="it-IT" b="1" dirty="0">
              <a:ln/>
              <a:solidFill>
                <a:srgbClr val="E68422"/>
              </a:solidFill>
            </a:endParaRPr>
          </a:p>
        </p:txBody>
      </p:sp>
      <p:cxnSp>
        <p:nvCxnSpPr>
          <p:cNvPr id="32" name="Connettore 1 31"/>
          <p:cNvCxnSpPr/>
          <p:nvPr/>
        </p:nvCxnSpPr>
        <p:spPr>
          <a:xfrm>
            <a:off x="4572000" y="2348880"/>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33" name="CasellaDiTesto 32"/>
          <p:cNvSpPr txBox="1"/>
          <p:nvPr/>
        </p:nvSpPr>
        <p:spPr>
          <a:xfrm>
            <a:off x="35496" y="3573016"/>
            <a:ext cx="4338674" cy="3216265"/>
          </a:xfrm>
          <a:prstGeom prst="rect">
            <a:avLst/>
          </a:prstGeom>
          <a:noFill/>
          <a:ln>
            <a:solidFill>
              <a:srgbClr val="FFFF00"/>
            </a:solid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it-IT" sz="1400" dirty="0" smtClean="0">
                <a:ln/>
                <a:solidFill>
                  <a:srgbClr val="E68422"/>
                </a:solidFill>
              </a:rPr>
              <a:t>Le figure che ne fanno parte sono:</a:t>
            </a:r>
          </a:p>
          <a:p>
            <a:pPr marL="285750" indent="-285750">
              <a:lnSpc>
                <a:spcPct val="150000"/>
              </a:lnSpc>
              <a:buFont typeface="Arial" panose="020B0604020202020204" pitchFamily="34" charset="0"/>
              <a:buChar char="•"/>
            </a:pPr>
            <a:r>
              <a:rPr lang="it-IT" sz="1400" dirty="0" smtClean="0">
                <a:ln/>
                <a:solidFill>
                  <a:srgbClr val="E68422"/>
                </a:solidFill>
              </a:rPr>
              <a:t>il DS e/o persona delegata dal medesimo</a:t>
            </a:r>
          </a:p>
          <a:p>
            <a:pPr marL="285750" indent="-285750">
              <a:lnSpc>
                <a:spcPct val="150000"/>
              </a:lnSpc>
              <a:buFont typeface="Arial" panose="020B0604020202020204" pitchFamily="34" charset="0"/>
              <a:buChar char="•"/>
            </a:pPr>
            <a:r>
              <a:rPr lang="it-IT" sz="1400" dirty="0" smtClean="0">
                <a:ln/>
                <a:solidFill>
                  <a:srgbClr val="E68422"/>
                </a:solidFill>
              </a:rPr>
              <a:t>i docenti incaricati di funzioni strumentali alunni</a:t>
            </a:r>
          </a:p>
          <a:p>
            <a:pPr marL="285750" indent="-285750">
              <a:lnSpc>
                <a:spcPct val="150000"/>
              </a:lnSpc>
              <a:buFont typeface="Arial" panose="020B0604020202020204" pitchFamily="34" charset="0"/>
              <a:buChar char="•"/>
            </a:pPr>
            <a:r>
              <a:rPr lang="it-IT" sz="1400" dirty="0" smtClean="0">
                <a:ln/>
                <a:solidFill>
                  <a:srgbClr val="E68422"/>
                </a:solidFill>
              </a:rPr>
              <a:t>n. 1-2 referenti docenti di sostegno</a:t>
            </a:r>
          </a:p>
          <a:p>
            <a:pPr marL="285750" indent="-285750">
              <a:lnSpc>
                <a:spcPct val="150000"/>
              </a:lnSpc>
              <a:buFont typeface="Arial" panose="020B0604020202020204" pitchFamily="34" charset="0"/>
              <a:buChar char="•"/>
            </a:pPr>
            <a:r>
              <a:rPr lang="it-IT" sz="1400" dirty="0" smtClean="0">
                <a:ln/>
                <a:solidFill>
                  <a:srgbClr val="E68422"/>
                </a:solidFill>
              </a:rPr>
              <a:t>n. 1-2 referenti docenti curricolari</a:t>
            </a:r>
          </a:p>
          <a:p>
            <a:pPr marL="285750" indent="-285750">
              <a:lnSpc>
                <a:spcPct val="150000"/>
              </a:lnSpc>
              <a:buFont typeface="Arial" panose="020B0604020202020204" pitchFamily="34" charset="0"/>
              <a:buChar char="•"/>
            </a:pPr>
            <a:r>
              <a:rPr lang="it-IT" sz="1400" dirty="0" smtClean="0">
                <a:ln/>
                <a:solidFill>
                  <a:srgbClr val="E68422"/>
                </a:solidFill>
              </a:rPr>
              <a:t>n. 2 rappresentanti dei genitori</a:t>
            </a:r>
          </a:p>
          <a:p>
            <a:pPr marL="285750" indent="-285750">
              <a:lnSpc>
                <a:spcPct val="150000"/>
              </a:lnSpc>
              <a:buFont typeface="Arial" panose="020B0604020202020204" pitchFamily="34" charset="0"/>
              <a:buChar char="•"/>
            </a:pPr>
            <a:r>
              <a:rPr lang="it-IT" sz="1400" dirty="0" smtClean="0">
                <a:ln/>
                <a:solidFill>
                  <a:srgbClr val="E68422"/>
                </a:solidFill>
              </a:rPr>
              <a:t>n. 2 rappresentanti degli studenti</a:t>
            </a:r>
          </a:p>
          <a:p>
            <a:pPr marL="285750" indent="-285750">
              <a:lnSpc>
                <a:spcPct val="150000"/>
              </a:lnSpc>
              <a:buFont typeface="Arial" panose="020B0604020202020204" pitchFamily="34" charset="0"/>
              <a:buChar char="•"/>
            </a:pPr>
            <a:r>
              <a:rPr lang="it-IT" sz="1400" dirty="0" smtClean="0">
                <a:ln/>
                <a:solidFill>
                  <a:srgbClr val="E68422"/>
                </a:solidFill>
              </a:rPr>
              <a:t>referenti dell’ASP</a:t>
            </a:r>
          </a:p>
          <a:p>
            <a:pPr marL="285750" indent="-285750">
              <a:lnSpc>
                <a:spcPct val="150000"/>
              </a:lnSpc>
              <a:buFont typeface="Arial" panose="020B0604020202020204" pitchFamily="34" charset="0"/>
              <a:buChar char="•"/>
            </a:pPr>
            <a:r>
              <a:rPr lang="it-IT" sz="1400" dirty="0" smtClean="0">
                <a:ln/>
                <a:solidFill>
                  <a:srgbClr val="E68422"/>
                </a:solidFill>
              </a:rPr>
              <a:t>assistenti e personale educativo</a:t>
            </a:r>
          </a:p>
          <a:p>
            <a:pPr marL="285750" indent="-285750">
              <a:lnSpc>
                <a:spcPct val="150000"/>
              </a:lnSpc>
              <a:buFont typeface="Arial" panose="020B0604020202020204" pitchFamily="34" charset="0"/>
              <a:buChar char="•"/>
            </a:pPr>
            <a:r>
              <a:rPr lang="it-IT" sz="1400" dirty="0" smtClean="0">
                <a:ln/>
                <a:solidFill>
                  <a:srgbClr val="E68422"/>
                </a:solidFill>
              </a:rPr>
              <a:t>rappresentanti di altri </a:t>
            </a:r>
            <a:r>
              <a:rPr lang="it-IT" sz="1400" dirty="0" err="1" smtClean="0">
                <a:ln/>
                <a:solidFill>
                  <a:srgbClr val="E68422"/>
                </a:solidFill>
              </a:rPr>
              <a:t>stakeholders</a:t>
            </a:r>
            <a:r>
              <a:rPr lang="it-IT" sz="1400" dirty="0" smtClean="0">
                <a:ln/>
                <a:solidFill>
                  <a:srgbClr val="E68422"/>
                </a:solidFill>
              </a:rPr>
              <a:t> (enti ecc.)</a:t>
            </a:r>
            <a:endParaRPr lang="it-IT" sz="1400" dirty="0">
              <a:ln/>
              <a:solidFill>
                <a:srgbClr val="E68422"/>
              </a:solidFill>
            </a:endParaRPr>
          </a:p>
        </p:txBody>
      </p:sp>
      <p:cxnSp>
        <p:nvCxnSpPr>
          <p:cNvPr id="34" name="Connettore 1 33"/>
          <p:cNvCxnSpPr/>
          <p:nvPr/>
        </p:nvCxnSpPr>
        <p:spPr>
          <a:xfrm>
            <a:off x="2191717" y="3284984"/>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37" name="CasellaDiTesto 36"/>
          <p:cNvSpPr txBox="1"/>
          <p:nvPr/>
        </p:nvSpPr>
        <p:spPr>
          <a:xfrm>
            <a:off x="4553806" y="3573016"/>
            <a:ext cx="4338674" cy="3216265"/>
          </a:xfrm>
          <a:prstGeom prst="rect">
            <a:avLst/>
          </a:prstGeom>
          <a:noFill/>
          <a:ln>
            <a:solidFill>
              <a:srgbClr val="FFFF00"/>
            </a:solid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it-IT" sz="1400" dirty="0" smtClean="0">
                <a:ln/>
                <a:solidFill>
                  <a:srgbClr val="E68422"/>
                </a:solidFill>
              </a:rPr>
              <a:t>Che si dividono in:</a:t>
            </a:r>
          </a:p>
          <a:p>
            <a:pPr marL="285750" indent="-285750">
              <a:lnSpc>
                <a:spcPct val="150000"/>
              </a:lnSpc>
              <a:buFont typeface="Arial" panose="020B0604020202020204" pitchFamily="34" charset="0"/>
              <a:buChar char="•"/>
            </a:pPr>
            <a:r>
              <a:rPr lang="it-IT" sz="1400" dirty="0" smtClean="0">
                <a:ln/>
                <a:solidFill>
                  <a:srgbClr val="E68422"/>
                </a:solidFill>
              </a:rPr>
              <a:t>GLH operativi per gli studenti con disabilità ai sensi della l.104/1992</a:t>
            </a:r>
          </a:p>
          <a:p>
            <a:pPr marL="285750" indent="-285750">
              <a:lnSpc>
                <a:spcPct val="150000"/>
              </a:lnSpc>
              <a:buFont typeface="Arial" panose="020B0604020202020204" pitchFamily="34" charset="0"/>
              <a:buChar char="•"/>
            </a:pPr>
            <a:r>
              <a:rPr lang="it-IT" sz="1400" dirty="0" smtClean="0">
                <a:ln/>
                <a:solidFill>
                  <a:srgbClr val="E68422"/>
                </a:solidFill>
              </a:rPr>
              <a:t>GLI </a:t>
            </a:r>
            <a:r>
              <a:rPr lang="it-IT" sz="1400" dirty="0">
                <a:ln/>
                <a:solidFill>
                  <a:srgbClr val="E68422"/>
                </a:solidFill>
              </a:rPr>
              <a:t>operativi per gli studenti con </a:t>
            </a:r>
            <a:r>
              <a:rPr lang="it-IT" sz="1400" dirty="0" smtClean="0">
                <a:ln/>
                <a:solidFill>
                  <a:srgbClr val="E68422"/>
                </a:solidFill>
              </a:rPr>
              <a:t>DSA e altri disturbi evolutivi certificati ai </a:t>
            </a:r>
            <a:r>
              <a:rPr lang="it-IT" sz="1400" dirty="0">
                <a:ln/>
                <a:solidFill>
                  <a:srgbClr val="E68422"/>
                </a:solidFill>
              </a:rPr>
              <a:t>sensi della </a:t>
            </a:r>
            <a:r>
              <a:rPr lang="it-IT" sz="1400" dirty="0" smtClean="0">
                <a:ln/>
                <a:solidFill>
                  <a:srgbClr val="E68422"/>
                </a:solidFill>
              </a:rPr>
              <a:t>l.170/2010</a:t>
            </a:r>
          </a:p>
          <a:p>
            <a:pPr marL="285750" indent="-285750">
              <a:lnSpc>
                <a:spcPct val="150000"/>
              </a:lnSpc>
              <a:buFont typeface="Arial" panose="020B0604020202020204" pitchFamily="34" charset="0"/>
              <a:buChar char="•"/>
            </a:pPr>
            <a:r>
              <a:rPr lang="it-IT" sz="1400" dirty="0" smtClean="0">
                <a:ln/>
                <a:solidFill>
                  <a:srgbClr val="E68422"/>
                </a:solidFill>
              </a:rPr>
              <a:t>GLI </a:t>
            </a:r>
            <a:r>
              <a:rPr lang="it-IT" sz="1400" dirty="0">
                <a:ln/>
                <a:solidFill>
                  <a:srgbClr val="E68422"/>
                </a:solidFill>
              </a:rPr>
              <a:t>operativi per gli studenti con </a:t>
            </a:r>
            <a:r>
              <a:rPr lang="it-IT" sz="1400" dirty="0" smtClean="0">
                <a:ln/>
                <a:solidFill>
                  <a:srgbClr val="E68422"/>
                </a:solidFill>
              </a:rPr>
              <a:t>Bisogni Educativi Speciali ai </a:t>
            </a:r>
            <a:r>
              <a:rPr lang="it-IT" sz="1400" dirty="0">
                <a:ln/>
                <a:solidFill>
                  <a:srgbClr val="E68422"/>
                </a:solidFill>
              </a:rPr>
              <a:t>sensi della </a:t>
            </a:r>
            <a:r>
              <a:rPr lang="it-IT" sz="1400" dirty="0" smtClean="0">
                <a:ln/>
                <a:solidFill>
                  <a:srgbClr val="E68422"/>
                </a:solidFill>
              </a:rPr>
              <a:t>C.M. 8 del 6.3.2013</a:t>
            </a:r>
          </a:p>
          <a:p>
            <a:pPr>
              <a:lnSpc>
                <a:spcPct val="150000"/>
              </a:lnSpc>
            </a:pPr>
            <a:endParaRPr lang="it-IT" sz="1400" dirty="0">
              <a:ln/>
              <a:solidFill>
                <a:srgbClr val="E68422"/>
              </a:solidFill>
            </a:endParaRPr>
          </a:p>
        </p:txBody>
      </p:sp>
      <p:cxnSp>
        <p:nvCxnSpPr>
          <p:cNvPr id="38" name="Connettore 1 37"/>
          <p:cNvCxnSpPr/>
          <p:nvPr/>
        </p:nvCxnSpPr>
        <p:spPr>
          <a:xfrm>
            <a:off x="6732240" y="3284984"/>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40" name="CasellaDiTesto 39"/>
          <p:cNvSpPr txBox="1"/>
          <p:nvPr/>
        </p:nvSpPr>
        <p:spPr>
          <a:xfrm>
            <a:off x="6012160" y="6444044"/>
            <a:ext cx="2853666" cy="369332"/>
          </a:xfrm>
          <a:prstGeom prst="rect">
            <a:avLst/>
          </a:prstGeom>
          <a:noFill/>
        </p:spPr>
        <p:txBody>
          <a:bodyPr wrap="none" rtlCol="0">
            <a:spAutoFit/>
          </a:bodyPr>
          <a:lstStyle/>
          <a:p>
            <a:r>
              <a:rPr lang="it-IT" dirty="0" err="1" smtClean="0">
                <a:solidFill>
                  <a:prstClr val="white"/>
                </a:solidFill>
              </a:rPr>
              <a:t>Goussot</a:t>
            </a:r>
            <a:r>
              <a:rPr lang="it-IT" dirty="0" smtClean="0">
                <a:solidFill>
                  <a:prstClr val="white"/>
                </a:solidFill>
              </a:rPr>
              <a:t> &amp; Annaloro, 2015</a:t>
            </a:r>
            <a:endParaRPr lang="it-IT" dirty="0">
              <a:solidFill>
                <a:prstClr val="white"/>
              </a:solidFill>
            </a:endParaRPr>
          </a:p>
        </p:txBody>
      </p:sp>
    </p:spTree>
    <p:extLst>
      <p:ext uri="{BB962C8B-B14F-4D97-AF65-F5344CB8AC3E}">
        <p14:creationId xmlns:p14="http://schemas.microsoft.com/office/powerpoint/2010/main" val="3113495461"/>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43408"/>
            <a:ext cx="9144000" cy="990600"/>
          </a:xfrm>
        </p:spPr>
        <p:txBody>
          <a:bodyPr>
            <a:noAutofit/>
          </a:bodyPr>
          <a:lstStyle/>
          <a:p>
            <a:pPr algn="ctr"/>
            <a:r>
              <a:rPr lang="it-IT" sz="2600" b="1" i="1" dirty="0" smtClean="0">
                <a:solidFill>
                  <a:srgbClr val="FFC000"/>
                </a:solidFill>
                <a:latin typeface="Candara" panose="020E0502030303020204" pitchFamily="34" charset="0"/>
              </a:rPr>
              <a:t>Compiti del GLI di Istituto</a:t>
            </a:r>
            <a:endParaRPr lang="it-IT" sz="2600" b="1" i="1" dirty="0">
              <a:solidFill>
                <a:srgbClr val="FFC000"/>
              </a:solidFill>
              <a:latin typeface="Candara" panose="020E0502030303020204" pitchFamily="34" charset="0"/>
            </a:endParaRPr>
          </a:p>
        </p:txBody>
      </p:sp>
      <p:cxnSp>
        <p:nvCxnSpPr>
          <p:cNvPr id="11" name="Connettore 1 10"/>
          <p:cNvCxnSpPr/>
          <p:nvPr/>
        </p:nvCxnSpPr>
        <p:spPr>
          <a:xfrm flipH="1">
            <a:off x="755576" y="548680"/>
            <a:ext cx="756084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Connettore 1 12"/>
          <p:cNvCxnSpPr/>
          <p:nvPr/>
        </p:nvCxnSpPr>
        <p:spPr>
          <a:xfrm>
            <a:off x="4572000" y="548680"/>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20" name="CasellaDiTesto 19"/>
          <p:cNvSpPr txBox="1"/>
          <p:nvPr/>
        </p:nvSpPr>
        <p:spPr>
          <a:xfrm>
            <a:off x="107504" y="793836"/>
            <a:ext cx="8856984" cy="5587492"/>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285750" indent="-285750" algn="just">
              <a:lnSpc>
                <a:spcPct val="150000"/>
              </a:lnSpc>
              <a:buFont typeface="Arial" panose="020B0604020202020204" pitchFamily="34" charset="0"/>
              <a:buChar char="•"/>
            </a:pPr>
            <a:r>
              <a:rPr lang="it-IT" sz="1600" b="1" dirty="0" smtClean="0">
                <a:ln/>
                <a:solidFill>
                  <a:srgbClr val="FFFF00"/>
                </a:solidFill>
              </a:rPr>
              <a:t>Rilevazione dei BES presenti nella scuola (HH, DSA, ADHD, SV)</a:t>
            </a:r>
          </a:p>
          <a:p>
            <a:pPr marL="285750" indent="-285750" algn="just">
              <a:lnSpc>
                <a:spcPct val="150000"/>
              </a:lnSpc>
              <a:buFont typeface="Arial" panose="020B0604020202020204" pitchFamily="34" charset="0"/>
              <a:buChar char="•"/>
            </a:pPr>
            <a:r>
              <a:rPr lang="it-IT" sz="1600" b="1" dirty="0" smtClean="0">
                <a:ln/>
                <a:solidFill>
                  <a:srgbClr val="FFFF00"/>
                </a:solidFill>
              </a:rPr>
              <a:t>Raccolta e documentazione degli interventi didattico-educativi posti in essere, anche in rapporto con reti di scuole o in base ad azioni strategiche dell’amministrazione</a:t>
            </a:r>
          </a:p>
          <a:p>
            <a:pPr marL="285750" indent="-285750" algn="just">
              <a:lnSpc>
                <a:spcPct val="150000"/>
              </a:lnSpc>
              <a:buFont typeface="Arial" panose="020B0604020202020204" pitchFamily="34" charset="0"/>
              <a:buChar char="•"/>
            </a:pPr>
            <a:r>
              <a:rPr lang="it-IT" sz="1600" b="1" dirty="0" smtClean="0">
                <a:ln/>
                <a:solidFill>
                  <a:srgbClr val="FFFF00"/>
                </a:solidFill>
              </a:rPr>
              <a:t>Rilevazione, monitoraggio e valutazione del livello di </a:t>
            </a:r>
            <a:r>
              <a:rPr lang="it-IT" sz="1600" b="1" dirty="0" err="1" smtClean="0">
                <a:ln/>
                <a:solidFill>
                  <a:srgbClr val="FFFF00"/>
                </a:solidFill>
              </a:rPr>
              <a:t>inclusività</a:t>
            </a:r>
            <a:r>
              <a:rPr lang="it-IT" sz="1600" b="1" dirty="0" smtClean="0">
                <a:ln/>
                <a:solidFill>
                  <a:srgbClr val="FFFF00"/>
                </a:solidFill>
              </a:rPr>
              <a:t> della scuola</a:t>
            </a:r>
          </a:p>
          <a:p>
            <a:pPr marL="285750" indent="-285750" algn="just">
              <a:lnSpc>
                <a:spcPct val="150000"/>
              </a:lnSpc>
              <a:buFont typeface="Arial" panose="020B0604020202020204" pitchFamily="34" charset="0"/>
              <a:buChar char="•"/>
            </a:pPr>
            <a:r>
              <a:rPr lang="it-IT" sz="1600" b="1" dirty="0" smtClean="0">
                <a:ln/>
                <a:solidFill>
                  <a:srgbClr val="FFFF00"/>
                </a:solidFill>
              </a:rPr>
              <a:t>Focus/confronto sui casi, consulenza e supporto ai colleghi sulle strategie/metodologie di gestione delle classi</a:t>
            </a:r>
          </a:p>
          <a:p>
            <a:pPr marL="285750" indent="-285750" algn="just">
              <a:lnSpc>
                <a:spcPct val="150000"/>
              </a:lnSpc>
              <a:buFont typeface="Arial" panose="020B0604020202020204" pitchFamily="34" charset="0"/>
              <a:buChar char="•"/>
            </a:pPr>
            <a:r>
              <a:rPr lang="it-IT" sz="1600" b="1" dirty="0" smtClean="0">
                <a:ln/>
                <a:solidFill>
                  <a:srgbClr val="FFFF00"/>
                </a:solidFill>
              </a:rPr>
              <a:t>Raccolta e coordinamento delle proposte formulate dai singoli GLI operativi, sulla base delle effettive esigenze </a:t>
            </a:r>
          </a:p>
          <a:p>
            <a:pPr marL="285750" indent="-285750" algn="just">
              <a:lnSpc>
                <a:spcPct val="150000"/>
              </a:lnSpc>
              <a:buFont typeface="Arial" panose="020B0604020202020204" pitchFamily="34" charset="0"/>
              <a:buChar char="•"/>
            </a:pPr>
            <a:r>
              <a:rPr lang="it-IT" sz="1600" b="1" dirty="0" smtClean="0">
                <a:ln/>
                <a:solidFill>
                  <a:srgbClr val="FFFF00"/>
                </a:solidFill>
              </a:rPr>
              <a:t>Elaborazione, nel mese di giugno, del PAI da sottoporre al Collegio docenti e da inviare agli Uffici competenti, anche  per l’assegnazione delle risorse di sostegno</a:t>
            </a:r>
          </a:p>
          <a:p>
            <a:pPr marL="285750" indent="-285750" algn="just">
              <a:lnSpc>
                <a:spcPct val="150000"/>
              </a:lnSpc>
              <a:buFont typeface="Arial" panose="020B0604020202020204" pitchFamily="34" charset="0"/>
              <a:buChar char="•"/>
            </a:pPr>
            <a:r>
              <a:rPr lang="it-IT" sz="1600" b="1" dirty="0" smtClean="0">
                <a:ln/>
                <a:solidFill>
                  <a:srgbClr val="FFFF00"/>
                </a:solidFill>
              </a:rPr>
              <a:t>Adattamenti, nel mese di settembre, al suddetto Piano, in base alle risorse assegnate</a:t>
            </a:r>
          </a:p>
          <a:p>
            <a:pPr marL="285750" indent="-285750" algn="just">
              <a:lnSpc>
                <a:spcPct val="150000"/>
              </a:lnSpc>
              <a:buFont typeface="Arial" panose="020B0604020202020204" pitchFamily="34" charset="0"/>
              <a:buChar char="•"/>
            </a:pPr>
            <a:r>
              <a:rPr lang="it-IT" sz="1600" b="1" dirty="0" smtClean="0">
                <a:ln/>
                <a:solidFill>
                  <a:srgbClr val="FFFF00"/>
                </a:solidFill>
              </a:rPr>
              <a:t>Interazione con la rete dei CTS e dei servizi sociali e sanitari territoriali per l’implementazione di azioni di sistema  </a:t>
            </a:r>
          </a:p>
        </p:txBody>
      </p:sp>
      <p:sp>
        <p:nvSpPr>
          <p:cNvPr id="6" name="CasellaDiTesto 5"/>
          <p:cNvSpPr txBox="1"/>
          <p:nvPr/>
        </p:nvSpPr>
        <p:spPr>
          <a:xfrm>
            <a:off x="6012160" y="6286520"/>
            <a:ext cx="2853666" cy="369332"/>
          </a:xfrm>
          <a:prstGeom prst="rect">
            <a:avLst/>
          </a:prstGeom>
          <a:noFill/>
        </p:spPr>
        <p:txBody>
          <a:bodyPr wrap="none" rtlCol="0">
            <a:spAutoFit/>
          </a:bodyPr>
          <a:lstStyle/>
          <a:p>
            <a:r>
              <a:rPr lang="it-IT" dirty="0" err="1" smtClean="0">
                <a:solidFill>
                  <a:prstClr val="white"/>
                </a:solidFill>
              </a:rPr>
              <a:t>Goussot</a:t>
            </a:r>
            <a:r>
              <a:rPr lang="it-IT" dirty="0" smtClean="0">
                <a:solidFill>
                  <a:prstClr val="white"/>
                </a:solidFill>
              </a:rPr>
              <a:t> &amp; Annaloro, 2015</a:t>
            </a:r>
            <a:endParaRPr lang="it-IT" dirty="0">
              <a:solidFill>
                <a:prstClr val="white"/>
              </a:solidFill>
            </a:endParaRPr>
          </a:p>
        </p:txBody>
      </p:sp>
    </p:spTree>
    <p:extLst>
      <p:ext uri="{BB962C8B-B14F-4D97-AF65-F5344CB8AC3E}">
        <p14:creationId xmlns:p14="http://schemas.microsoft.com/office/powerpoint/2010/main" val="1528321173"/>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60357"/>
            <a:ext cx="9144000" cy="990600"/>
          </a:xfrm>
        </p:spPr>
        <p:txBody>
          <a:bodyPr>
            <a:noAutofit/>
          </a:bodyPr>
          <a:lstStyle/>
          <a:p>
            <a:pPr algn="ctr"/>
            <a:r>
              <a:rPr lang="it-IT" sz="2600" b="1" i="1" dirty="0" smtClean="0">
                <a:solidFill>
                  <a:srgbClr val="FFC000"/>
                </a:solidFill>
                <a:latin typeface="Candara" panose="020E0502030303020204" pitchFamily="34" charset="0"/>
              </a:rPr>
              <a:t>Compiti dei Gruppi di Lavoro Operativi</a:t>
            </a:r>
            <a:endParaRPr lang="it-IT" sz="2600" b="1" i="1" dirty="0">
              <a:solidFill>
                <a:srgbClr val="FFC000"/>
              </a:solidFill>
              <a:latin typeface="Candara" panose="020E0502030303020204" pitchFamily="34" charset="0"/>
            </a:endParaRPr>
          </a:p>
        </p:txBody>
      </p:sp>
      <p:cxnSp>
        <p:nvCxnSpPr>
          <p:cNvPr id="11" name="Connettore 1 10"/>
          <p:cNvCxnSpPr/>
          <p:nvPr/>
        </p:nvCxnSpPr>
        <p:spPr>
          <a:xfrm flipH="1">
            <a:off x="755576" y="731731"/>
            <a:ext cx="756084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Connettore 1 12"/>
          <p:cNvCxnSpPr/>
          <p:nvPr/>
        </p:nvCxnSpPr>
        <p:spPr>
          <a:xfrm>
            <a:off x="4572000" y="731731"/>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20" name="CasellaDiTesto 19"/>
          <p:cNvSpPr txBox="1"/>
          <p:nvPr/>
        </p:nvSpPr>
        <p:spPr>
          <a:xfrm>
            <a:off x="107504" y="976887"/>
            <a:ext cx="8856984" cy="4612353"/>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285750" indent="-285750" algn="just">
              <a:lnSpc>
                <a:spcPct val="150000"/>
              </a:lnSpc>
              <a:buFont typeface="Arial" panose="020B0604020202020204" pitchFamily="34" charset="0"/>
              <a:buChar char="•"/>
            </a:pPr>
            <a:r>
              <a:rPr lang="it-IT" b="1" dirty="0" smtClean="0">
                <a:ln/>
                <a:solidFill>
                  <a:srgbClr val="FFFF00"/>
                </a:solidFill>
              </a:rPr>
              <a:t>Definire le modalità di accoglienza degli alunni provenienti dalla scuola media</a:t>
            </a:r>
          </a:p>
          <a:p>
            <a:pPr marL="285750" indent="-285750" algn="just">
              <a:lnSpc>
                <a:spcPct val="150000"/>
              </a:lnSpc>
              <a:buFont typeface="Arial" panose="020B0604020202020204" pitchFamily="34" charset="0"/>
              <a:buChar char="•"/>
            </a:pPr>
            <a:r>
              <a:rPr lang="it-IT" b="1" dirty="0" smtClean="0">
                <a:ln/>
                <a:solidFill>
                  <a:srgbClr val="FFFF00"/>
                </a:solidFill>
              </a:rPr>
              <a:t>Predisporre i piani di intervento didattico-educativi personalizzati, le misure dispensative e compensative, le strategie individualizzate, le forme di valutazione</a:t>
            </a:r>
          </a:p>
          <a:p>
            <a:pPr marL="285750" indent="-285750" algn="just">
              <a:lnSpc>
                <a:spcPct val="150000"/>
              </a:lnSpc>
              <a:buFont typeface="Arial" panose="020B0604020202020204" pitchFamily="34" charset="0"/>
              <a:buChar char="•"/>
            </a:pPr>
            <a:r>
              <a:rPr lang="it-IT" b="1" dirty="0" smtClean="0">
                <a:ln/>
                <a:solidFill>
                  <a:srgbClr val="FFFF00"/>
                </a:solidFill>
              </a:rPr>
              <a:t>Aggiornare i Profili dinamico-funzionali e redigere i progetti per le ore di sostegno in deroga in caso di alunni con disabilità grave</a:t>
            </a:r>
          </a:p>
          <a:p>
            <a:pPr marL="285750" indent="-285750" algn="just">
              <a:lnSpc>
                <a:spcPct val="150000"/>
              </a:lnSpc>
              <a:buFont typeface="Arial" panose="020B0604020202020204" pitchFamily="34" charset="0"/>
              <a:buChar char="•"/>
            </a:pPr>
            <a:r>
              <a:rPr lang="it-IT" b="1" dirty="0" smtClean="0">
                <a:ln/>
                <a:solidFill>
                  <a:srgbClr val="FFFF00"/>
                </a:solidFill>
              </a:rPr>
              <a:t>Vigilare sull’attuazione della progettualità interdisciplinare</a:t>
            </a:r>
          </a:p>
          <a:p>
            <a:pPr marL="285750" indent="-285750" algn="just">
              <a:lnSpc>
                <a:spcPct val="150000"/>
              </a:lnSpc>
              <a:buFont typeface="Arial" panose="020B0604020202020204" pitchFamily="34" charset="0"/>
              <a:buChar char="•"/>
            </a:pPr>
            <a:r>
              <a:rPr lang="it-IT" b="1" dirty="0" smtClean="0">
                <a:ln/>
                <a:solidFill>
                  <a:srgbClr val="FFFF00"/>
                </a:solidFill>
              </a:rPr>
              <a:t>Indicare le ore di sostegno per gli alunni diversamente abili e le risorse necessarie all’inclusione degli altri alunni con BES</a:t>
            </a:r>
          </a:p>
          <a:p>
            <a:pPr marL="285750" indent="-285750" algn="just">
              <a:lnSpc>
                <a:spcPct val="150000"/>
              </a:lnSpc>
              <a:buFont typeface="Arial" panose="020B0604020202020204" pitchFamily="34" charset="0"/>
              <a:buChar char="•"/>
            </a:pPr>
            <a:r>
              <a:rPr lang="it-IT" b="1" dirty="0" smtClean="0">
                <a:ln/>
                <a:solidFill>
                  <a:srgbClr val="FFFF00"/>
                </a:solidFill>
              </a:rPr>
              <a:t>Vigilare sulla corretta tenuta della documentazione</a:t>
            </a:r>
          </a:p>
        </p:txBody>
      </p:sp>
      <p:sp>
        <p:nvSpPr>
          <p:cNvPr id="6" name="CasellaDiTesto 5"/>
          <p:cNvSpPr txBox="1"/>
          <p:nvPr/>
        </p:nvSpPr>
        <p:spPr>
          <a:xfrm>
            <a:off x="6072198" y="6215082"/>
            <a:ext cx="2853666" cy="369332"/>
          </a:xfrm>
          <a:prstGeom prst="rect">
            <a:avLst/>
          </a:prstGeom>
          <a:noFill/>
        </p:spPr>
        <p:txBody>
          <a:bodyPr wrap="none" rtlCol="0">
            <a:spAutoFit/>
          </a:bodyPr>
          <a:lstStyle/>
          <a:p>
            <a:r>
              <a:rPr lang="it-IT" dirty="0" err="1" smtClean="0">
                <a:solidFill>
                  <a:prstClr val="white"/>
                </a:solidFill>
              </a:rPr>
              <a:t>Goussot</a:t>
            </a:r>
            <a:r>
              <a:rPr lang="it-IT" dirty="0" smtClean="0">
                <a:solidFill>
                  <a:prstClr val="white"/>
                </a:solidFill>
              </a:rPr>
              <a:t> &amp; Annaloro, 2015</a:t>
            </a:r>
            <a:endParaRPr lang="it-IT" dirty="0">
              <a:solidFill>
                <a:prstClr val="white"/>
              </a:solidFill>
            </a:endParaRPr>
          </a:p>
        </p:txBody>
      </p:sp>
    </p:spTree>
    <p:extLst>
      <p:ext uri="{BB962C8B-B14F-4D97-AF65-F5344CB8AC3E}">
        <p14:creationId xmlns:p14="http://schemas.microsoft.com/office/powerpoint/2010/main" val="3998524465"/>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a:xfrm>
            <a:off x="685800" y="1772816"/>
            <a:ext cx="7772400" cy="1470025"/>
          </a:xfrm>
          <a:prstGeom prst="rect">
            <a:avLst/>
          </a:prstGeom>
          <a:noFill/>
          <a:ln>
            <a:noFill/>
          </a:ln>
        </p:spPr>
        <p:txBody>
          <a:bodyPr vert="horz" lIns="91440" tIns="45720" rIns="91440" bIns="45720" rtlCol="0" anchor="ctr">
            <a:normAutofit lnSpcReduction="1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defRPr/>
            </a:pPr>
            <a:r>
              <a:rPr lang="it-IT" sz="4800" b="1" i="1" spc="0" dirty="0" smtClean="0">
                <a:ln/>
                <a:solidFill>
                  <a:schemeClr val="accent3"/>
                </a:solidFill>
                <a:latin typeface="Candara" panose="020E0502030303020204" pitchFamily="34" charset="0"/>
              </a:rPr>
              <a:t>Il Piano Annuale per L’</a:t>
            </a:r>
            <a:r>
              <a:rPr lang="it-IT" sz="4800" b="1" i="1" spc="0" dirty="0" err="1" smtClean="0">
                <a:ln/>
                <a:solidFill>
                  <a:schemeClr val="accent3"/>
                </a:solidFill>
                <a:latin typeface="Candara" panose="020E0502030303020204" pitchFamily="34" charset="0"/>
              </a:rPr>
              <a:t>Inclusività</a:t>
            </a:r>
            <a:endParaRPr lang="it-IT" sz="4800" b="1" i="1" spc="0" dirty="0" smtClean="0">
              <a:ln/>
              <a:solidFill>
                <a:schemeClr val="accent3"/>
              </a:solidFill>
              <a:latin typeface="Candara" panose="020E0502030303020204" pitchFamily="34" charset="0"/>
            </a:endParaRPr>
          </a:p>
        </p:txBody>
      </p:sp>
      <p:sp>
        <p:nvSpPr>
          <p:cNvPr id="5" name="Sottotitolo 2"/>
          <p:cNvSpPr txBox="1">
            <a:spLocks/>
          </p:cNvSpPr>
          <p:nvPr/>
        </p:nvSpPr>
        <p:spPr>
          <a:xfrm>
            <a:off x="5099895" y="3356992"/>
            <a:ext cx="3384674" cy="857826"/>
          </a:xfrm>
          <a:prstGeom prst="rect">
            <a:avLst/>
          </a:prstGeom>
          <a:ln>
            <a:solidFill>
              <a:srgbClr val="FFFF00"/>
            </a:solidFill>
            <a:miter lim="800000"/>
            <a:headEnd/>
            <a:tailEnd/>
          </a:ln>
        </p:spPr>
        <p:txBody>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algn="ctr">
              <a:buNone/>
              <a:defRPr/>
            </a:pPr>
            <a:r>
              <a:rPr lang="it-IT" b="1" kern="0" dirty="0" smtClean="0">
                <a:solidFill>
                  <a:srgbClr val="FFFF00"/>
                </a:solidFill>
                <a:latin typeface="Garamond"/>
              </a:rPr>
              <a:t>Nota Ministeriale n. 1551 del 27 giugno 2013</a:t>
            </a:r>
          </a:p>
        </p:txBody>
      </p:sp>
    </p:spTree>
    <p:extLst>
      <p:ext uri="{BB962C8B-B14F-4D97-AF65-F5344CB8AC3E}">
        <p14:creationId xmlns:p14="http://schemas.microsoft.com/office/powerpoint/2010/main" val="32266348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357158" y="223822"/>
            <a:ext cx="8229600" cy="990600"/>
          </a:xfrm>
        </p:spPr>
        <p:txBody>
          <a:bodyPr>
            <a:normAutofit fontScale="90000"/>
          </a:bodyPr>
          <a:lstStyle/>
          <a:p>
            <a:r>
              <a:rPr lang="it-IT" b="1" i="1" dirty="0">
                <a:solidFill>
                  <a:srgbClr val="FFFF00"/>
                </a:solidFill>
                <a:latin typeface="Candara" panose="020E0502030303020204" pitchFamily="34" charset="0"/>
              </a:rPr>
              <a:t>Il Piano Annuale per l’</a:t>
            </a:r>
            <a:r>
              <a:rPr lang="it-IT" b="1" i="1" dirty="0" err="1">
                <a:solidFill>
                  <a:srgbClr val="FFFF00"/>
                </a:solidFill>
                <a:latin typeface="Candara" panose="020E0502030303020204" pitchFamily="34" charset="0"/>
              </a:rPr>
              <a:t>Inclusività</a:t>
            </a:r>
            <a:r>
              <a:rPr lang="it-IT" b="1" i="1" dirty="0">
                <a:solidFill>
                  <a:srgbClr val="FFFF00"/>
                </a:solidFill>
                <a:latin typeface="Candara" panose="020E0502030303020204" pitchFamily="34" charset="0"/>
              </a:rPr>
              <a:t> (PAI) </a:t>
            </a:r>
            <a:br>
              <a:rPr lang="it-IT" b="1" i="1" dirty="0">
                <a:solidFill>
                  <a:srgbClr val="FFFF00"/>
                </a:solidFill>
                <a:latin typeface="Candara" panose="020E0502030303020204" pitchFamily="34" charset="0"/>
              </a:rPr>
            </a:br>
            <a:endParaRPr lang="it-IT" i="1" dirty="0">
              <a:solidFill>
                <a:srgbClr val="FFFF00"/>
              </a:solidFill>
              <a:latin typeface="Candara" panose="020E0502030303020204" pitchFamily="34" charset="0"/>
            </a:endParaRPr>
          </a:p>
        </p:txBody>
      </p:sp>
      <p:sp>
        <p:nvSpPr>
          <p:cNvPr id="5" name="Rettangolo arrotondato 4"/>
          <p:cNvSpPr/>
          <p:nvPr/>
        </p:nvSpPr>
        <p:spPr>
          <a:xfrm>
            <a:off x="714348" y="1500174"/>
            <a:ext cx="7992888" cy="4536504"/>
          </a:xfrm>
          <a:prstGeom prst="roundRect">
            <a:avLst/>
          </a:prstGeom>
          <a:solidFill>
            <a:srgbClr val="FFFFFF"/>
          </a:solidFill>
          <a:ln w="25400" cap="flat" cmpd="sng" algn="ctr">
            <a:solidFill>
              <a:srgbClr val="006633"/>
            </a:solidFill>
            <a:prstDash val="solid"/>
          </a:ln>
          <a:effectLst/>
        </p:spPr>
        <p:txBody>
          <a:bodyPr rtlCol="0" anchor="ctr"/>
          <a:lstStyle/>
          <a:p>
            <a:pPr algn="ctr">
              <a:defRPr/>
            </a:pPr>
            <a:r>
              <a:rPr lang="it-IT" sz="3000" b="1" u="sng" kern="0" dirty="0" smtClean="0">
                <a:solidFill>
                  <a:srgbClr val="006633"/>
                </a:solidFill>
                <a:latin typeface="Garamond"/>
              </a:rPr>
              <a:t>Nota Ministeriale n. 1551 del 27 giugno 2013</a:t>
            </a:r>
          </a:p>
          <a:p>
            <a:pPr algn="just">
              <a:defRPr/>
            </a:pPr>
            <a:endParaRPr lang="it-IT" sz="1200" kern="0" dirty="0" smtClean="0">
              <a:solidFill>
                <a:srgbClr val="000000"/>
              </a:solidFill>
              <a:latin typeface="Garamond"/>
            </a:endParaRPr>
          </a:p>
          <a:p>
            <a:pPr algn="just">
              <a:defRPr/>
            </a:pPr>
            <a:r>
              <a:rPr lang="it-IT" sz="2500" kern="0" dirty="0" smtClean="0">
                <a:solidFill>
                  <a:srgbClr val="000000"/>
                </a:solidFill>
                <a:latin typeface="Garamond"/>
              </a:rPr>
              <a:t>Come noto, la </a:t>
            </a:r>
            <a:r>
              <a:rPr lang="it-IT" sz="2500" b="1" kern="0" dirty="0" smtClean="0">
                <a:solidFill>
                  <a:srgbClr val="000000"/>
                </a:solidFill>
                <a:latin typeface="Garamond"/>
              </a:rPr>
              <a:t>C.M. n. 8 del 6 marzo 2013</a:t>
            </a:r>
            <a:r>
              <a:rPr lang="it-IT" sz="2500" kern="0" dirty="0" smtClean="0">
                <a:solidFill>
                  <a:srgbClr val="000000"/>
                </a:solidFill>
                <a:latin typeface="Garamond"/>
              </a:rPr>
              <a:t> prevede che il Gruppo di lavoro per l’inclusione (</a:t>
            </a:r>
            <a:r>
              <a:rPr lang="it-IT" sz="2500" b="1" kern="0" dirty="0" smtClean="0">
                <a:solidFill>
                  <a:srgbClr val="000000"/>
                </a:solidFill>
                <a:latin typeface="Garamond"/>
              </a:rPr>
              <a:t>GLI</a:t>
            </a:r>
            <a:r>
              <a:rPr lang="it-IT" sz="2500" kern="0" dirty="0" smtClean="0">
                <a:solidFill>
                  <a:srgbClr val="000000"/>
                </a:solidFill>
                <a:latin typeface="Garamond"/>
              </a:rPr>
              <a:t>) di ciascuna istituzione scolastica elabori una proposta di </a:t>
            </a:r>
            <a:r>
              <a:rPr lang="it-IT" sz="2500" b="1" kern="0" dirty="0" smtClean="0">
                <a:solidFill>
                  <a:srgbClr val="000000"/>
                </a:solidFill>
                <a:latin typeface="Garamond"/>
              </a:rPr>
              <a:t>Piano Annuale per l’</a:t>
            </a:r>
            <a:r>
              <a:rPr lang="it-IT" sz="2500" b="1" kern="0" dirty="0" err="1" smtClean="0">
                <a:solidFill>
                  <a:srgbClr val="000000"/>
                </a:solidFill>
                <a:latin typeface="Garamond"/>
              </a:rPr>
              <a:t>Inclusività</a:t>
            </a:r>
            <a:r>
              <a:rPr lang="it-IT" sz="2500" b="1" kern="0" dirty="0" smtClean="0">
                <a:solidFill>
                  <a:srgbClr val="000000"/>
                </a:solidFill>
                <a:latin typeface="Garamond"/>
              </a:rPr>
              <a:t> (PAI)</a:t>
            </a:r>
            <a:r>
              <a:rPr lang="it-IT" sz="2500" kern="0" dirty="0" smtClean="0">
                <a:solidFill>
                  <a:srgbClr val="000000"/>
                </a:solidFill>
                <a:latin typeface="Garamond"/>
              </a:rPr>
              <a:t> riferito a tutti gli alunni con BES, da redigere al termine di ogni anno scolastico (entro il mese di Giugno). A tale scopo, il Gruppo procederà ad un’</a:t>
            </a:r>
            <a:r>
              <a:rPr lang="it-IT" sz="2500" b="1" kern="0" dirty="0" smtClean="0">
                <a:solidFill>
                  <a:srgbClr val="000000"/>
                </a:solidFill>
                <a:latin typeface="Garamond"/>
              </a:rPr>
              <a:t>analisi delle criticità e dei punti di forza degli interventi di inclusione scolastica operati nell’anno appena trascorso</a:t>
            </a:r>
            <a:r>
              <a:rPr lang="it-IT" sz="2500" kern="0" dirty="0" smtClean="0">
                <a:solidFill>
                  <a:srgbClr val="000000"/>
                </a:solidFill>
                <a:latin typeface="Garamond"/>
              </a:rPr>
              <a:t>.</a:t>
            </a:r>
          </a:p>
        </p:txBody>
      </p:sp>
    </p:spTree>
    <p:extLst>
      <p:ext uri="{BB962C8B-B14F-4D97-AF65-F5344CB8AC3E}">
        <p14:creationId xmlns:p14="http://schemas.microsoft.com/office/powerpoint/2010/main" val="4019278820"/>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57200" y="188640"/>
            <a:ext cx="8229600" cy="990600"/>
          </a:xfrm>
        </p:spPr>
        <p:txBody>
          <a:bodyPr>
            <a:normAutofit fontScale="90000"/>
          </a:bodyPr>
          <a:lstStyle/>
          <a:p>
            <a:r>
              <a:rPr lang="it-IT" b="1" i="1" dirty="0">
                <a:solidFill>
                  <a:srgbClr val="FFFF00"/>
                </a:solidFill>
                <a:latin typeface="Candara" panose="020E0502030303020204" pitchFamily="34" charset="0"/>
              </a:rPr>
              <a:t>Lo scopo del PAI</a:t>
            </a:r>
            <a:br>
              <a:rPr lang="it-IT" b="1" i="1" dirty="0">
                <a:solidFill>
                  <a:srgbClr val="FFFF00"/>
                </a:solidFill>
                <a:latin typeface="Candara" panose="020E0502030303020204" pitchFamily="34" charset="0"/>
              </a:rPr>
            </a:br>
            <a:endParaRPr lang="it-IT" i="1" dirty="0">
              <a:solidFill>
                <a:srgbClr val="FFFF00"/>
              </a:solidFill>
              <a:latin typeface="Candara" panose="020E0502030303020204" pitchFamily="34" charset="0"/>
            </a:endParaRPr>
          </a:p>
        </p:txBody>
      </p:sp>
      <p:sp>
        <p:nvSpPr>
          <p:cNvPr id="6" name="CasellaDiTesto 5"/>
          <p:cNvSpPr txBox="1"/>
          <p:nvPr/>
        </p:nvSpPr>
        <p:spPr>
          <a:xfrm>
            <a:off x="611560" y="1053897"/>
            <a:ext cx="7992888" cy="4308872"/>
          </a:xfrm>
          <a:prstGeom prst="rect">
            <a:avLst/>
          </a:prstGeom>
          <a:solidFill>
            <a:srgbClr val="FFFFFF"/>
          </a:solidFill>
          <a:ln w="25400" cap="flat" cmpd="sng" algn="ctr">
            <a:solidFill>
              <a:srgbClr val="006633"/>
            </a:solidFill>
            <a:prstDash val="solid"/>
          </a:ln>
          <a:effectLst/>
        </p:spPr>
        <p:txBody>
          <a:bodyPr wrap="square" rtlCol="0">
            <a:spAutoFit/>
          </a:bodyPr>
          <a:lstStyle/>
          <a:p>
            <a:pPr algn="just">
              <a:defRPr/>
            </a:pPr>
            <a:r>
              <a:rPr lang="it-IT" sz="2200" b="1" kern="0" dirty="0" smtClean="0">
                <a:solidFill>
                  <a:srgbClr val="000000"/>
                </a:solidFill>
                <a:latin typeface="Garamond"/>
              </a:rPr>
              <a:t>Lo scopo del Piano Annuale per l’</a:t>
            </a:r>
            <a:r>
              <a:rPr lang="it-IT" sz="2200" b="1" kern="0" dirty="0" err="1" smtClean="0">
                <a:solidFill>
                  <a:srgbClr val="000000"/>
                </a:solidFill>
                <a:latin typeface="Garamond"/>
              </a:rPr>
              <a:t>Inclusività</a:t>
            </a:r>
            <a:r>
              <a:rPr lang="it-IT" sz="2200" b="1" kern="0" dirty="0" smtClean="0">
                <a:solidFill>
                  <a:srgbClr val="000000"/>
                </a:solidFill>
                <a:latin typeface="Garamond"/>
              </a:rPr>
              <a:t> è </a:t>
            </a:r>
            <a:r>
              <a:rPr lang="it-IT" sz="2200" b="1" kern="0" dirty="0" smtClean="0">
                <a:solidFill>
                  <a:srgbClr val="3B812F">
                    <a:lumMod val="75000"/>
                  </a:srgbClr>
                </a:solidFill>
                <a:effectLst>
                  <a:outerShdw blurRad="38100" dist="38100" dir="2700000" algn="tl">
                    <a:srgbClr val="000000">
                      <a:alpha val="43137"/>
                    </a:srgbClr>
                  </a:outerShdw>
                </a:effectLst>
                <a:latin typeface="Garamond"/>
              </a:rPr>
              <a:t>fornire un elemento di riflessione</a:t>
            </a:r>
            <a:r>
              <a:rPr lang="it-IT" sz="2200" b="1" kern="0" dirty="0" smtClean="0">
                <a:solidFill>
                  <a:srgbClr val="3B812F">
                    <a:lumMod val="75000"/>
                  </a:srgbClr>
                </a:solidFill>
                <a:latin typeface="Garamond"/>
              </a:rPr>
              <a:t> </a:t>
            </a:r>
            <a:r>
              <a:rPr lang="it-IT" sz="2200" b="1" kern="0" dirty="0" smtClean="0">
                <a:solidFill>
                  <a:srgbClr val="000000"/>
                </a:solidFill>
                <a:latin typeface="Garamond"/>
              </a:rPr>
              <a:t>nella predisposizione del POF, di cui il PAI è parte integrante</a:t>
            </a:r>
            <a:r>
              <a:rPr lang="it-IT" sz="2200" kern="0" dirty="0" smtClean="0">
                <a:solidFill>
                  <a:srgbClr val="000000"/>
                </a:solidFill>
                <a:latin typeface="Garamond"/>
              </a:rPr>
              <a:t>. </a:t>
            </a:r>
          </a:p>
          <a:p>
            <a:pPr algn="just">
              <a:defRPr/>
            </a:pPr>
            <a:endParaRPr lang="it-IT" sz="1600" kern="0" dirty="0" smtClean="0">
              <a:solidFill>
                <a:srgbClr val="000000"/>
              </a:solidFill>
              <a:latin typeface="Garamond"/>
            </a:endParaRPr>
          </a:p>
          <a:p>
            <a:pPr algn="just">
              <a:defRPr/>
            </a:pPr>
            <a:r>
              <a:rPr lang="it-IT" sz="2200" kern="0" dirty="0" smtClean="0">
                <a:solidFill>
                  <a:srgbClr val="000000"/>
                </a:solidFill>
                <a:latin typeface="Garamond"/>
              </a:rPr>
              <a:t>Il PAI, infatti, va inteso come uno strumento che possa contribuire ad </a:t>
            </a:r>
            <a:r>
              <a:rPr lang="it-IT" sz="2200" b="1" kern="0" dirty="0" smtClean="0">
                <a:solidFill>
                  <a:srgbClr val="3B812F">
                    <a:lumMod val="75000"/>
                  </a:srgbClr>
                </a:solidFill>
                <a:effectLst>
                  <a:outerShdw blurRad="38100" dist="38100" dir="2700000" algn="tl">
                    <a:srgbClr val="000000">
                      <a:alpha val="43137"/>
                    </a:srgbClr>
                  </a:outerShdw>
                </a:effectLst>
                <a:latin typeface="Garamond"/>
              </a:rPr>
              <a:t>accrescere la consapevolezza dell’intera comunità educante </a:t>
            </a:r>
            <a:r>
              <a:rPr lang="it-IT" sz="2200" kern="0" dirty="0" smtClean="0">
                <a:solidFill>
                  <a:srgbClr val="000000"/>
                </a:solidFill>
                <a:latin typeface="Garamond"/>
              </a:rPr>
              <a:t>sulla centralità e la trasversalità dei processi inclusivi in relazione alla qualità dei “risultati” educativi, per </a:t>
            </a:r>
            <a:r>
              <a:rPr lang="it-IT" sz="2200" b="1" kern="0" dirty="0" smtClean="0">
                <a:solidFill>
                  <a:srgbClr val="3B812F">
                    <a:lumMod val="75000"/>
                  </a:srgbClr>
                </a:solidFill>
                <a:effectLst>
                  <a:outerShdw blurRad="38100" dist="38100" dir="2700000" algn="tl">
                    <a:srgbClr val="000000">
                      <a:alpha val="43137"/>
                    </a:srgbClr>
                  </a:outerShdw>
                </a:effectLst>
                <a:latin typeface="Garamond"/>
              </a:rPr>
              <a:t>creare un contesto educante dove realizzare concretamente la scuola “per tutti e per ciascuno”</a:t>
            </a:r>
            <a:r>
              <a:rPr lang="it-IT" sz="2200" kern="0" dirty="0" smtClean="0">
                <a:solidFill>
                  <a:srgbClr val="000000"/>
                </a:solidFill>
                <a:latin typeface="Garamond"/>
              </a:rPr>
              <a:t>. </a:t>
            </a:r>
          </a:p>
          <a:p>
            <a:pPr algn="just">
              <a:defRPr/>
            </a:pPr>
            <a:endParaRPr lang="it-IT" sz="1600" i="1" kern="0" dirty="0" smtClean="0">
              <a:solidFill>
                <a:srgbClr val="000000"/>
              </a:solidFill>
              <a:latin typeface="Garamond"/>
            </a:endParaRPr>
          </a:p>
          <a:p>
            <a:pPr algn="just">
              <a:defRPr/>
            </a:pPr>
            <a:r>
              <a:rPr lang="it-IT" sz="2200" kern="0" dirty="0" smtClean="0">
                <a:solidFill>
                  <a:srgbClr val="000000"/>
                </a:solidFill>
                <a:latin typeface="Garamond"/>
              </a:rPr>
              <a:t>Esso è prima di tutto un </a:t>
            </a:r>
            <a:r>
              <a:rPr lang="it-IT" sz="2200" b="1" kern="0" dirty="0" smtClean="0">
                <a:solidFill>
                  <a:srgbClr val="006633"/>
                </a:solidFill>
                <a:effectLst>
                  <a:outerShdw blurRad="38100" dist="38100" dir="2700000" algn="tl">
                    <a:srgbClr val="000000">
                      <a:alpha val="43137"/>
                    </a:srgbClr>
                  </a:outerShdw>
                </a:effectLst>
                <a:latin typeface="Garamond"/>
              </a:rPr>
              <a:t>atto interno della scuola autonoma</a:t>
            </a:r>
            <a:r>
              <a:rPr lang="it-IT" sz="2200" kern="0" dirty="0" smtClean="0">
                <a:solidFill>
                  <a:srgbClr val="000000"/>
                </a:solidFill>
                <a:latin typeface="Garamond"/>
              </a:rPr>
              <a:t>, finalizzato all’auto-conoscenza e alla pianificazione, da sviluppare in un </a:t>
            </a:r>
            <a:r>
              <a:rPr lang="it-IT" sz="2200" b="1" kern="0" dirty="0" smtClean="0">
                <a:solidFill>
                  <a:srgbClr val="006633"/>
                </a:solidFill>
                <a:effectLst>
                  <a:outerShdw blurRad="38100" dist="38100" dir="2700000" algn="tl">
                    <a:srgbClr val="000000">
                      <a:alpha val="43137"/>
                    </a:srgbClr>
                  </a:outerShdw>
                </a:effectLst>
                <a:latin typeface="Garamond"/>
              </a:rPr>
              <a:t>processo responsabile e attivo di crescita e partecipazione</a:t>
            </a:r>
            <a:r>
              <a:rPr lang="it-IT" sz="2200" kern="0" dirty="0" smtClean="0">
                <a:solidFill>
                  <a:srgbClr val="000000"/>
                </a:solidFill>
                <a:latin typeface="Garamond"/>
              </a:rPr>
              <a:t>.</a:t>
            </a:r>
          </a:p>
        </p:txBody>
      </p:sp>
      <p:sp>
        <p:nvSpPr>
          <p:cNvPr id="7" name="Rettangolo 6"/>
          <p:cNvSpPr/>
          <p:nvPr/>
        </p:nvSpPr>
        <p:spPr>
          <a:xfrm>
            <a:off x="1763688" y="5590401"/>
            <a:ext cx="5421677" cy="430887"/>
          </a:xfrm>
          <a:prstGeom prst="rect">
            <a:avLst/>
          </a:prstGeom>
          <a:solidFill>
            <a:srgbClr val="00663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pPr algn="ctr">
              <a:defRPr/>
            </a:pPr>
            <a:r>
              <a:rPr lang="it-IT" sz="2200" b="1" kern="0" dirty="0" smtClean="0">
                <a:solidFill>
                  <a:srgbClr val="FFFFFF"/>
                </a:solidFill>
                <a:latin typeface="Garamond"/>
              </a:rPr>
              <a:t>Nota Ministeriale n. 1551 del 27 giugno 2013</a:t>
            </a:r>
          </a:p>
        </p:txBody>
      </p:sp>
    </p:spTree>
    <p:extLst>
      <p:ext uri="{BB962C8B-B14F-4D97-AF65-F5344CB8AC3E}">
        <p14:creationId xmlns:p14="http://schemas.microsoft.com/office/powerpoint/2010/main" val="3933604124"/>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57200" y="438136"/>
            <a:ext cx="8229600" cy="990600"/>
          </a:xfrm>
        </p:spPr>
        <p:txBody>
          <a:bodyPr>
            <a:noAutofit/>
          </a:bodyPr>
          <a:lstStyle/>
          <a:p>
            <a:r>
              <a:rPr lang="it-IT" sz="3200" b="1" i="1" dirty="0">
                <a:solidFill>
                  <a:srgbClr val="FFFF00"/>
                </a:solidFill>
                <a:latin typeface="Candara" panose="020E0502030303020204" pitchFamily="34" charset="0"/>
              </a:rPr>
              <a:t>La significatività del PAI per una didattica inclusiva</a:t>
            </a:r>
            <a:br>
              <a:rPr lang="it-IT" sz="3200" b="1" i="1" dirty="0">
                <a:solidFill>
                  <a:srgbClr val="FFFF00"/>
                </a:solidFill>
                <a:latin typeface="Candara" panose="020E0502030303020204" pitchFamily="34" charset="0"/>
              </a:rPr>
            </a:br>
            <a:r>
              <a:rPr lang="it-IT" sz="3200" b="1" i="1" dirty="0">
                <a:solidFill>
                  <a:srgbClr val="FFFF00"/>
                </a:solidFill>
                <a:latin typeface="Candara" panose="020E0502030303020204" pitchFamily="34" charset="0"/>
              </a:rPr>
              <a:t/>
            </a:r>
            <a:br>
              <a:rPr lang="it-IT" sz="3200" b="1" i="1" dirty="0">
                <a:solidFill>
                  <a:srgbClr val="FFFF00"/>
                </a:solidFill>
                <a:latin typeface="Candara" panose="020E0502030303020204" pitchFamily="34" charset="0"/>
              </a:rPr>
            </a:br>
            <a:endParaRPr lang="it-IT" sz="3200" i="1" dirty="0">
              <a:solidFill>
                <a:srgbClr val="FFFF00"/>
              </a:solidFill>
              <a:latin typeface="Candara" panose="020E0502030303020204" pitchFamily="34" charset="0"/>
            </a:endParaRPr>
          </a:p>
        </p:txBody>
      </p:sp>
      <p:sp>
        <p:nvSpPr>
          <p:cNvPr id="9" name="Arrotonda angolo diagonale rettangolo 8"/>
          <p:cNvSpPr/>
          <p:nvPr/>
        </p:nvSpPr>
        <p:spPr>
          <a:xfrm>
            <a:off x="971600" y="1052736"/>
            <a:ext cx="7416824" cy="4032448"/>
          </a:xfrm>
          <a:prstGeom prst="round2DiagRect">
            <a:avLst/>
          </a:prstGeom>
          <a:solidFill>
            <a:srgbClr val="FFFFFF"/>
          </a:solidFill>
          <a:ln w="25400" cap="flat" cmpd="sng" algn="ctr">
            <a:solidFill>
              <a:srgbClr val="006633"/>
            </a:solidFill>
            <a:prstDash val="solid"/>
          </a:ln>
          <a:effectLst/>
        </p:spPr>
        <p:txBody>
          <a:bodyPr rtlCol="0" anchor="ctr"/>
          <a:lstStyle/>
          <a:p>
            <a:pPr algn="ctr">
              <a:defRPr/>
            </a:pPr>
            <a:r>
              <a:rPr lang="it-IT" sz="2400" kern="0" dirty="0" smtClean="0">
                <a:solidFill>
                  <a:srgbClr val="000000"/>
                </a:solidFill>
                <a:latin typeface="Garamond"/>
              </a:rPr>
              <a:t> </a:t>
            </a:r>
            <a:r>
              <a:rPr lang="it-IT" sz="2500" kern="0" dirty="0" smtClean="0">
                <a:solidFill>
                  <a:srgbClr val="000000"/>
                </a:solidFill>
                <a:latin typeface="Garamond"/>
              </a:rPr>
              <a:t>Il </a:t>
            </a:r>
            <a:r>
              <a:rPr lang="it-IT" sz="2500" b="1" kern="0" dirty="0" smtClean="0">
                <a:solidFill>
                  <a:srgbClr val="000000"/>
                </a:solidFill>
                <a:latin typeface="Garamond"/>
              </a:rPr>
              <a:t>Piano Annuale per l’</a:t>
            </a:r>
            <a:r>
              <a:rPr lang="it-IT" sz="2500" b="1" kern="0" dirty="0" err="1" smtClean="0">
                <a:solidFill>
                  <a:srgbClr val="000000"/>
                </a:solidFill>
                <a:latin typeface="Garamond"/>
              </a:rPr>
              <a:t>Inclusività</a:t>
            </a:r>
            <a:r>
              <a:rPr lang="it-IT" sz="2500" kern="0" dirty="0" smtClean="0">
                <a:solidFill>
                  <a:srgbClr val="000000"/>
                </a:solidFill>
                <a:latin typeface="Garamond"/>
              </a:rPr>
              <a:t>:</a:t>
            </a:r>
          </a:p>
          <a:p>
            <a:pPr algn="ctr">
              <a:defRPr/>
            </a:pPr>
            <a:endParaRPr lang="it-IT" sz="2500" kern="0" dirty="0" smtClean="0">
              <a:solidFill>
                <a:srgbClr val="000000"/>
              </a:solidFill>
              <a:latin typeface="Garamond"/>
            </a:endParaRPr>
          </a:p>
          <a:p>
            <a:pPr algn="just">
              <a:buFont typeface="Wingdings" pitchFamily="2" charset="2"/>
              <a:buChar char="Ø"/>
              <a:defRPr/>
            </a:pPr>
            <a:r>
              <a:rPr lang="it-IT" sz="2500" b="1" kern="0" dirty="0" smtClean="0">
                <a:solidFill>
                  <a:srgbClr val="000000"/>
                </a:solidFill>
                <a:latin typeface="Garamond"/>
              </a:rPr>
              <a:t> non</a:t>
            </a:r>
            <a:r>
              <a:rPr lang="it-IT" sz="2500" kern="0" dirty="0" smtClean="0">
                <a:solidFill>
                  <a:srgbClr val="000000"/>
                </a:solidFill>
                <a:latin typeface="Garamond"/>
              </a:rPr>
              <a:t> va interpretato come un “piano formativo per gli alunni con bisogni educativi speciali” ad integrazione del </a:t>
            </a:r>
            <a:r>
              <a:rPr lang="it-IT" sz="2500" kern="0" dirty="0" err="1" smtClean="0">
                <a:solidFill>
                  <a:srgbClr val="000000"/>
                </a:solidFill>
                <a:latin typeface="Garamond"/>
              </a:rPr>
              <a:t>P.O.F.</a:t>
            </a:r>
            <a:r>
              <a:rPr lang="it-IT" sz="2500" kern="0" dirty="0" smtClean="0">
                <a:solidFill>
                  <a:srgbClr val="000000"/>
                </a:solidFill>
                <a:latin typeface="Garamond"/>
              </a:rPr>
              <a:t> ;</a:t>
            </a:r>
          </a:p>
          <a:p>
            <a:pPr algn="just">
              <a:defRPr/>
            </a:pPr>
            <a:endParaRPr lang="it-IT" sz="1400" kern="0" dirty="0" smtClean="0">
              <a:solidFill>
                <a:srgbClr val="000000"/>
              </a:solidFill>
              <a:latin typeface="Garamond"/>
            </a:endParaRPr>
          </a:p>
          <a:p>
            <a:pPr algn="just">
              <a:buFont typeface="Wingdings" pitchFamily="2" charset="2"/>
              <a:buChar char="Ø"/>
              <a:defRPr/>
            </a:pPr>
            <a:r>
              <a:rPr lang="it-IT" sz="2500" b="1" kern="0" dirty="0" smtClean="0">
                <a:solidFill>
                  <a:srgbClr val="000000"/>
                </a:solidFill>
                <a:latin typeface="Garamond"/>
              </a:rPr>
              <a:t> non</a:t>
            </a:r>
            <a:r>
              <a:rPr lang="it-IT" sz="2500" kern="0" dirty="0" smtClean="0">
                <a:solidFill>
                  <a:srgbClr val="000000"/>
                </a:solidFill>
                <a:latin typeface="Garamond"/>
              </a:rPr>
              <a:t> è un “documento” per chi ha bisogni educativi speciali, ma </a:t>
            </a:r>
            <a:r>
              <a:rPr lang="it-IT" sz="2500" b="1" kern="0" dirty="0" smtClean="0">
                <a:solidFill>
                  <a:srgbClr val="000000"/>
                </a:solidFill>
                <a:effectLst>
                  <a:outerShdw blurRad="38100" dist="38100" dir="2700000" algn="tl">
                    <a:srgbClr val="000000">
                      <a:alpha val="43137"/>
                    </a:srgbClr>
                  </a:outerShdw>
                </a:effectLst>
                <a:latin typeface="Garamond"/>
              </a:rPr>
              <a:t>è lo strumento per una progettazione della propria offerta formativa in senso inclusivo</a:t>
            </a:r>
            <a:r>
              <a:rPr lang="it-IT" sz="2500" kern="0" dirty="0" smtClean="0">
                <a:solidFill>
                  <a:srgbClr val="000000"/>
                </a:solidFill>
                <a:latin typeface="Garamond"/>
              </a:rPr>
              <a:t>.</a:t>
            </a:r>
          </a:p>
        </p:txBody>
      </p:sp>
      <p:sp>
        <p:nvSpPr>
          <p:cNvPr id="10" name="Rettangolo 9"/>
          <p:cNvSpPr/>
          <p:nvPr/>
        </p:nvSpPr>
        <p:spPr>
          <a:xfrm>
            <a:off x="1835696" y="5373216"/>
            <a:ext cx="5904656" cy="430887"/>
          </a:xfrm>
          <a:prstGeom prst="rect">
            <a:avLst/>
          </a:prstGeom>
          <a:solidFill>
            <a:srgbClr val="00663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defRPr/>
            </a:pPr>
            <a:r>
              <a:rPr lang="it-IT" sz="2200" b="1" kern="0" dirty="0" smtClean="0">
                <a:solidFill>
                  <a:srgbClr val="FFFFFF"/>
                </a:solidFill>
                <a:latin typeface="Garamond"/>
              </a:rPr>
              <a:t>Nota Ministeriale n. 1551 del 27 giugno 2013</a:t>
            </a:r>
          </a:p>
        </p:txBody>
      </p:sp>
    </p:spTree>
    <p:extLst>
      <p:ext uri="{BB962C8B-B14F-4D97-AF65-F5344CB8AC3E}">
        <p14:creationId xmlns:p14="http://schemas.microsoft.com/office/powerpoint/2010/main" val="1150781388"/>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57200" y="438136"/>
            <a:ext cx="8229600" cy="990600"/>
          </a:xfrm>
        </p:spPr>
        <p:txBody>
          <a:bodyPr>
            <a:noAutofit/>
          </a:bodyPr>
          <a:lstStyle/>
          <a:p>
            <a:r>
              <a:rPr lang="it-IT" sz="3200" b="1" i="1" dirty="0">
                <a:solidFill>
                  <a:srgbClr val="FFFF00"/>
                </a:solidFill>
                <a:latin typeface="Candara" panose="020E0502030303020204" pitchFamily="34" charset="0"/>
              </a:rPr>
              <a:t>La significatività del PAI per una didattica inclusiva</a:t>
            </a:r>
            <a:br>
              <a:rPr lang="it-IT" sz="3200" b="1" i="1" dirty="0">
                <a:solidFill>
                  <a:srgbClr val="FFFF00"/>
                </a:solidFill>
                <a:latin typeface="Candara" panose="020E0502030303020204" pitchFamily="34" charset="0"/>
              </a:rPr>
            </a:br>
            <a:r>
              <a:rPr lang="it-IT" sz="3200" b="1" i="1" dirty="0">
                <a:solidFill>
                  <a:srgbClr val="FFFF00"/>
                </a:solidFill>
                <a:latin typeface="Candara" panose="020E0502030303020204" pitchFamily="34" charset="0"/>
              </a:rPr>
              <a:t/>
            </a:r>
            <a:br>
              <a:rPr lang="it-IT" sz="3200" b="1" i="1" dirty="0">
                <a:solidFill>
                  <a:srgbClr val="FFFF00"/>
                </a:solidFill>
                <a:latin typeface="Candara" panose="020E0502030303020204" pitchFamily="34" charset="0"/>
              </a:rPr>
            </a:br>
            <a:endParaRPr lang="it-IT" sz="3200" i="1" dirty="0">
              <a:solidFill>
                <a:srgbClr val="FFFF00"/>
              </a:solidFill>
              <a:latin typeface="Candara" panose="020E0502030303020204" pitchFamily="34" charset="0"/>
            </a:endParaRPr>
          </a:p>
        </p:txBody>
      </p:sp>
      <p:sp>
        <p:nvSpPr>
          <p:cNvPr id="9" name="Arrotonda angolo diagonale rettangolo 8"/>
          <p:cNvSpPr/>
          <p:nvPr/>
        </p:nvSpPr>
        <p:spPr>
          <a:xfrm>
            <a:off x="251520" y="1052736"/>
            <a:ext cx="8640960" cy="4824536"/>
          </a:xfrm>
          <a:prstGeom prst="round2DiagRect">
            <a:avLst/>
          </a:prstGeom>
          <a:solidFill>
            <a:srgbClr val="FFFFFF"/>
          </a:solidFill>
          <a:ln w="25400" cap="flat" cmpd="sng" algn="ctr">
            <a:solidFill>
              <a:srgbClr val="006633"/>
            </a:solidFill>
            <a:prstDash val="solid"/>
          </a:ln>
          <a:effectLst/>
        </p:spPr>
        <p:txBody>
          <a:bodyPr rtlCol="0" anchor="ctr"/>
          <a:lstStyle/>
          <a:p>
            <a:pPr algn="just"/>
            <a:r>
              <a:rPr lang="it-IT" sz="2400" kern="0" dirty="0" smtClean="0">
                <a:solidFill>
                  <a:srgbClr val="000000"/>
                </a:solidFill>
                <a:latin typeface="Garamond"/>
              </a:rPr>
              <a:t> </a:t>
            </a:r>
            <a:r>
              <a:rPr lang="it-IT" sz="2500" dirty="0" smtClean="0">
                <a:solidFill>
                  <a:srgbClr val="000000"/>
                </a:solidFill>
                <a:latin typeface="Garamond"/>
              </a:rPr>
              <a:t>Il </a:t>
            </a:r>
            <a:r>
              <a:rPr lang="it-IT" sz="2500" b="1" dirty="0">
                <a:solidFill>
                  <a:srgbClr val="000000"/>
                </a:solidFill>
                <a:latin typeface="Garamond"/>
              </a:rPr>
              <a:t>PAI</a:t>
            </a:r>
            <a:r>
              <a:rPr lang="it-IT" sz="2500" dirty="0">
                <a:solidFill>
                  <a:srgbClr val="000000"/>
                </a:solidFill>
                <a:latin typeface="Garamond"/>
              </a:rPr>
              <a:t> è lo </a:t>
            </a:r>
            <a:r>
              <a:rPr lang="it-IT" sz="2500" b="1" dirty="0">
                <a:solidFill>
                  <a:srgbClr val="000000"/>
                </a:solidFill>
                <a:latin typeface="Garamond"/>
              </a:rPr>
              <a:t>sfondo</a:t>
            </a:r>
            <a:r>
              <a:rPr lang="it-IT" sz="2500" dirty="0">
                <a:solidFill>
                  <a:srgbClr val="000000"/>
                </a:solidFill>
                <a:latin typeface="Garamond"/>
              </a:rPr>
              <a:t> ed il </a:t>
            </a:r>
            <a:r>
              <a:rPr lang="it-IT" sz="2500" b="1" dirty="0">
                <a:solidFill>
                  <a:srgbClr val="000000"/>
                </a:solidFill>
                <a:latin typeface="Garamond"/>
              </a:rPr>
              <a:t>fondamento</a:t>
            </a:r>
            <a:r>
              <a:rPr lang="it-IT" sz="2500" dirty="0">
                <a:solidFill>
                  <a:srgbClr val="000000"/>
                </a:solidFill>
                <a:latin typeface="Garamond"/>
              </a:rPr>
              <a:t> sul quale sviluppare una </a:t>
            </a:r>
            <a:r>
              <a:rPr lang="it-IT" sz="2500" b="1" dirty="0">
                <a:solidFill>
                  <a:srgbClr val="000000"/>
                </a:solidFill>
                <a:latin typeface="Garamond"/>
              </a:rPr>
              <a:t>didattica attenta ai bisogni di ciascuno </a:t>
            </a:r>
            <a:r>
              <a:rPr lang="it-IT" sz="2500" dirty="0">
                <a:solidFill>
                  <a:srgbClr val="000000"/>
                </a:solidFill>
                <a:latin typeface="Garamond"/>
              </a:rPr>
              <a:t>nel realizzare gli obiettivi comuni, le linee guida per un </a:t>
            </a:r>
            <a:r>
              <a:rPr lang="it-IT" sz="2500" b="1" dirty="0">
                <a:solidFill>
                  <a:srgbClr val="000000"/>
                </a:solidFill>
                <a:latin typeface="Garamond"/>
              </a:rPr>
              <a:t>concreto impegno programmatico per l’inclusione</a:t>
            </a:r>
            <a:r>
              <a:rPr lang="it-IT" sz="2500" dirty="0">
                <a:solidFill>
                  <a:srgbClr val="000000"/>
                </a:solidFill>
                <a:latin typeface="Garamond"/>
              </a:rPr>
              <a:t>, basato:</a:t>
            </a:r>
          </a:p>
          <a:p>
            <a:pPr algn="just"/>
            <a:endParaRPr lang="it-IT" sz="1200" dirty="0">
              <a:solidFill>
                <a:srgbClr val="000000"/>
              </a:solidFill>
              <a:latin typeface="Garamond"/>
            </a:endParaRPr>
          </a:p>
          <a:p>
            <a:pPr algn="just">
              <a:buFont typeface="Arial" pitchFamily="34" charset="0"/>
              <a:buChar char="•"/>
            </a:pPr>
            <a:r>
              <a:rPr lang="it-IT" sz="2500" dirty="0">
                <a:solidFill>
                  <a:srgbClr val="000000"/>
                </a:solidFill>
                <a:latin typeface="Garamond"/>
              </a:rPr>
              <a:t> </a:t>
            </a:r>
            <a:r>
              <a:rPr lang="it-IT" sz="2500" dirty="0">
                <a:solidFill>
                  <a:srgbClr val="000000"/>
                </a:solidFill>
                <a:effectLst>
                  <a:outerShdw blurRad="38100" dist="38100" dir="2700000" algn="tl">
                    <a:srgbClr val="000000">
                      <a:alpha val="43137"/>
                    </a:srgbClr>
                  </a:outerShdw>
                </a:effectLst>
                <a:latin typeface="Garamond"/>
              </a:rPr>
              <a:t>su un’attenta lettura del grado di </a:t>
            </a:r>
            <a:r>
              <a:rPr lang="it-IT" sz="2500" dirty="0" err="1">
                <a:solidFill>
                  <a:srgbClr val="000000"/>
                </a:solidFill>
                <a:effectLst>
                  <a:outerShdw blurRad="38100" dist="38100" dir="2700000" algn="tl">
                    <a:srgbClr val="000000">
                      <a:alpha val="43137"/>
                    </a:srgbClr>
                  </a:outerShdw>
                </a:effectLst>
                <a:latin typeface="Garamond"/>
              </a:rPr>
              <a:t>inclusività</a:t>
            </a:r>
            <a:r>
              <a:rPr lang="it-IT" sz="2500" dirty="0">
                <a:solidFill>
                  <a:srgbClr val="000000"/>
                </a:solidFill>
                <a:effectLst>
                  <a:outerShdw blurRad="38100" dist="38100" dir="2700000" algn="tl">
                    <a:srgbClr val="000000">
                      <a:alpha val="43137"/>
                    </a:srgbClr>
                  </a:outerShdw>
                </a:effectLst>
                <a:latin typeface="Garamond"/>
              </a:rPr>
              <a:t> della scuola</a:t>
            </a:r>
            <a:r>
              <a:rPr lang="it-IT" sz="2500" dirty="0">
                <a:solidFill>
                  <a:srgbClr val="000000"/>
                </a:solidFill>
                <a:latin typeface="Garamond"/>
              </a:rPr>
              <a:t>;</a:t>
            </a:r>
          </a:p>
          <a:p>
            <a:pPr algn="just">
              <a:buFont typeface="Arial" pitchFamily="34" charset="0"/>
              <a:buChar char="•"/>
            </a:pPr>
            <a:r>
              <a:rPr lang="it-IT" sz="2500" dirty="0">
                <a:solidFill>
                  <a:srgbClr val="000000"/>
                </a:solidFill>
                <a:latin typeface="Garamond"/>
              </a:rPr>
              <a:t> </a:t>
            </a:r>
            <a:r>
              <a:rPr lang="it-IT" sz="2500" dirty="0">
                <a:solidFill>
                  <a:srgbClr val="000000"/>
                </a:solidFill>
                <a:effectLst>
                  <a:outerShdw blurRad="38100" dist="38100" dir="2700000" algn="tl">
                    <a:srgbClr val="000000">
                      <a:alpha val="43137"/>
                    </a:srgbClr>
                  </a:outerShdw>
                </a:effectLst>
                <a:latin typeface="Garamond"/>
              </a:rPr>
              <a:t>su obiettivi di miglioramento</a:t>
            </a:r>
            <a:r>
              <a:rPr lang="it-IT" sz="2500" dirty="0">
                <a:solidFill>
                  <a:srgbClr val="000000"/>
                </a:solidFill>
                <a:latin typeface="Garamond"/>
              </a:rPr>
              <a:t>, da perseguire nel senso della trasversalità delle prassi di inclusione negli ambiti dell’insegnamento curricolare, della gestione delle classi, dell’organizzazione dei tempi e degli spazi scolastici, delle relazioni tra docenti, alunni e famiglie.</a:t>
            </a:r>
          </a:p>
        </p:txBody>
      </p:sp>
      <p:sp>
        <p:nvSpPr>
          <p:cNvPr id="10" name="Rettangolo 9"/>
          <p:cNvSpPr/>
          <p:nvPr/>
        </p:nvSpPr>
        <p:spPr>
          <a:xfrm>
            <a:off x="1835696" y="6094457"/>
            <a:ext cx="5904656" cy="430887"/>
          </a:xfrm>
          <a:prstGeom prst="rect">
            <a:avLst/>
          </a:prstGeom>
          <a:solidFill>
            <a:srgbClr val="00663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defRPr/>
            </a:pPr>
            <a:r>
              <a:rPr lang="it-IT" sz="2200" b="1" kern="0" dirty="0" smtClean="0">
                <a:solidFill>
                  <a:srgbClr val="FFFFFF"/>
                </a:solidFill>
                <a:latin typeface="Garamond"/>
              </a:rPr>
              <a:t>Nota Ministeriale n. 1551 del 27 giugno 2013</a:t>
            </a:r>
          </a:p>
        </p:txBody>
      </p:sp>
    </p:spTree>
    <p:extLst>
      <p:ext uri="{BB962C8B-B14F-4D97-AF65-F5344CB8AC3E}">
        <p14:creationId xmlns:p14="http://schemas.microsoft.com/office/powerpoint/2010/main" val="131396829"/>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ttangolo 18"/>
          <p:cNvSpPr/>
          <p:nvPr/>
        </p:nvSpPr>
        <p:spPr>
          <a:xfrm>
            <a:off x="827584" y="764704"/>
            <a:ext cx="8316416" cy="144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FFFFFF"/>
              </a:solidFill>
            </a:endParaRPr>
          </a:p>
        </p:txBody>
      </p:sp>
      <p:sp>
        <p:nvSpPr>
          <p:cNvPr id="23" name="CasellaDiTesto 22"/>
          <p:cNvSpPr txBox="1"/>
          <p:nvPr/>
        </p:nvSpPr>
        <p:spPr>
          <a:xfrm>
            <a:off x="107504" y="1268760"/>
            <a:ext cx="8892480" cy="5139869"/>
          </a:xfrm>
          <a:prstGeom prst="rect">
            <a:avLst/>
          </a:prstGeom>
          <a:solidFill>
            <a:schemeClr val="tx1"/>
          </a:solidFill>
          <a:ln/>
        </p:spPr>
        <p:style>
          <a:lnRef idx="1">
            <a:schemeClr val="accent3"/>
          </a:lnRef>
          <a:fillRef idx="2">
            <a:schemeClr val="accent3"/>
          </a:fillRef>
          <a:effectRef idx="1">
            <a:schemeClr val="accent3"/>
          </a:effectRef>
          <a:fontRef idx="minor">
            <a:schemeClr val="dk1"/>
          </a:fontRef>
        </p:style>
        <p:txBody>
          <a:bodyPr wrap="square" rtlCol="0">
            <a:spAutoFit/>
          </a:bodyPr>
          <a:lstStyle/>
          <a:p>
            <a:pPr marL="342900" indent="-342900" algn="just">
              <a:buFont typeface="Arial" pitchFamily="34" charset="0"/>
              <a:buChar char="•"/>
            </a:pPr>
            <a:r>
              <a:rPr lang="it-IT" sz="2000" b="1" dirty="0" smtClean="0">
                <a:solidFill>
                  <a:srgbClr val="000000"/>
                </a:solidFill>
              </a:rPr>
              <a:t>Attenta </a:t>
            </a:r>
            <a:r>
              <a:rPr lang="it-IT" sz="2000" b="1" dirty="0" smtClean="0">
                <a:solidFill>
                  <a:srgbClr val="C00000"/>
                </a:solidFill>
                <a:effectLst>
                  <a:outerShdw blurRad="38100" dist="38100" dir="2700000" algn="tl">
                    <a:srgbClr val="000000">
                      <a:alpha val="43137"/>
                    </a:srgbClr>
                  </a:outerShdw>
                </a:effectLst>
              </a:rPr>
              <a:t>analisi delle criticità e dei punti di forza </a:t>
            </a:r>
            <a:r>
              <a:rPr lang="it-IT" sz="2000" b="1" dirty="0" smtClean="0">
                <a:solidFill>
                  <a:srgbClr val="000000"/>
                </a:solidFill>
              </a:rPr>
              <a:t>degli interventi di inclusione scolastica operati nell’anno scolastico appena trascorso.</a:t>
            </a:r>
          </a:p>
          <a:p>
            <a:pPr marL="342900" indent="-342900" algn="just"/>
            <a:endParaRPr lang="it-IT" sz="1200" b="1" dirty="0" smtClean="0">
              <a:solidFill>
                <a:srgbClr val="000000"/>
              </a:solidFill>
            </a:endParaRPr>
          </a:p>
          <a:p>
            <a:pPr marL="342900" indent="-342900" algn="just">
              <a:buFont typeface="Arial" pitchFamily="34" charset="0"/>
              <a:buChar char="•"/>
            </a:pPr>
            <a:r>
              <a:rPr lang="it-IT" sz="2000" b="1" dirty="0" smtClean="0">
                <a:solidFill>
                  <a:srgbClr val="C00000"/>
                </a:solidFill>
                <a:effectLst>
                  <a:outerShdw blurRad="38100" dist="38100" dir="2700000" algn="tl">
                    <a:srgbClr val="000000">
                      <a:alpha val="43137"/>
                    </a:srgbClr>
                  </a:outerShdw>
                </a:effectLst>
              </a:rPr>
              <a:t>Formulazione di un’ipotesi globale di utilizzo funzionale delle risorse</a:t>
            </a:r>
            <a:r>
              <a:rPr lang="it-IT" sz="2000" b="1" dirty="0" smtClean="0">
                <a:solidFill>
                  <a:srgbClr val="000000"/>
                </a:solidFill>
              </a:rPr>
              <a:t> specifiche, istituzionali e non, per incrementare il livello di </a:t>
            </a:r>
            <a:r>
              <a:rPr lang="it-IT" sz="2000" b="1" dirty="0" err="1" smtClean="0">
                <a:solidFill>
                  <a:srgbClr val="000000"/>
                </a:solidFill>
              </a:rPr>
              <a:t>inclusività</a:t>
            </a:r>
            <a:r>
              <a:rPr lang="it-IT" sz="2000" b="1" dirty="0" smtClean="0">
                <a:solidFill>
                  <a:srgbClr val="000000"/>
                </a:solidFill>
              </a:rPr>
              <a:t> generale della scuola nell’anno successivo.</a:t>
            </a:r>
          </a:p>
          <a:p>
            <a:pPr marL="342900" indent="-342900" algn="just"/>
            <a:endParaRPr lang="it-IT" sz="1200" b="1" dirty="0" smtClean="0">
              <a:solidFill>
                <a:srgbClr val="000000"/>
              </a:solidFill>
            </a:endParaRPr>
          </a:p>
          <a:p>
            <a:pPr marL="342900" indent="-342900" algn="just">
              <a:buFont typeface="Arial" pitchFamily="34" charset="0"/>
              <a:buChar char="•"/>
            </a:pPr>
            <a:r>
              <a:rPr lang="it-IT" sz="2000" b="1" dirty="0" smtClean="0">
                <a:solidFill>
                  <a:srgbClr val="C00000"/>
                </a:solidFill>
                <a:effectLst>
                  <a:outerShdw blurRad="38100" dist="38100" dir="2700000" algn="tl">
                    <a:srgbClr val="000000">
                      <a:alpha val="43137"/>
                    </a:srgbClr>
                  </a:outerShdw>
                </a:effectLst>
              </a:rPr>
              <a:t>Discussione e deliberazione in Collegio dei Docenti</a:t>
            </a:r>
            <a:r>
              <a:rPr lang="it-IT" sz="2000" b="1" dirty="0" smtClean="0">
                <a:solidFill>
                  <a:srgbClr val="000000"/>
                </a:solidFill>
              </a:rPr>
              <a:t>.</a:t>
            </a:r>
          </a:p>
          <a:p>
            <a:pPr marL="342900" indent="-342900" algn="just"/>
            <a:endParaRPr lang="it-IT" sz="1200" b="1" dirty="0" smtClean="0">
              <a:solidFill>
                <a:srgbClr val="000000"/>
              </a:solidFill>
            </a:endParaRPr>
          </a:p>
          <a:p>
            <a:pPr marL="342900" indent="-342900" algn="just">
              <a:buFont typeface="Arial" pitchFamily="34" charset="0"/>
              <a:buChar char="•"/>
            </a:pPr>
            <a:r>
              <a:rPr lang="it-IT" sz="2000" b="1" dirty="0" smtClean="0">
                <a:solidFill>
                  <a:srgbClr val="000000"/>
                </a:solidFill>
              </a:rPr>
              <a:t>Invio del PAI ai competenti Uffici degli UUSSRR, nonché ai GLIP e al GLIR, per la richiesta di organico di sostegno, e alle altre istituzioni territoriali come proposta di </a:t>
            </a:r>
            <a:r>
              <a:rPr lang="it-IT" sz="2000" b="1" dirty="0" smtClean="0">
                <a:solidFill>
                  <a:srgbClr val="C00000"/>
                </a:solidFill>
                <a:effectLst>
                  <a:outerShdw blurRad="38100" dist="38100" dir="2700000" algn="tl">
                    <a:srgbClr val="000000">
                      <a:alpha val="43137"/>
                    </a:srgbClr>
                  </a:outerShdw>
                </a:effectLst>
              </a:rPr>
              <a:t>assegnazione delle risorse di competenza</a:t>
            </a:r>
            <a:r>
              <a:rPr lang="it-IT" sz="2000" b="1" dirty="0" smtClean="0">
                <a:solidFill>
                  <a:srgbClr val="000000"/>
                </a:solidFill>
              </a:rPr>
              <a:t>, considerando anche gli Accordi di Programma in vigore o altre specifiche intese sull'integrazione scolastica sottoscritte con gli Enti Locali.</a:t>
            </a:r>
          </a:p>
          <a:p>
            <a:pPr marL="342900" indent="-342900" algn="just"/>
            <a:endParaRPr lang="it-IT" sz="1200" b="1" dirty="0" smtClean="0">
              <a:solidFill>
                <a:srgbClr val="000000"/>
              </a:solidFill>
            </a:endParaRPr>
          </a:p>
          <a:p>
            <a:pPr marL="342900" indent="-342900" algn="just">
              <a:buFont typeface="Arial" pitchFamily="34" charset="0"/>
              <a:buChar char="•"/>
            </a:pPr>
            <a:r>
              <a:rPr lang="it-IT" sz="2000" b="1" dirty="0" smtClean="0">
                <a:solidFill>
                  <a:srgbClr val="000000"/>
                </a:solidFill>
              </a:rPr>
              <a:t>Assegnazione alle singole scuole globalmente le risorse di sostegno secondo quanto stabilito dall’ art 19 comma 11 della Legge n. 111/2011 dagli Uffici scolastici regionali.</a:t>
            </a:r>
          </a:p>
        </p:txBody>
      </p:sp>
      <p:sp>
        <p:nvSpPr>
          <p:cNvPr id="9" name="CasellaDiTesto 8"/>
          <p:cNvSpPr txBox="1"/>
          <p:nvPr/>
        </p:nvSpPr>
        <p:spPr>
          <a:xfrm>
            <a:off x="5500694" y="6215082"/>
            <a:ext cx="3312368" cy="430887"/>
          </a:xfrm>
          <a:prstGeom prst="rect">
            <a:avLst/>
          </a:prstGeom>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it-IT" sz="2200" b="1" dirty="0" smtClean="0">
                <a:solidFill>
                  <a:srgbClr val="006633"/>
                </a:solidFill>
              </a:rPr>
              <a:t>C.M. n. 8 del 6 marzo 2013</a:t>
            </a:r>
            <a:endParaRPr lang="it-IT" sz="2200" b="1" dirty="0">
              <a:solidFill>
                <a:srgbClr val="006633"/>
              </a:solidFill>
            </a:endParaRPr>
          </a:p>
        </p:txBody>
      </p:sp>
      <p:sp>
        <p:nvSpPr>
          <p:cNvPr id="7" name="Ovale 6"/>
          <p:cNvSpPr/>
          <p:nvPr/>
        </p:nvSpPr>
        <p:spPr>
          <a:xfrm>
            <a:off x="1007097" y="214290"/>
            <a:ext cx="8136903" cy="936104"/>
          </a:xfrm>
          <a:prstGeom prst="ellipse">
            <a:avLst/>
          </a:prstGeom>
          <a:solidFill>
            <a:srgbClr val="FFFF0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it-IT">
              <a:solidFill>
                <a:prstClr val="black"/>
              </a:solidFill>
            </a:endParaRPr>
          </a:p>
        </p:txBody>
      </p:sp>
      <p:sp>
        <p:nvSpPr>
          <p:cNvPr id="6" name="CasellaDiTesto 5"/>
          <p:cNvSpPr txBox="1"/>
          <p:nvPr/>
        </p:nvSpPr>
        <p:spPr>
          <a:xfrm>
            <a:off x="791072" y="428604"/>
            <a:ext cx="8352928" cy="492443"/>
          </a:xfrm>
          <a:prstGeom prst="rect">
            <a:avLst/>
          </a:prstGeom>
          <a:solidFill>
            <a:schemeClr val="tx1"/>
          </a:solidFill>
        </p:spPr>
        <p:txBody>
          <a:bodyPr wrap="square" rtlCol="0">
            <a:spAutoFit/>
          </a:bodyPr>
          <a:lstStyle/>
          <a:p>
            <a:pPr algn="ctr"/>
            <a:r>
              <a:rPr lang="it-IT" sz="2600" b="1" dirty="0" smtClean="0">
                <a:solidFill>
                  <a:srgbClr val="500000"/>
                </a:solidFill>
              </a:rPr>
              <a:t>La procedura prevista per la redazione del PAI</a:t>
            </a:r>
            <a:endParaRPr lang="it-IT" sz="2600" b="1" dirty="0">
              <a:solidFill>
                <a:srgbClr val="500000"/>
              </a:solidFill>
            </a:endParaRPr>
          </a:p>
        </p:txBody>
      </p:sp>
    </p:spTree>
    <p:extLst>
      <p:ext uri="{BB962C8B-B14F-4D97-AF65-F5344CB8AC3E}">
        <p14:creationId xmlns:p14="http://schemas.microsoft.com/office/powerpoint/2010/main" val="268504555"/>
      </p:ext>
    </p:extLst>
  </p:cSld>
  <p:clrMapOvr>
    <a:masterClrMapping/>
  </p:clrMapOvr>
  <p:transition spd="med">
    <p:circl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a 3"/>
          <p:cNvGraphicFramePr>
            <a:graphicFrameLocks noGrp="1"/>
          </p:cNvGraphicFramePr>
          <p:nvPr>
            <p:extLst>
              <p:ext uri="{D42A27DB-BD31-4B8C-83A1-F6EECF244321}">
                <p14:modId xmlns:p14="http://schemas.microsoft.com/office/powerpoint/2010/main" val="1156760735"/>
              </p:ext>
            </p:extLst>
          </p:nvPr>
        </p:nvGraphicFramePr>
        <p:xfrm>
          <a:off x="179513" y="1620664"/>
          <a:ext cx="8856983" cy="4976688"/>
        </p:xfrm>
        <a:graphic>
          <a:graphicData uri="http://schemas.openxmlformats.org/drawingml/2006/table">
            <a:tbl>
              <a:tblPr>
                <a:tableStyleId>{BDBED569-4797-4DF1-A0F4-6AAB3CD982D8}</a:tableStyleId>
              </a:tblPr>
              <a:tblGrid>
                <a:gridCol w="7131763"/>
                <a:gridCol w="1725220"/>
              </a:tblGrid>
              <a:tr h="212848">
                <a:tc>
                  <a:txBody>
                    <a:bodyPr/>
                    <a:lstStyle/>
                    <a:p>
                      <a:pPr marL="342900" lvl="0" indent="-342900">
                        <a:spcAft>
                          <a:spcPts val="0"/>
                        </a:spcAft>
                        <a:buFont typeface="+mj-lt"/>
                        <a:buAutoNum type="alphaUcPeriod"/>
                      </a:pPr>
                      <a:r>
                        <a:rPr lang="it-IT" sz="1400" b="1" dirty="0">
                          <a:solidFill>
                            <a:schemeClr val="bg1"/>
                          </a:solidFill>
                        </a:rPr>
                        <a:t>Rilevazione dei BES </a:t>
                      </a:r>
                      <a:r>
                        <a:rPr lang="it-IT" sz="1400" b="1" dirty="0">
                          <a:solidFill>
                            <a:schemeClr val="bg1"/>
                          </a:solidFill>
                          <a:highlight>
                            <a:srgbClr val="FFFF00"/>
                          </a:highlight>
                        </a:rPr>
                        <a:t>(Bisogni Educativi Speciali)</a:t>
                      </a:r>
                      <a:r>
                        <a:rPr lang="it-IT" sz="1400" b="1" dirty="0">
                          <a:solidFill>
                            <a:schemeClr val="bg1"/>
                          </a:solidFill>
                        </a:rPr>
                        <a:t> presenti:</a:t>
                      </a:r>
                      <a:endParaRPr lang="it-IT" sz="1400" b="1" dirty="0">
                        <a:solidFill>
                          <a:schemeClr val="bg1"/>
                        </a:solidFill>
                        <a:latin typeface="Times New Roman"/>
                        <a:ea typeface="Times New Roman"/>
                        <a:cs typeface="Times New Roman"/>
                      </a:endParaRPr>
                    </a:p>
                  </a:txBody>
                  <a:tcPr marL="67235" marR="67235" marT="0" marB="0" anchor="ctr">
                    <a:solidFill>
                      <a:schemeClr val="tx1"/>
                    </a:solidFill>
                  </a:tcPr>
                </a:tc>
                <a:tc>
                  <a:txBody>
                    <a:bodyPr/>
                    <a:lstStyle/>
                    <a:p>
                      <a:pPr algn="ctr">
                        <a:spcAft>
                          <a:spcPts val="0"/>
                        </a:spcAft>
                        <a:tabLst>
                          <a:tab pos="457200" algn="l"/>
                        </a:tabLst>
                      </a:pPr>
                      <a:r>
                        <a:rPr lang="it-IT" sz="1400" b="1">
                          <a:solidFill>
                            <a:schemeClr val="bg1"/>
                          </a:solidFill>
                        </a:rPr>
                        <a:t>n°</a:t>
                      </a:r>
                      <a:endParaRPr lang="it-IT" sz="1400" b="1">
                        <a:solidFill>
                          <a:schemeClr val="bg1"/>
                        </a:solidFill>
                        <a:latin typeface="Times New Roman"/>
                        <a:ea typeface="Times New Roman"/>
                      </a:endParaRPr>
                    </a:p>
                  </a:txBody>
                  <a:tcPr marL="67235" marR="67235" marT="0" marB="0" anchor="ctr">
                    <a:solidFill>
                      <a:schemeClr val="tx1"/>
                    </a:solidFill>
                  </a:tcPr>
                </a:tc>
              </a:tr>
              <a:tr h="212848">
                <a:tc>
                  <a:txBody>
                    <a:bodyPr/>
                    <a:lstStyle/>
                    <a:p>
                      <a:pPr marL="342900" lvl="0" indent="-342900">
                        <a:spcAft>
                          <a:spcPts val="0"/>
                        </a:spcAft>
                        <a:buFont typeface="+mj-lt"/>
                        <a:buNone/>
                        <a:tabLst>
                          <a:tab pos="457200" algn="l"/>
                        </a:tabLst>
                      </a:pPr>
                      <a:r>
                        <a:rPr lang="it-IT" sz="1400" b="1" dirty="0" smtClean="0">
                          <a:solidFill>
                            <a:schemeClr val="bg1"/>
                          </a:solidFill>
                        </a:rPr>
                        <a:t>1. disabilità </a:t>
                      </a:r>
                      <a:r>
                        <a:rPr lang="it-IT" sz="1400" b="1" dirty="0">
                          <a:solidFill>
                            <a:schemeClr val="bg1"/>
                          </a:solidFill>
                        </a:rPr>
                        <a:t>certificate (Legge 104/92 art. 3, commi 1 e 3)</a:t>
                      </a:r>
                      <a:endParaRPr lang="it-IT" sz="1400" b="1" dirty="0">
                        <a:solidFill>
                          <a:schemeClr val="bg1"/>
                        </a:solidFill>
                        <a:latin typeface="Times New Roman"/>
                        <a:ea typeface="Times New Roman"/>
                        <a:cs typeface="Times New Roman"/>
                      </a:endParaRPr>
                    </a:p>
                  </a:txBody>
                  <a:tcPr marL="67235" marR="67235"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67235" marR="67235" marT="0" marB="0" anchor="ctr">
                    <a:solidFill>
                      <a:schemeClr val="tx1"/>
                    </a:solidFill>
                  </a:tcPr>
                </a:tc>
              </a:tr>
              <a:tr h="212848">
                <a:tc>
                  <a:txBody>
                    <a:bodyPr/>
                    <a:lstStyle/>
                    <a:p>
                      <a:pPr marL="342900" lvl="0" indent="-342900">
                        <a:spcAft>
                          <a:spcPts val="0"/>
                        </a:spcAft>
                        <a:buFont typeface="Wingdings"/>
                        <a:buChar char=""/>
                        <a:tabLst>
                          <a:tab pos="685800" algn="l"/>
                        </a:tabLst>
                      </a:pPr>
                      <a:r>
                        <a:rPr lang="it-IT" sz="1400" b="1" dirty="0">
                          <a:solidFill>
                            <a:schemeClr val="bg1"/>
                          </a:solidFill>
                        </a:rPr>
                        <a:t>minorati vista</a:t>
                      </a:r>
                      <a:endParaRPr lang="it-IT" sz="1400" b="1" dirty="0">
                        <a:solidFill>
                          <a:schemeClr val="bg1"/>
                        </a:solidFill>
                        <a:latin typeface="Times New Roman"/>
                        <a:ea typeface="Times New Roman"/>
                      </a:endParaRPr>
                    </a:p>
                  </a:txBody>
                  <a:tcPr marL="67235" marR="67235"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67235" marR="67235" marT="0" marB="0" anchor="ctr">
                    <a:solidFill>
                      <a:schemeClr val="tx1"/>
                    </a:solidFill>
                  </a:tcPr>
                </a:tc>
              </a:tr>
              <a:tr h="212848">
                <a:tc>
                  <a:txBody>
                    <a:bodyPr/>
                    <a:lstStyle/>
                    <a:p>
                      <a:pPr marL="342900" lvl="0" indent="-342900">
                        <a:spcAft>
                          <a:spcPts val="0"/>
                        </a:spcAft>
                        <a:buFont typeface="Wingdings"/>
                        <a:buChar char=""/>
                        <a:tabLst>
                          <a:tab pos="685800" algn="l"/>
                        </a:tabLst>
                      </a:pPr>
                      <a:r>
                        <a:rPr lang="it-IT" sz="1400" b="1" dirty="0">
                          <a:solidFill>
                            <a:schemeClr val="bg1"/>
                          </a:solidFill>
                        </a:rPr>
                        <a:t>minorati udito</a:t>
                      </a:r>
                      <a:endParaRPr lang="it-IT" sz="1400" b="1" dirty="0">
                        <a:solidFill>
                          <a:schemeClr val="bg1"/>
                        </a:solidFill>
                        <a:latin typeface="Times New Roman"/>
                        <a:ea typeface="Times New Roman"/>
                      </a:endParaRPr>
                    </a:p>
                  </a:txBody>
                  <a:tcPr marL="67235" marR="67235"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67235" marR="67235" marT="0" marB="0" anchor="ctr">
                    <a:solidFill>
                      <a:schemeClr val="tx1"/>
                    </a:solidFill>
                  </a:tcPr>
                </a:tc>
              </a:tr>
              <a:tr h="212848">
                <a:tc>
                  <a:txBody>
                    <a:bodyPr/>
                    <a:lstStyle/>
                    <a:p>
                      <a:pPr marL="342900" lvl="0" indent="-342900">
                        <a:spcAft>
                          <a:spcPts val="0"/>
                        </a:spcAft>
                        <a:buFont typeface="Wingdings"/>
                        <a:buChar char=""/>
                        <a:tabLst>
                          <a:tab pos="685800" algn="l"/>
                        </a:tabLst>
                      </a:pPr>
                      <a:r>
                        <a:rPr lang="it-IT" sz="1400" b="1" dirty="0">
                          <a:solidFill>
                            <a:schemeClr val="bg1"/>
                          </a:solidFill>
                        </a:rPr>
                        <a:t>Psicofisici</a:t>
                      </a:r>
                      <a:endParaRPr lang="it-IT" sz="1400" b="1" dirty="0">
                        <a:solidFill>
                          <a:schemeClr val="bg1"/>
                        </a:solidFill>
                        <a:latin typeface="Times New Roman"/>
                        <a:ea typeface="Times New Roman"/>
                      </a:endParaRPr>
                    </a:p>
                  </a:txBody>
                  <a:tcPr marL="67235" marR="67235"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67235" marR="67235" marT="0" marB="0" anchor="ctr">
                    <a:solidFill>
                      <a:schemeClr val="tx1"/>
                    </a:solidFill>
                  </a:tcPr>
                </a:tc>
              </a:tr>
              <a:tr h="212848">
                <a:tc>
                  <a:txBody>
                    <a:bodyPr/>
                    <a:lstStyle/>
                    <a:p>
                      <a:pPr marL="342900" lvl="0" indent="-342900">
                        <a:spcAft>
                          <a:spcPts val="0"/>
                        </a:spcAft>
                        <a:buFont typeface="+mj-lt"/>
                        <a:buNone/>
                        <a:tabLst>
                          <a:tab pos="457200" algn="l"/>
                        </a:tabLst>
                      </a:pPr>
                      <a:r>
                        <a:rPr lang="it-IT" sz="1400" b="1" dirty="0" smtClean="0">
                          <a:solidFill>
                            <a:schemeClr val="bg1"/>
                          </a:solidFill>
                        </a:rPr>
                        <a:t>2. disturbi </a:t>
                      </a:r>
                      <a:r>
                        <a:rPr lang="it-IT" sz="1400" b="1" dirty="0">
                          <a:solidFill>
                            <a:schemeClr val="bg1"/>
                          </a:solidFill>
                        </a:rPr>
                        <a:t>evolutivi specifici</a:t>
                      </a:r>
                      <a:endParaRPr lang="it-IT" sz="1400" b="1" dirty="0">
                        <a:solidFill>
                          <a:schemeClr val="bg1"/>
                        </a:solidFill>
                        <a:latin typeface="Times New Roman"/>
                        <a:ea typeface="Times New Roman"/>
                        <a:cs typeface="Times New Roman"/>
                      </a:endParaRPr>
                    </a:p>
                  </a:txBody>
                  <a:tcPr marL="67235" marR="67235" marT="0" marB="0" anchor="ctr">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67235" marR="67235" marT="0" marB="0" anchor="ctr">
                    <a:solidFill>
                      <a:schemeClr val="tx1"/>
                    </a:solidFill>
                  </a:tcPr>
                </a:tc>
              </a:tr>
              <a:tr h="212848">
                <a:tc>
                  <a:txBody>
                    <a:bodyPr/>
                    <a:lstStyle/>
                    <a:p>
                      <a:pPr marL="342900" lvl="0" indent="-342900">
                        <a:spcAft>
                          <a:spcPts val="0"/>
                        </a:spcAft>
                        <a:buFont typeface="Wingdings"/>
                        <a:buChar char=""/>
                        <a:tabLst>
                          <a:tab pos="685800" algn="l"/>
                        </a:tabLst>
                      </a:pPr>
                      <a:r>
                        <a:rPr lang="it-IT" sz="1400" b="1" dirty="0">
                          <a:solidFill>
                            <a:schemeClr val="bg1"/>
                          </a:solidFill>
                        </a:rPr>
                        <a:t>DSA </a:t>
                      </a:r>
                      <a:r>
                        <a:rPr lang="it-IT" sz="1400" b="1" dirty="0">
                          <a:solidFill>
                            <a:schemeClr val="bg1"/>
                          </a:solidFill>
                          <a:highlight>
                            <a:srgbClr val="FFFF00"/>
                          </a:highlight>
                        </a:rPr>
                        <a:t>(Disturbi Specifici di Apprendimento)</a:t>
                      </a:r>
                      <a:endParaRPr lang="it-IT" sz="1400" b="1" dirty="0">
                        <a:solidFill>
                          <a:schemeClr val="bg1"/>
                        </a:solidFill>
                        <a:latin typeface="Times New Roman"/>
                        <a:ea typeface="Times New Roman"/>
                      </a:endParaRPr>
                    </a:p>
                  </a:txBody>
                  <a:tcPr marL="67235" marR="67235"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67235" marR="67235" marT="0" marB="0" anchor="ctr">
                    <a:solidFill>
                      <a:schemeClr val="tx1"/>
                    </a:solidFill>
                  </a:tcPr>
                </a:tc>
              </a:tr>
              <a:tr h="354744">
                <a:tc>
                  <a:txBody>
                    <a:bodyPr/>
                    <a:lstStyle/>
                    <a:p>
                      <a:pPr marL="342900" lvl="0" indent="-342900">
                        <a:spcAft>
                          <a:spcPts val="0"/>
                        </a:spcAft>
                        <a:buFont typeface="Wingdings"/>
                        <a:buChar char=""/>
                        <a:tabLst>
                          <a:tab pos="685800" algn="l"/>
                        </a:tabLst>
                      </a:pPr>
                      <a:r>
                        <a:rPr lang="it-IT" sz="1400" b="1" dirty="0">
                          <a:solidFill>
                            <a:schemeClr val="bg1"/>
                          </a:solidFill>
                        </a:rPr>
                        <a:t>ADHD/DOP </a:t>
                      </a:r>
                      <a:r>
                        <a:rPr lang="it-IT" sz="1400" b="1" dirty="0">
                          <a:solidFill>
                            <a:schemeClr val="bg1"/>
                          </a:solidFill>
                          <a:highlight>
                            <a:srgbClr val="FFFF00"/>
                          </a:highlight>
                        </a:rPr>
                        <a:t>(</a:t>
                      </a:r>
                      <a:r>
                        <a:rPr lang="it-IT" sz="1400" b="1" dirty="0" err="1">
                          <a:solidFill>
                            <a:schemeClr val="bg1"/>
                          </a:solidFill>
                          <a:highlight>
                            <a:srgbClr val="FFFF00"/>
                          </a:highlight>
                        </a:rPr>
                        <a:t>Attention</a:t>
                      </a:r>
                      <a:r>
                        <a:rPr lang="it-IT" sz="1400" b="1" dirty="0">
                          <a:solidFill>
                            <a:schemeClr val="bg1"/>
                          </a:solidFill>
                          <a:highlight>
                            <a:srgbClr val="FFFF00"/>
                          </a:highlight>
                        </a:rPr>
                        <a:t> Deficit </a:t>
                      </a:r>
                      <a:r>
                        <a:rPr lang="it-IT" sz="1400" b="1" dirty="0" err="1">
                          <a:solidFill>
                            <a:schemeClr val="bg1"/>
                          </a:solidFill>
                          <a:highlight>
                            <a:srgbClr val="FFFF00"/>
                          </a:highlight>
                        </a:rPr>
                        <a:t>Hyperactivity</a:t>
                      </a:r>
                      <a:r>
                        <a:rPr lang="it-IT" sz="1400" b="1" dirty="0">
                          <a:solidFill>
                            <a:schemeClr val="bg1"/>
                          </a:solidFill>
                          <a:highlight>
                            <a:srgbClr val="FFFF00"/>
                          </a:highlight>
                        </a:rPr>
                        <a:t> </a:t>
                      </a:r>
                      <a:r>
                        <a:rPr lang="it-IT" sz="1400" b="1" dirty="0" err="1">
                          <a:solidFill>
                            <a:schemeClr val="bg1"/>
                          </a:solidFill>
                          <a:highlight>
                            <a:srgbClr val="FFFF00"/>
                          </a:highlight>
                        </a:rPr>
                        <a:t>Disorder</a:t>
                      </a:r>
                      <a:r>
                        <a:rPr lang="it-IT" sz="1400" b="1" dirty="0">
                          <a:solidFill>
                            <a:schemeClr val="bg1"/>
                          </a:solidFill>
                          <a:highlight>
                            <a:srgbClr val="FFFF00"/>
                          </a:highlight>
                        </a:rPr>
                        <a:t> / Disturbo Oppositivo Provocatorio)</a:t>
                      </a:r>
                      <a:endParaRPr lang="it-IT" sz="1400" b="1" dirty="0">
                        <a:solidFill>
                          <a:schemeClr val="bg1"/>
                        </a:solidFill>
                        <a:latin typeface="Times New Roman"/>
                        <a:ea typeface="Times New Roman"/>
                      </a:endParaRPr>
                    </a:p>
                  </a:txBody>
                  <a:tcPr marL="67235" marR="67235"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67235" marR="67235" marT="0" marB="0" anchor="ctr">
                    <a:solidFill>
                      <a:schemeClr val="tx1"/>
                    </a:solidFill>
                  </a:tcPr>
                </a:tc>
              </a:tr>
              <a:tr h="212848">
                <a:tc>
                  <a:txBody>
                    <a:bodyPr/>
                    <a:lstStyle/>
                    <a:p>
                      <a:pPr marL="342900" lvl="0" indent="-342900">
                        <a:spcAft>
                          <a:spcPts val="0"/>
                        </a:spcAft>
                        <a:buFont typeface="Wingdings"/>
                        <a:buChar char=""/>
                        <a:tabLst>
                          <a:tab pos="685800" algn="l"/>
                        </a:tabLst>
                      </a:pPr>
                      <a:r>
                        <a:rPr lang="it-IT" sz="1400" b="1" dirty="0">
                          <a:solidFill>
                            <a:schemeClr val="bg1"/>
                          </a:solidFill>
                        </a:rPr>
                        <a:t>Borderline cognitivo</a:t>
                      </a:r>
                      <a:endParaRPr lang="it-IT" sz="1400" b="1" dirty="0">
                        <a:solidFill>
                          <a:schemeClr val="bg1"/>
                        </a:solidFill>
                        <a:latin typeface="Times New Roman"/>
                        <a:ea typeface="Times New Roman"/>
                      </a:endParaRPr>
                    </a:p>
                  </a:txBody>
                  <a:tcPr marL="67235" marR="67235"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67235" marR="67235" marT="0" marB="0" anchor="ctr">
                    <a:solidFill>
                      <a:schemeClr val="tx1"/>
                    </a:solidFill>
                  </a:tcPr>
                </a:tc>
              </a:tr>
              <a:tr h="354744">
                <a:tc>
                  <a:txBody>
                    <a:bodyPr/>
                    <a:lstStyle/>
                    <a:p>
                      <a:pPr marL="342900" lvl="0" indent="-342900">
                        <a:spcAft>
                          <a:spcPts val="0"/>
                        </a:spcAft>
                        <a:buFont typeface="Wingdings"/>
                        <a:buChar char=""/>
                        <a:tabLst>
                          <a:tab pos="685800" algn="l"/>
                        </a:tabLst>
                      </a:pPr>
                      <a:r>
                        <a:rPr lang="it-IT" sz="1400" b="1" dirty="0">
                          <a:solidFill>
                            <a:schemeClr val="bg1"/>
                          </a:solidFill>
                        </a:rPr>
                        <a:t>Altro </a:t>
                      </a:r>
                      <a:r>
                        <a:rPr lang="it-IT" sz="1400" b="1" dirty="0">
                          <a:solidFill>
                            <a:schemeClr val="bg1"/>
                          </a:solidFill>
                          <a:highlight>
                            <a:srgbClr val="FFFF00"/>
                          </a:highlight>
                        </a:rPr>
                        <a:t>(es. Fobia Scolare, Disturbo della Condotta, Disturbo dello Spettro Autistico)</a:t>
                      </a:r>
                      <a:endParaRPr lang="it-IT" sz="1400" b="1" dirty="0">
                        <a:solidFill>
                          <a:schemeClr val="bg1"/>
                        </a:solidFill>
                        <a:latin typeface="Times New Roman"/>
                        <a:ea typeface="Times New Roman"/>
                      </a:endParaRPr>
                    </a:p>
                  </a:txBody>
                  <a:tcPr marL="67235" marR="67235" marT="0" marB="0" anchor="ctr">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67235" marR="67235" marT="0" marB="0" anchor="ctr">
                    <a:solidFill>
                      <a:schemeClr val="tx1"/>
                    </a:solidFill>
                  </a:tcPr>
                </a:tc>
              </a:tr>
              <a:tr h="212848">
                <a:tc>
                  <a:txBody>
                    <a:bodyPr/>
                    <a:lstStyle/>
                    <a:p>
                      <a:pPr marL="342900" lvl="0" indent="-342900">
                        <a:spcAft>
                          <a:spcPts val="0"/>
                        </a:spcAft>
                        <a:buFont typeface="+mj-lt"/>
                        <a:buNone/>
                        <a:tabLst>
                          <a:tab pos="457200" algn="l"/>
                        </a:tabLst>
                      </a:pPr>
                      <a:r>
                        <a:rPr lang="it-IT" sz="1400" b="1" dirty="0" smtClean="0">
                          <a:solidFill>
                            <a:schemeClr val="bg1"/>
                          </a:solidFill>
                        </a:rPr>
                        <a:t>3. svantaggio </a:t>
                      </a:r>
                      <a:r>
                        <a:rPr lang="it-IT" sz="1400" b="1" dirty="0">
                          <a:solidFill>
                            <a:schemeClr val="bg1"/>
                          </a:solidFill>
                        </a:rPr>
                        <a:t>(indicare il disagio prevalente)</a:t>
                      </a:r>
                      <a:endParaRPr lang="it-IT" sz="1400" b="1" dirty="0">
                        <a:solidFill>
                          <a:schemeClr val="bg1"/>
                        </a:solidFill>
                        <a:latin typeface="Times New Roman"/>
                        <a:ea typeface="Times New Roman"/>
                        <a:cs typeface="Times New Roman"/>
                      </a:endParaRPr>
                    </a:p>
                  </a:txBody>
                  <a:tcPr marL="67235" marR="67235"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67235" marR="67235" marT="0" marB="0" anchor="ctr">
                    <a:solidFill>
                      <a:schemeClr val="tx1"/>
                    </a:solidFill>
                  </a:tcPr>
                </a:tc>
              </a:tr>
              <a:tr h="212848">
                <a:tc>
                  <a:txBody>
                    <a:bodyPr/>
                    <a:lstStyle/>
                    <a:p>
                      <a:pPr marL="342900" lvl="0" indent="-342900">
                        <a:spcAft>
                          <a:spcPts val="0"/>
                        </a:spcAft>
                        <a:buFont typeface="Wingdings"/>
                        <a:buChar char=""/>
                        <a:tabLst>
                          <a:tab pos="685800" algn="l"/>
                        </a:tabLst>
                      </a:pPr>
                      <a:r>
                        <a:rPr lang="it-IT" sz="1400" b="1" dirty="0">
                          <a:solidFill>
                            <a:schemeClr val="bg1"/>
                          </a:solidFill>
                        </a:rPr>
                        <a:t>Socio-economico</a:t>
                      </a:r>
                      <a:endParaRPr lang="it-IT" sz="1400" b="1" dirty="0">
                        <a:solidFill>
                          <a:schemeClr val="bg1"/>
                        </a:solidFill>
                        <a:latin typeface="Times New Roman"/>
                        <a:ea typeface="Times New Roman"/>
                      </a:endParaRPr>
                    </a:p>
                  </a:txBody>
                  <a:tcPr marL="67235" marR="67235"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67235" marR="67235" marT="0" marB="0" anchor="ctr">
                    <a:solidFill>
                      <a:schemeClr val="tx1"/>
                    </a:solidFill>
                  </a:tcPr>
                </a:tc>
              </a:tr>
              <a:tr h="212848">
                <a:tc>
                  <a:txBody>
                    <a:bodyPr/>
                    <a:lstStyle/>
                    <a:p>
                      <a:pPr marL="342900" lvl="0" indent="-342900">
                        <a:spcAft>
                          <a:spcPts val="0"/>
                        </a:spcAft>
                        <a:buFont typeface="Wingdings"/>
                        <a:buChar char=""/>
                        <a:tabLst>
                          <a:tab pos="685800" algn="l"/>
                        </a:tabLst>
                      </a:pPr>
                      <a:r>
                        <a:rPr lang="it-IT" sz="1400" b="1" dirty="0" err="1">
                          <a:solidFill>
                            <a:schemeClr val="bg1"/>
                          </a:solidFill>
                        </a:rPr>
                        <a:t>Linguistico-culturale</a:t>
                      </a:r>
                      <a:endParaRPr lang="it-IT" sz="1400" b="1" dirty="0">
                        <a:solidFill>
                          <a:schemeClr val="bg1"/>
                        </a:solidFill>
                        <a:latin typeface="Times New Roman"/>
                        <a:ea typeface="Times New Roman"/>
                      </a:endParaRPr>
                    </a:p>
                  </a:txBody>
                  <a:tcPr marL="67235" marR="67235"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67235" marR="67235" marT="0" marB="0" anchor="ctr">
                    <a:solidFill>
                      <a:schemeClr val="tx1"/>
                    </a:solidFill>
                  </a:tcPr>
                </a:tc>
              </a:tr>
              <a:tr h="212848">
                <a:tc>
                  <a:txBody>
                    <a:bodyPr/>
                    <a:lstStyle/>
                    <a:p>
                      <a:pPr marL="342900" lvl="0" indent="-342900">
                        <a:spcAft>
                          <a:spcPts val="0"/>
                        </a:spcAft>
                        <a:buFont typeface="Wingdings"/>
                        <a:buChar char=""/>
                        <a:tabLst>
                          <a:tab pos="685800" algn="l"/>
                        </a:tabLst>
                      </a:pPr>
                      <a:r>
                        <a:rPr lang="it-IT" sz="1400" b="1" dirty="0">
                          <a:solidFill>
                            <a:schemeClr val="bg1"/>
                          </a:solidFill>
                        </a:rPr>
                        <a:t>Disagio comportamentale/relazionale</a:t>
                      </a:r>
                      <a:endParaRPr lang="it-IT" sz="1400" b="1" dirty="0">
                        <a:solidFill>
                          <a:schemeClr val="bg1"/>
                        </a:solidFill>
                        <a:latin typeface="Times New Roman"/>
                        <a:ea typeface="Times New Roman"/>
                      </a:endParaRPr>
                    </a:p>
                  </a:txBody>
                  <a:tcPr marL="67235" marR="67235" marT="0" marB="0" anchor="ctr">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67235" marR="67235" marT="0" marB="0" anchor="ctr">
                    <a:solidFill>
                      <a:schemeClr val="tx1"/>
                    </a:solidFill>
                  </a:tcPr>
                </a:tc>
              </a:tr>
              <a:tr h="212848">
                <a:tc>
                  <a:txBody>
                    <a:bodyPr/>
                    <a:lstStyle/>
                    <a:p>
                      <a:pPr marL="342900" lvl="0" indent="-342900">
                        <a:spcAft>
                          <a:spcPts val="0"/>
                        </a:spcAft>
                        <a:buFont typeface="Wingdings"/>
                        <a:buChar char=""/>
                        <a:tabLst>
                          <a:tab pos="685800" algn="l"/>
                        </a:tabLst>
                      </a:pPr>
                      <a:r>
                        <a:rPr lang="it-IT" sz="1400" b="1">
                          <a:solidFill>
                            <a:schemeClr val="bg1"/>
                          </a:solidFill>
                        </a:rPr>
                        <a:t>Altro </a:t>
                      </a:r>
                      <a:endParaRPr lang="it-IT" sz="1400" b="1">
                        <a:solidFill>
                          <a:schemeClr val="bg1"/>
                        </a:solidFill>
                        <a:latin typeface="Times New Roman"/>
                        <a:ea typeface="Times New Roman"/>
                      </a:endParaRPr>
                    </a:p>
                  </a:txBody>
                  <a:tcPr marL="67235" marR="67235"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67235" marR="67235" marT="0" marB="0" anchor="ctr">
                    <a:solidFill>
                      <a:schemeClr val="tx1"/>
                    </a:solidFill>
                  </a:tcPr>
                </a:tc>
              </a:tr>
              <a:tr h="212848">
                <a:tc>
                  <a:txBody>
                    <a:bodyPr/>
                    <a:lstStyle/>
                    <a:p>
                      <a:pPr algn="r">
                        <a:spcAft>
                          <a:spcPts val="0"/>
                        </a:spcAft>
                      </a:pPr>
                      <a:r>
                        <a:rPr lang="it-IT" sz="1400" b="1" dirty="0">
                          <a:solidFill>
                            <a:schemeClr val="bg1"/>
                          </a:solidFill>
                        </a:rPr>
                        <a:t>Totali</a:t>
                      </a:r>
                      <a:endParaRPr lang="it-IT" sz="1400" b="1" dirty="0">
                        <a:solidFill>
                          <a:schemeClr val="bg1"/>
                        </a:solidFill>
                        <a:latin typeface="Times New Roman"/>
                        <a:ea typeface="Times New Roman"/>
                      </a:endParaRPr>
                    </a:p>
                  </a:txBody>
                  <a:tcPr marL="67235" marR="67235"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67235" marR="67235" marT="0" marB="0" anchor="ctr">
                    <a:solidFill>
                      <a:schemeClr val="tx1"/>
                    </a:solidFill>
                  </a:tcPr>
                </a:tc>
              </a:tr>
              <a:tr h="212848">
                <a:tc>
                  <a:txBody>
                    <a:bodyPr/>
                    <a:lstStyle/>
                    <a:p>
                      <a:pPr algn="r">
                        <a:spcAft>
                          <a:spcPts val="0"/>
                        </a:spcAft>
                      </a:pPr>
                      <a:r>
                        <a:rPr lang="it-IT" sz="1400" b="1" dirty="0">
                          <a:solidFill>
                            <a:schemeClr val="bg1"/>
                          </a:solidFill>
                        </a:rPr>
                        <a:t>% su popolazione scolastica</a:t>
                      </a:r>
                      <a:endParaRPr lang="it-IT" sz="1400" b="1" dirty="0">
                        <a:solidFill>
                          <a:schemeClr val="bg1"/>
                        </a:solidFill>
                        <a:latin typeface="Times New Roman"/>
                        <a:ea typeface="Times New Roman"/>
                      </a:endParaRPr>
                    </a:p>
                  </a:txBody>
                  <a:tcPr marL="67235" marR="67235"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67235" marR="67235" marT="0" marB="0" anchor="ctr">
                    <a:solidFill>
                      <a:schemeClr val="tx1"/>
                    </a:solidFill>
                  </a:tcPr>
                </a:tc>
              </a:tr>
              <a:tr h="354744">
                <a:tc>
                  <a:txBody>
                    <a:bodyPr/>
                    <a:lstStyle/>
                    <a:p>
                      <a:pPr>
                        <a:spcAft>
                          <a:spcPts val="0"/>
                        </a:spcAft>
                      </a:pPr>
                      <a:r>
                        <a:rPr lang="it-IT" sz="1400" b="1" dirty="0" err="1">
                          <a:solidFill>
                            <a:schemeClr val="bg1"/>
                          </a:solidFill>
                        </a:rPr>
                        <a:t>N°</a:t>
                      </a:r>
                      <a:r>
                        <a:rPr lang="it-IT" sz="1400" b="1" dirty="0">
                          <a:solidFill>
                            <a:schemeClr val="bg1"/>
                          </a:solidFill>
                        </a:rPr>
                        <a:t> PEI </a:t>
                      </a:r>
                      <a:r>
                        <a:rPr lang="it-IT" sz="1400" b="1" dirty="0">
                          <a:solidFill>
                            <a:schemeClr val="bg1"/>
                          </a:solidFill>
                          <a:highlight>
                            <a:srgbClr val="FFFF00"/>
                          </a:highlight>
                        </a:rPr>
                        <a:t>(Piano Educativo Individualizzato)</a:t>
                      </a:r>
                      <a:r>
                        <a:rPr lang="it-IT" sz="1400" b="1" dirty="0">
                          <a:solidFill>
                            <a:schemeClr val="bg1"/>
                          </a:solidFill>
                        </a:rPr>
                        <a:t> redatti dai GLHO </a:t>
                      </a:r>
                      <a:r>
                        <a:rPr lang="it-IT" sz="1400" b="1" dirty="0">
                          <a:solidFill>
                            <a:schemeClr val="bg1"/>
                          </a:solidFill>
                          <a:highlight>
                            <a:srgbClr val="FFFF00"/>
                          </a:highlight>
                        </a:rPr>
                        <a:t>(Gruppi di Lavoro per l’Handicap Operativi)</a:t>
                      </a:r>
                      <a:endParaRPr lang="it-IT" sz="1400" b="1" dirty="0">
                        <a:solidFill>
                          <a:schemeClr val="bg1"/>
                        </a:solidFill>
                        <a:latin typeface="Times New Roman"/>
                        <a:ea typeface="Times New Roman"/>
                      </a:endParaRPr>
                    </a:p>
                  </a:txBody>
                  <a:tcPr marL="67235" marR="67235"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67235" marR="67235" marT="0" marB="0" anchor="ctr">
                    <a:solidFill>
                      <a:schemeClr val="tx1"/>
                    </a:solidFill>
                  </a:tcPr>
                </a:tc>
              </a:tr>
              <a:tr h="354744">
                <a:tc>
                  <a:txBody>
                    <a:bodyPr/>
                    <a:lstStyle/>
                    <a:p>
                      <a:pPr>
                        <a:spcAft>
                          <a:spcPts val="0"/>
                        </a:spcAft>
                      </a:pPr>
                      <a:r>
                        <a:rPr lang="it-IT" sz="1400" b="1" dirty="0" err="1">
                          <a:solidFill>
                            <a:schemeClr val="bg1"/>
                          </a:solidFill>
                        </a:rPr>
                        <a:t>N°</a:t>
                      </a:r>
                      <a:r>
                        <a:rPr lang="it-IT" sz="1400" b="1" dirty="0">
                          <a:solidFill>
                            <a:schemeClr val="bg1"/>
                          </a:solidFill>
                        </a:rPr>
                        <a:t> di PDP </a:t>
                      </a:r>
                      <a:r>
                        <a:rPr lang="it-IT" sz="1400" b="1" dirty="0">
                          <a:solidFill>
                            <a:schemeClr val="bg1"/>
                          </a:solidFill>
                          <a:highlight>
                            <a:srgbClr val="FFFF00"/>
                          </a:highlight>
                        </a:rPr>
                        <a:t>(Piano Didattico Personalizzato)</a:t>
                      </a:r>
                      <a:r>
                        <a:rPr lang="it-IT" sz="1400" b="1" dirty="0">
                          <a:solidFill>
                            <a:schemeClr val="bg1"/>
                          </a:solidFill>
                        </a:rPr>
                        <a:t> redatti dai Consigli di classe in </a:t>
                      </a:r>
                      <a:r>
                        <a:rPr lang="it-IT" sz="1400" b="1" u="sng" dirty="0">
                          <a:solidFill>
                            <a:schemeClr val="bg1"/>
                          </a:solidFill>
                        </a:rPr>
                        <a:t>presenza</a:t>
                      </a:r>
                      <a:r>
                        <a:rPr lang="it-IT" sz="1400" b="1" dirty="0">
                          <a:solidFill>
                            <a:schemeClr val="bg1"/>
                          </a:solidFill>
                        </a:rPr>
                        <a:t> di certificazione sanitaria</a:t>
                      </a:r>
                      <a:endParaRPr lang="it-IT" sz="1400" b="1" dirty="0">
                        <a:solidFill>
                          <a:schemeClr val="bg1"/>
                        </a:solidFill>
                        <a:latin typeface="Times New Roman"/>
                        <a:ea typeface="Times New Roman"/>
                      </a:endParaRPr>
                    </a:p>
                  </a:txBody>
                  <a:tcPr marL="67235" marR="67235" marT="0" marB="0" anchor="ctr">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67235" marR="67235" marT="0" marB="0" anchor="ctr">
                    <a:solidFill>
                      <a:schemeClr val="tx1"/>
                    </a:solidFill>
                  </a:tcPr>
                </a:tc>
              </a:tr>
              <a:tr h="212848">
                <a:tc>
                  <a:txBody>
                    <a:bodyPr/>
                    <a:lstStyle/>
                    <a:p>
                      <a:pPr>
                        <a:spcAft>
                          <a:spcPts val="0"/>
                        </a:spcAft>
                      </a:pPr>
                      <a:r>
                        <a:rPr lang="it-IT" sz="1400" b="1" dirty="0">
                          <a:solidFill>
                            <a:schemeClr val="bg1"/>
                          </a:solidFill>
                        </a:rPr>
                        <a:t>N° di PDP redatti dai Consigli di classe in </a:t>
                      </a:r>
                      <a:r>
                        <a:rPr lang="it-IT" sz="1400" b="1" u="sng" dirty="0">
                          <a:solidFill>
                            <a:schemeClr val="bg1"/>
                          </a:solidFill>
                        </a:rPr>
                        <a:t>assenza</a:t>
                      </a:r>
                      <a:r>
                        <a:rPr lang="it-IT" sz="1400" b="1" dirty="0">
                          <a:solidFill>
                            <a:schemeClr val="bg1"/>
                          </a:solidFill>
                        </a:rPr>
                        <a:t> di certificazione sanitaria </a:t>
                      </a:r>
                      <a:endParaRPr lang="it-IT" sz="1400" b="1" dirty="0">
                        <a:solidFill>
                          <a:schemeClr val="bg1"/>
                        </a:solidFill>
                        <a:latin typeface="Times New Roman"/>
                        <a:ea typeface="Times New Roman"/>
                      </a:endParaRPr>
                    </a:p>
                  </a:txBody>
                  <a:tcPr marL="67235" marR="67235" marT="0" marB="0" anchor="ctr">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67235" marR="67235" marT="0" marB="0" anchor="ctr">
                    <a:solidFill>
                      <a:schemeClr val="tx1"/>
                    </a:solidFill>
                  </a:tcPr>
                </a:tc>
              </a:tr>
            </a:tbl>
          </a:graphicData>
        </a:graphic>
      </p:graphicFrame>
      <p:sp>
        <p:nvSpPr>
          <p:cNvPr id="7" name="Rettangolo 6"/>
          <p:cNvSpPr/>
          <p:nvPr/>
        </p:nvSpPr>
        <p:spPr>
          <a:xfrm>
            <a:off x="827584" y="476672"/>
            <a:ext cx="8316416" cy="144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5" name="Ovale 4"/>
          <p:cNvSpPr/>
          <p:nvPr/>
        </p:nvSpPr>
        <p:spPr>
          <a:xfrm>
            <a:off x="936104" y="44624"/>
            <a:ext cx="8028383" cy="936104"/>
          </a:xfrm>
          <a:prstGeom prst="ellipse">
            <a:avLst/>
          </a:prstGeom>
          <a:solidFill>
            <a:srgbClr val="FFFF0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it-IT">
              <a:solidFill>
                <a:prstClr val="black"/>
              </a:solidFill>
            </a:endParaRPr>
          </a:p>
        </p:txBody>
      </p:sp>
      <p:sp>
        <p:nvSpPr>
          <p:cNvPr id="6" name="CasellaDiTesto 5"/>
          <p:cNvSpPr txBox="1"/>
          <p:nvPr/>
        </p:nvSpPr>
        <p:spPr>
          <a:xfrm>
            <a:off x="755576" y="260648"/>
            <a:ext cx="8352928" cy="553998"/>
          </a:xfrm>
          <a:prstGeom prst="rect">
            <a:avLst/>
          </a:prstGeom>
          <a:solidFill>
            <a:schemeClr val="tx1"/>
          </a:solidFill>
        </p:spPr>
        <p:txBody>
          <a:bodyPr wrap="square" rtlCol="0">
            <a:spAutoFit/>
          </a:bodyPr>
          <a:lstStyle/>
          <a:p>
            <a:pPr algn="ctr"/>
            <a:r>
              <a:rPr lang="it-IT" sz="3000" b="1" dirty="0" smtClean="0">
                <a:solidFill>
                  <a:srgbClr val="500000"/>
                </a:solidFill>
              </a:rPr>
              <a:t>Struttura del Modello del PAI</a:t>
            </a:r>
            <a:endParaRPr lang="it-IT" sz="3000" b="1" dirty="0">
              <a:solidFill>
                <a:srgbClr val="500000"/>
              </a:solidFill>
            </a:endParaRPr>
          </a:p>
        </p:txBody>
      </p:sp>
      <p:graphicFrame>
        <p:nvGraphicFramePr>
          <p:cNvPr id="10" name="Tabella 9"/>
          <p:cNvGraphicFramePr>
            <a:graphicFrameLocks noGrp="1"/>
          </p:cNvGraphicFramePr>
          <p:nvPr>
            <p:extLst>
              <p:ext uri="{D42A27DB-BD31-4B8C-83A1-F6EECF244321}">
                <p14:modId xmlns:p14="http://schemas.microsoft.com/office/powerpoint/2010/main" val="3273359623"/>
              </p:ext>
            </p:extLst>
          </p:nvPr>
        </p:nvGraphicFramePr>
        <p:xfrm>
          <a:off x="323528" y="1124744"/>
          <a:ext cx="8640960" cy="243840"/>
        </p:xfrm>
        <a:graphic>
          <a:graphicData uri="http://schemas.openxmlformats.org/drawingml/2006/table">
            <a:tbl>
              <a:tblPr>
                <a:tableStyleId>{306799F8-075E-4A3A-A7F6-7FBC6576F1A4}</a:tableStyleId>
              </a:tblPr>
              <a:tblGrid>
                <a:gridCol w="8640960"/>
              </a:tblGrid>
              <a:tr h="243840">
                <a:tc>
                  <a:txBody>
                    <a:bodyPr/>
                    <a:lstStyle/>
                    <a:p>
                      <a:pPr algn="ctr">
                        <a:spcAft>
                          <a:spcPts val="0"/>
                        </a:spcAft>
                        <a:tabLst>
                          <a:tab pos="457200" algn="l"/>
                        </a:tabLst>
                      </a:pPr>
                      <a:r>
                        <a:rPr lang="it-IT" sz="1600" dirty="0"/>
                        <a:t>Parte I – analisi dei punti di forza e di criticità</a:t>
                      </a:r>
                      <a:endParaRPr lang="it-IT" sz="1600" b="1" dirty="0">
                        <a:solidFill>
                          <a:schemeClr val="tx1"/>
                        </a:solidFill>
                        <a:latin typeface="Times New Roman"/>
                        <a:ea typeface="Times New Roman"/>
                      </a:endParaRPr>
                    </a:p>
                  </a:txBody>
                  <a:tcPr marL="67332" marR="67332" marT="0" marB="0" anchor="ctr">
                    <a:solidFill>
                      <a:schemeClr val="bg2">
                        <a:lumMod val="75000"/>
                      </a:schemeClr>
                    </a:solidFill>
                  </a:tcPr>
                </a:tc>
              </a:tr>
            </a:tbl>
          </a:graphicData>
        </a:graphic>
      </p:graphicFrame>
    </p:spTree>
    <p:extLst>
      <p:ext uri="{BB962C8B-B14F-4D97-AF65-F5344CB8AC3E}">
        <p14:creationId xmlns:p14="http://schemas.microsoft.com/office/powerpoint/2010/main" val="36505277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827584" y="476672"/>
            <a:ext cx="8316416" cy="144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5" name="Ovale 4"/>
          <p:cNvSpPr/>
          <p:nvPr/>
        </p:nvSpPr>
        <p:spPr>
          <a:xfrm>
            <a:off x="936104" y="44624"/>
            <a:ext cx="8028383" cy="936104"/>
          </a:xfrm>
          <a:prstGeom prst="ellipse">
            <a:avLst/>
          </a:prstGeom>
          <a:solidFill>
            <a:srgbClr val="FFFF0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it-IT">
              <a:solidFill>
                <a:prstClr val="black"/>
              </a:solidFill>
            </a:endParaRPr>
          </a:p>
        </p:txBody>
      </p:sp>
      <p:sp>
        <p:nvSpPr>
          <p:cNvPr id="6" name="CasellaDiTesto 5"/>
          <p:cNvSpPr txBox="1"/>
          <p:nvPr/>
        </p:nvSpPr>
        <p:spPr>
          <a:xfrm>
            <a:off x="755576" y="227637"/>
            <a:ext cx="8352928" cy="553998"/>
          </a:xfrm>
          <a:prstGeom prst="rect">
            <a:avLst/>
          </a:prstGeom>
          <a:solidFill>
            <a:schemeClr val="tx1"/>
          </a:solidFill>
        </p:spPr>
        <p:txBody>
          <a:bodyPr wrap="square" rtlCol="0">
            <a:spAutoFit/>
          </a:bodyPr>
          <a:lstStyle/>
          <a:p>
            <a:pPr algn="ctr"/>
            <a:r>
              <a:rPr lang="it-IT" sz="3000" b="1" dirty="0" smtClean="0">
                <a:solidFill>
                  <a:srgbClr val="500000"/>
                </a:solidFill>
              </a:rPr>
              <a:t>Struttura del Modello del PAI </a:t>
            </a:r>
            <a:endParaRPr lang="it-IT" sz="3000" b="1" dirty="0">
              <a:solidFill>
                <a:srgbClr val="500000"/>
              </a:solidFill>
            </a:endParaRPr>
          </a:p>
        </p:txBody>
      </p:sp>
      <p:graphicFrame>
        <p:nvGraphicFramePr>
          <p:cNvPr id="8" name="Tabella 7"/>
          <p:cNvGraphicFramePr>
            <a:graphicFrameLocks noGrp="1"/>
          </p:cNvGraphicFramePr>
          <p:nvPr>
            <p:extLst>
              <p:ext uri="{D42A27DB-BD31-4B8C-83A1-F6EECF244321}">
                <p14:modId xmlns:p14="http://schemas.microsoft.com/office/powerpoint/2010/main" val="1008556377"/>
              </p:ext>
            </p:extLst>
          </p:nvPr>
        </p:nvGraphicFramePr>
        <p:xfrm>
          <a:off x="251520" y="1124745"/>
          <a:ext cx="8568951" cy="5550366"/>
        </p:xfrm>
        <a:graphic>
          <a:graphicData uri="http://schemas.openxmlformats.org/drawingml/2006/table">
            <a:tbl>
              <a:tblPr>
                <a:tableStyleId>{BDBED569-4797-4DF1-A0F4-6AAB3CD982D8}</a:tableStyleId>
              </a:tblPr>
              <a:tblGrid>
                <a:gridCol w="3096344"/>
                <a:gridCol w="4382014"/>
                <a:gridCol w="1090593"/>
              </a:tblGrid>
              <a:tr h="276954">
                <a:tc>
                  <a:txBody>
                    <a:bodyPr/>
                    <a:lstStyle/>
                    <a:p>
                      <a:pPr marL="342900" lvl="0" indent="-342900">
                        <a:spcAft>
                          <a:spcPts val="0"/>
                        </a:spcAft>
                        <a:buFont typeface="+mj-lt"/>
                        <a:buAutoNum type="alphaUcPeriod" startAt="2"/>
                      </a:pPr>
                      <a:r>
                        <a:rPr lang="it-IT" sz="1400" b="1" dirty="0">
                          <a:solidFill>
                            <a:schemeClr val="bg1"/>
                          </a:solidFill>
                        </a:rPr>
                        <a:t>Risorse professionali specifiche</a:t>
                      </a:r>
                      <a:endParaRPr lang="it-IT" sz="1400" b="1" dirty="0">
                        <a:solidFill>
                          <a:schemeClr val="bg1"/>
                        </a:solidFill>
                        <a:latin typeface="Times New Roman"/>
                        <a:ea typeface="Times New Roman"/>
                        <a:cs typeface="Times New Roman"/>
                      </a:endParaRPr>
                    </a:p>
                  </a:txBody>
                  <a:tcPr marL="67332" marR="67332" marT="0" marB="0">
                    <a:solidFill>
                      <a:schemeClr val="tx1"/>
                    </a:solidFill>
                  </a:tcPr>
                </a:tc>
                <a:tc>
                  <a:txBody>
                    <a:bodyPr/>
                    <a:lstStyle/>
                    <a:p>
                      <a:pPr>
                        <a:spcAft>
                          <a:spcPts val="0"/>
                        </a:spcAft>
                      </a:pPr>
                      <a:r>
                        <a:rPr lang="it-IT" sz="1400" b="1">
                          <a:solidFill>
                            <a:schemeClr val="bg1"/>
                          </a:solidFill>
                        </a:rPr>
                        <a:t>Prevalentemente utilizzate in…</a:t>
                      </a: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lgn="ctr">
                        <a:spcAft>
                          <a:spcPts val="0"/>
                        </a:spcAft>
                      </a:pPr>
                      <a:r>
                        <a:rPr lang="it-IT" sz="1400" b="1" dirty="0">
                          <a:solidFill>
                            <a:schemeClr val="bg1"/>
                          </a:solidFill>
                        </a:rPr>
                        <a:t>Sì / No</a:t>
                      </a:r>
                      <a:endParaRPr lang="it-IT" sz="1400" b="1" dirty="0">
                        <a:solidFill>
                          <a:schemeClr val="bg1"/>
                        </a:solidFill>
                        <a:latin typeface="Times New Roman"/>
                        <a:ea typeface="Times New Roman"/>
                      </a:endParaRPr>
                    </a:p>
                  </a:txBody>
                  <a:tcPr marL="67332" marR="67332" marT="0" marB="0">
                    <a:solidFill>
                      <a:schemeClr val="tx1"/>
                    </a:solidFill>
                  </a:tcPr>
                </a:tc>
              </a:tr>
              <a:tr h="461590">
                <a:tc>
                  <a:txBody>
                    <a:bodyPr/>
                    <a:lstStyle/>
                    <a:p>
                      <a:pPr algn="r">
                        <a:spcAft>
                          <a:spcPts val="0"/>
                        </a:spcAft>
                      </a:pPr>
                      <a:r>
                        <a:rPr lang="it-IT" sz="1400" b="1" dirty="0">
                          <a:solidFill>
                            <a:schemeClr val="bg1"/>
                          </a:solidFill>
                        </a:rPr>
                        <a:t>Insegnanti di sostegno</a:t>
                      </a:r>
                      <a:endParaRPr lang="it-IT" sz="1400" b="1" dirty="0">
                        <a:solidFill>
                          <a:schemeClr val="bg1"/>
                        </a:solidFill>
                        <a:latin typeface="Times New Roman"/>
                        <a:ea typeface="Times New Roman"/>
                      </a:endParaRPr>
                    </a:p>
                  </a:txBody>
                  <a:tcPr marL="67332" marR="67332" marT="0" marB="0">
                    <a:solidFill>
                      <a:schemeClr val="tx1"/>
                    </a:solidFill>
                  </a:tcPr>
                </a:tc>
                <a:tc>
                  <a:txBody>
                    <a:bodyPr/>
                    <a:lstStyle/>
                    <a:p>
                      <a:pPr>
                        <a:spcAft>
                          <a:spcPts val="0"/>
                        </a:spcAft>
                      </a:pPr>
                      <a:r>
                        <a:rPr lang="it-IT" sz="1400" b="1">
                          <a:solidFill>
                            <a:schemeClr val="bg1"/>
                          </a:solidFill>
                        </a:rPr>
                        <a:t>Attività individualizzate e di piccolo gruppo</a:t>
                      </a: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67332" marR="67332" marT="0" marB="0">
                    <a:solidFill>
                      <a:schemeClr val="tx1"/>
                    </a:solidFill>
                  </a:tcPr>
                </a:tc>
              </a:tr>
              <a:tr h="692384">
                <a:tc>
                  <a:txBody>
                    <a:bodyPr/>
                    <a:lstStyle/>
                    <a:p>
                      <a:pPr algn="r">
                        <a:spcAft>
                          <a:spcPts val="0"/>
                        </a:spcAft>
                      </a:pPr>
                      <a:endParaRPr lang="it-IT" sz="1400" b="1" dirty="0">
                        <a:solidFill>
                          <a:schemeClr val="bg1"/>
                        </a:solidFill>
                        <a:latin typeface="Times New Roman"/>
                        <a:ea typeface="Times New Roman"/>
                      </a:endParaRPr>
                    </a:p>
                  </a:txBody>
                  <a:tcPr marL="67332" marR="67332" marT="0" marB="0">
                    <a:solidFill>
                      <a:schemeClr val="tx1"/>
                    </a:solidFill>
                  </a:tcPr>
                </a:tc>
                <a:tc>
                  <a:txBody>
                    <a:bodyPr/>
                    <a:lstStyle/>
                    <a:p>
                      <a:pPr>
                        <a:spcAft>
                          <a:spcPts val="0"/>
                        </a:spcAft>
                      </a:pPr>
                      <a:r>
                        <a:rPr lang="it-IT" sz="1400" b="1">
                          <a:solidFill>
                            <a:schemeClr val="bg1"/>
                          </a:solidFill>
                        </a:rPr>
                        <a:t>Attività laboratoriali integrate (classi aperte, laboratori protetti, ecc.)</a:t>
                      </a: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67332" marR="67332" marT="0" marB="0">
                    <a:solidFill>
                      <a:schemeClr val="tx1"/>
                    </a:solidFill>
                  </a:tcPr>
                </a:tc>
              </a:tr>
              <a:tr h="461590">
                <a:tc>
                  <a:txBody>
                    <a:bodyPr/>
                    <a:lstStyle/>
                    <a:p>
                      <a:pPr algn="r">
                        <a:spcAft>
                          <a:spcPts val="0"/>
                        </a:spcAft>
                      </a:pPr>
                      <a:r>
                        <a:rPr lang="it-IT" sz="1400" b="1" dirty="0">
                          <a:solidFill>
                            <a:schemeClr val="bg1"/>
                          </a:solidFill>
                        </a:rPr>
                        <a:t>AEC </a:t>
                      </a:r>
                      <a:r>
                        <a:rPr lang="it-IT" sz="1400" b="1" dirty="0">
                          <a:solidFill>
                            <a:schemeClr val="bg1"/>
                          </a:solidFill>
                          <a:highlight>
                            <a:srgbClr val="FFFF00"/>
                          </a:highlight>
                        </a:rPr>
                        <a:t>(Operatore Assistente Educativo Culturale)</a:t>
                      </a:r>
                      <a:endParaRPr lang="it-IT" sz="1400" b="1" dirty="0">
                        <a:solidFill>
                          <a:schemeClr val="bg1"/>
                        </a:solidFill>
                        <a:latin typeface="Times New Roman"/>
                        <a:ea typeface="Times New Roman"/>
                      </a:endParaRPr>
                    </a:p>
                  </a:txBody>
                  <a:tcPr marL="67332" marR="67332" marT="0" marB="0">
                    <a:solidFill>
                      <a:schemeClr val="tx1"/>
                    </a:solidFill>
                  </a:tcPr>
                </a:tc>
                <a:tc>
                  <a:txBody>
                    <a:bodyPr/>
                    <a:lstStyle/>
                    <a:p>
                      <a:pPr>
                        <a:spcAft>
                          <a:spcPts val="0"/>
                        </a:spcAft>
                      </a:pPr>
                      <a:r>
                        <a:rPr lang="it-IT" sz="1400" b="1">
                          <a:solidFill>
                            <a:schemeClr val="bg1"/>
                          </a:solidFill>
                        </a:rPr>
                        <a:t>Attività individualizzate e di piccolo gruppo</a:t>
                      </a: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67332" marR="67332" marT="0" marB="0">
                    <a:solidFill>
                      <a:schemeClr val="tx1"/>
                    </a:solidFill>
                  </a:tcPr>
                </a:tc>
              </a:tr>
              <a:tr h="692384">
                <a:tc>
                  <a:txBody>
                    <a:bodyPr/>
                    <a:lstStyle/>
                    <a:p>
                      <a:pPr algn="r">
                        <a:spcAft>
                          <a:spcPts val="0"/>
                        </a:spcAft>
                      </a:pP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spcAft>
                          <a:spcPts val="0"/>
                        </a:spcAft>
                      </a:pPr>
                      <a:r>
                        <a:rPr lang="it-IT" sz="1400" b="1">
                          <a:solidFill>
                            <a:schemeClr val="bg1"/>
                          </a:solidFill>
                        </a:rPr>
                        <a:t>Attività laboratoriali integrate (classi aperte, laboratori protetti, ecc.)</a:t>
                      </a: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67332" marR="67332" marT="0" marB="0">
                    <a:solidFill>
                      <a:schemeClr val="tx1"/>
                    </a:solidFill>
                  </a:tcPr>
                </a:tc>
              </a:tr>
              <a:tr h="461590">
                <a:tc>
                  <a:txBody>
                    <a:bodyPr/>
                    <a:lstStyle/>
                    <a:p>
                      <a:pPr algn="r">
                        <a:spcAft>
                          <a:spcPts val="0"/>
                        </a:spcAft>
                      </a:pPr>
                      <a:r>
                        <a:rPr lang="it-IT" sz="1400" b="1">
                          <a:solidFill>
                            <a:schemeClr val="bg1"/>
                          </a:solidFill>
                        </a:rPr>
                        <a:t>Assistenti alla comunicazione</a:t>
                      </a: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spcAft>
                          <a:spcPts val="0"/>
                        </a:spcAft>
                      </a:pPr>
                      <a:r>
                        <a:rPr lang="it-IT" sz="1400" b="1">
                          <a:solidFill>
                            <a:schemeClr val="bg1"/>
                          </a:solidFill>
                        </a:rPr>
                        <a:t>Attività individualizzate e di piccolo gruppo</a:t>
                      </a: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67332" marR="67332" marT="0" marB="0">
                    <a:solidFill>
                      <a:schemeClr val="tx1"/>
                    </a:solidFill>
                  </a:tcPr>
                </a:tc>
              </a:tr>
              <a:tr h="692384">
                <a:tc>
                  <a:txBody>
                    <a:bodyPr/>
                    <a:lstStyle/>
                    <a:p>
                      <a:pPr algn="r">
                        <a:spcAft>
                          <a:spcPts val="0"/>
                        </a:spcAft>
                      </a:pP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spcAft>
                          <a:spcPts val="0"/>
                        </a:spcAft>
                      </a:pPr>
                      <a:r>
                        <a:rPr lang="it-IT" sz="1400" b="1">
                          <a:solidFill>
                            <a:schemeClr val="bg1"/>
                          </a:solidFill>
                        </a:rPr>
                        <a:t>Attività laboratoriali integrate (classi aperte, laboratori protetti, ecc.)</a:t>
                      </a: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67332" marR="67332" marT="0" marB="0">
                    <a:solidFill>
                      <a:schemeClr val="tx1"/>
                    </a:solidFill>
                  </a:tcPr>
                </a:tc>
              </a:tr>
              <a:tr h="276954">
                <a:tc>
                  <a:txBody>
                    <a:bodyPr/>
                    <a:lstStyle/>
                    <a:p>
                      <a:pPr algn="r">
                        <a:spcAft>
                          <a:spcPts val="0"/>
                        </a:spcAft>
                      </a:pPr>
                      <a:r>
                        <a:rPr lang="it-IT" sz="1400" b="1">
                          <a:solidFill>
                            <a:schemeClr val="bg1"/>
                          </a:solidFill>
                        </a:rPr>
                        <a:t>Funzioni strumentali / coordinamento</a:t>
                      </a: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spcAft>
                          <a:spcPts val="0"/>
                        </a:spcAft>
                      </a:pP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67332" marR="67332" marT="0" marB="0">
                    <a:solidFill>
                      <a:schemeClr val="tx1"/>
                    </a:solidFill>
                  </a:tcPr>
                </a:tc>
              </a:tr>
              <a:tr h="276954">
                <a:tc>
                  <a:txBody>
                    <a:bodyPr/>
                    <a:lstStyle/>
                    <a:p>
                      <a:pPr algn="r">
                        <a:spcAft>
                          <a:spcPts val="0"/>
                        </a:spcAft>
                      </a:pPr>
                      <a:r>
                        <a:rPr lang="it-IT" sz="1400" b="1">
                          <a:solidFill>
                            <a:schemeClr val="bg1"/>
                          </a:solidFill>
                        </a:rPr>
                        <a:t>Referenti di Istituto (disabilità, DSA, BES)</a:t>
                      </a: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spcAft>
                          <a:spcPts val="0"/>
                        </a:spcAft>
                      </a:pP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67332" marR="67332" marT="0" marB="0">
                    <a:solidFill>
                      <a:schemeClr val="tx1"/>
                    </a:solidFill>
                  </a:tcPr>
                </a:tc>
              </a:tr>
              <a:tr h="276954">
                <a:tc>
                  <a:txBody>
                    <a:bodyPr/>
                    <a:lstStyle/>
                    <a:p>
                      <a:pPr algn="r">
                        <a:spcAft>
                          <a:spcPts val="0"/>
                        </a:spcAft>
                      </a:pPr>
                      <a:r>
                        <a:rPr lang="it-IT" sz="1400" b="1">
                          <a:solidFill>
                            <a:schemeClr val="bg1"/>
                          </a:solidFill>
                        </a:rPr>
                        <a:t>Psicopedagogisti e affini esterni/interni</a:t>
                      </a: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spcAft>
                          <a:spcPts val="0"/>
                        </a:spcAft>
                      </a:pP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67332" marR="67332" marT="0" marB="0">
                    <a:solidFill>
                      <a:schemeClr val="tx1"/>
                    </a:solidFill>
                  </a:tcPr>
                </a:tc>
              </a:tr>
              <a:tr h="276954">
                <a:tc>
                  <a:txBody>
                    <a:bodyPr/>
                    <a:lstStyle/>
                    <a:p>
                      <a:pPr algn="r">
                        <a:spcAft>
                          <a:spcPts val="0"/>
                        </a:spcAft>
                      </a:pPr>
                      <a:r>
                        <a:rPr lang="it-IT" sz="1400" b="1">
                          <a:solidFill>
                            <a:schemeClr val="bg1"/>
                          </a:solidFill>
                        </a:rPr>
                        <a:t>Docenti tutor/mentor</a:t>
                      </a: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spcAft>
                          <a:spcPts val="0"/>
                        </a:spcAft>
                      </a:pP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67332" marR="67332" marT="0" marB="0">
                    <a:solidFill>
                      <a:schemeClr val="tx1"/>
                    </a:solidFill>
                  </a:tcPr>
                </a:tc>
              </a:tr>
              <a:tr h="276954">
                <a:tc>
                  <a:txBody>
                    <a:bodyPr/>
                    <a:lstStyle/>
                    <a:p>
                      <a:pPr algn="r">
                        <a:spcAft>
                          <a:spcPts val="0"/>
                        </a:spcAft>
                      </a:pPr>
                      <a:r>
                        <a:rPr lang="it-IT" sz="1400" b="1">
                          <a:solidFill>
                            <a:schemeClr val="bg1"/>
                          </a:solidFill>
                        </a:rPr>
                        <a:t>Altro:</a:t>
                      </a: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spcAft>
                          <a:spcPts val="0"/>
                        </a:spcAft>
                      </a:pPr>
                      <a:endParaRPr lang="it-IT" sz="1400" b="1">
                        <a:solidFill>
                          <a:schemeClr val="bg1"/>
                        </a:solidFill>
                        <a:latin typeface="Times New Roman"/>
                        <a:ea typeface="Times New Roman"/>
                      </a:endParaRPr>
                    </a:p>
                  </a:txBody>
                  <a:tcPr marL="67332" marR="67332" marT="0" marB="0">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67332" marR="67332" marT="0" marB="0">
                    <a:solidFill>
                      <a:schemeClr val="tx1"/>
                    </a:solidFill>
                  </a:tcPr>
                </a:tc>
              </a:tr>
              <a:tr h="276954">
                <a:tc>
                  <a:txBody>
                    <a:bodyPr/>
                    <a:lstStyle/>
                    <a:p>
                      <a:pPr algn="r">
                        <a:spcAft>
                          <a:spcPts val="0"/>
                        </a:spcAft>
                      </a:pPr>
                      <a:r>
                        <a:rPr lang="it-IT" sz="1400" b="1" dirty="0">
                          <a:solidFill>
                            <a:schemeClr val="bg1"/>
                          </a:solidFill>
                        </a:rPr>
                        <a:t>Altro:</a:t>
                      </a:r>
                      <a:endParaRPr lang="it-IT" sz="1400" b="1" dirty="0">
                        <a:solidFill>
                          <a:schemeClr val="bg1"/>
                        </a:solidFill>
                        <a:latin typeface="Times New Roman"/>
                        <a:ea typeface="Times New Roman"/>
                      </a:endParaRPr>
                    </a:p>
                  </a:txBody>
                  <a:tcPr marL="67332" marR="67332" marT="0" marB="0">
                    <a:solidFill>
                      <a:schemeClr val="tx1"/>
                    </a:solidFill>
                  </a:tcPr>
                </a:tc>
                <a:tc>
                  <a:txBody>
                    <a:bodyPr/>
                    <a:lstStyle/>
                    <a:p>
                      <a:pPr>
                        <a:spcAft>
                          <a:spcPts val="0"/>
                        </a:spcAft>
                      </a:pPr>
                      <a:endParaRPr lang="it-IT" sz="1400" b="1" dirty="0">
                        <a:solidFill>
                          <a:schemeClr val="bg1"/>
                        </a:solidFill>
                        <a:latin typeface="Times New Roman"/>
                        <a:ea typeface="Times New Roman"/>
                      </a:endParaRPr>
                    </a:p>
                  </a:txBody>
                  <a:tcPr marL="67332" marR="67332" marT="0" marB="0">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67332" marR="67332" marT="0" marB="0">
                    <a:solidFill>
                      <a:schemeClr val="tx1"/>
                    </a:solidFill>
                  </a:tcPr>
                </a:tc>
              </a:tr>
            </a:tbl>
          </a:graphicData>
        </a:graphic>
      </p:graphicFrame>
    </p:spTree>
    <p:extLst>
      <p:ext uri="{BB962C8B-B14F-4D97-AF65-F5344CB8AC3E}">
        <p14:creationId xmlns:p14="http://schemas.microsoft.com/office/powerpoint/2010/main" val="1142081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827584" y="548680"/>
            <a:ext cx="8316416" cy="144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5" name="Ovale 4"/>
          <p:cNvSpPr/>
          <p:nvPr/>
        </p:nvSpPr>
        <p:spPr>
          <a:xfrm>
            <a:off x="936104" y="116632"/>
            <a:ext cx="8028383" cy="936104"/>
          </a:xfrm>
          <a:prstGeom prst="ellipse">
            <a:avLst/>
          </a:prstGeom>
          <a:solidFill>
            <a:srgbClr val="FFFF0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it-IT">
              <a:solidFill>
                <a:prstClr val="black"/>
              </a:solidFill>
            </a:endParaRPr>
          </a:p>
        </p:txBody>
      </p:sp>
      <p:sp>
        <p:nvSpPr>
          <p:cNvPr id="6" name="CasellaDiTesto 5"/>
          <p:cNvSpPr txBox="1"/>
          <p:nvPr/>
        </p:nvSpPr>
        <p:spPr>
          <a:xfrm>
            <a:off x="755576" y="299645"/>
            <a:ext cx="8352928" cy="553998"/>
          </a:xfrm>
          <a:prstGeom prst="rect">
            <a:avLst/>
          </a:prstGeom>
          <a:solidFill>
            <a:schemeClr val="tx1"/>
          </a:solidFill>
        </p:spPr>
        <p:txBody>
          <a:bodyPr wrap="square" rtlCol="0">
            <a:spAutoFit/>
          </a:bodyPr>
          <a:lstStyle/>
          <a:p>
            <a:pPr algn="ctr"/>
            <a:r>
              <a:rPr lang="it-IT" sz="3000" b="1" dirty="0" smtClean="0">
                <a:solidFill>
                  <a:srgbClr val="500000"/>
                </a:solidFill>
              </a:rPr>
              <a:t>Struttura del Modello del PAI</a:t>
            </a:r>
            <a:endParaRPr lang="it-IT" sz="3000" b="1" dirty="0">
              <a:solidFill>
                <a:srgbClr val="500000"/>
              </a:solidFill>
            </a:endParaRPr>
          </a:p>
        </p:txBody>
      </p:sp>
      <p:graphicFrame>
        <p:nvGraphicFramePr>
          <p:cNvPr id="9" name="Tabella 8"/>
          <p:cNvGraphicFramePr>
            <a:graphicFrameLocks noGrp="1"/>
          </p:cNvGraphicFramePr>
          <p:nvPr>
            <p:extLst>
              <p:ext uri="{D42A27DB-BD31-4B8C-83A1-F6EECF244321}">
                <p14:modId xmlns:p14="http://schemas.microsoft.com/office/powerpoint/2010/main" val="2213971305"/>
              </p:ext>
            </p:extLst>
          </p:nvPr>
        </p:nvGraphicFramePr>
        <p:xfrm>
          <a:off x="179512" y="1196752"/>
          <a:ext cx="8784976" cy="5517224"/>
        </p:xfrm>
        <a:graphic>
          <a:graphicData uri="http://schemas.openxmlformats.org/drawingml/2006/table">
            <a:tbl>
              <a:tblPr>
                <a:tableStyleId>{BDBED569-4797-4DF1-A0F4-6AAB3CD982D8}</a:tableStyleId>
              </a:tblPr>
              <a:tblGrid>
                <a:gridCol w="2915717"/>
                <a:gridCol w="4833952"/>
                <a:gridCol w="1035307"/>
              </a:tblGrid>
              <a:tr h="295565">
                <a:tc>
                  <a:txBody>
                    <a:bodyPr/>
                    <a:lstStyle/>
                    <a:p>
                      <a:pPr marL="342900" lvl="0" indent="-342900">
                        <a:spcAft>
                          <a:spcPts val="0"/>
                        </a:spcAft>
                        <a:buFont typeface="+mj-lt"/>
                        <a:buNone/>
                      </a:pPr>
                      <a:r>
                        <a:rPr lang="it-IT" sz="1400" b="1" kern="1200" dirty="0" smtClean="0">
                          <a:solidFill>
                            <a:schemeClr val="bg1"/>
                          </a:solidFill>
                          <a:latin typeface="+mn-lt"/>
                          <a:ea typeface="+mn-ea"/>
                          <a:cs typeface="+mn-cs"/>
                        </a:rPr>
                        <a:t>C. Coinvolgimento </a:t>
                      </a:r>
                      <a:r>
                        <a:rPr lang="it-IT" sz="1400" b="1" kern="1200" dirty="0">
                          <a:solidFill>
                            <a:schemeClr val="bg1"/>
                          </a:solidFill>
                          <a:latin typeface="+mn-lt"/>
                          <a:ea typeface="+mn-ea"/>
                          <a:cs typeface="+mn-cs"/>
                        </a:rPr>
                        <a:t>docenti curricolari</a:t>
                      </a:r>
                    </a:p>
                  </a:txBody>
                  <a:tcPr marL="67332" marR="67332" marT="0" marB="0" anchor="ctr">
                    <a:solidFill>
                      <a:schemeClr val="tx1"/>
                    </a:solidFill>
                  </a:tcPr>
                </a:tc>
                <a:tc>
                  <a:txBody>
                    <a:bodyPr/>
                    <a:lstStyle/>
                    <a:p>
                      <a:pPr>
                        <a:spcAft>
                          <a:spcPts val="0"/>
                        </a:spcAft>
                      </a:pPr>
                      <a:r>
                        <a:rPr lang="it-IT" sz="1400" b="1" kern="1200" dirty="0">
                          <a:solidFill>
                            <a:schemeClr val="bg1"/>
                          </a:solidFill>
                          <a:latin typeface="+mn-lt"/>
                          <a:ea typeface="+mn-ea"/>
                          <a:cs typeface="+mn-cs"/>
                        </a:rPr>
                        <a:t>Attraverso…</a:t>
                      </a:r>
                    </a:p>
                  </a:txBody>
                  <a:tcPr marL="67332" marR="67332" marT="0" marB="0" anchor="ctr">
                    <a:solidFill>
                      <a:schemeClr val="tx1"/>
                    </a:solidFill>
                  </a:tcPr>
                </a:tc>
                <a:tc>
                  <a:txBody>
                    <a:bodyPr/>
                    <a:lstStyle/>
                    <a:p>
                      <a:pPr algn="ctr">
                        <a:spcAft>
                          <a:spcPts val="0"/>
                        </a:spcAft>
                      </a:pPr>
                      <a:r>
                        <a:rPr lang="it-IT" sz="1400" b="1" kern="1200" dirty="0">
                          <a:solidFill>
                            <a:schemeClr val="bg1"/>
                          </a:solidFill>
                          <a:latin typeface="+mn-lt"/>
                          <a:ea typeface="+mn-ea"/>
                          <a:cs typeface="+mn-cs"/>
                        </a:rPr>
                        <a:t>Sì / No</a:t>
                      </a:r>
                    </a:p>
                  </a:txBody>
                  <a:tcPr marL="67332" marR="67332" marT="0" marB="0" anchor="ctr">
                    <a:solidFill>
                      <a:schemeClr val="tx1"/>
                    </a:solidFill>
                  </a:tcPr>
                </a:tc>
              </a:tr>
              <a:tr h="492611">
                <a:tc rowSpan="5">
                  <a:txBody>
                    <a:bodyPr/>
                    <a:lstStyle/>
                    <a:p>
                      <a:pPr algn="r">
                        <a:spcAft>
                          <a:spcPts val="0"/>
                        </a:spcAft>
                      </a:pPr>
                      <a:r>
                        <a:rPr lang="it-IT" sz="1400" b="1" kern="1200" dirty="0">
                          <a:solidFill>
                            <a:schemeClr val="bg1"/>
                          </a:solidFill>
                          <a:latin typeface="+mn-lt"/>
                          <a:ea typeface="+mn-ea"/>
                          <a:cs typeface="+mn-cs"/>
                        </a:rPr>
                        <a:t>Coordinatori di classe e simili</a:t>
                      </a:r>
                    </a:p>
                  </a:txBody>
                  <a:tcPr marL="67332" marR="67332" marT="0" marB="0" anchor="ctr">
                    <a:solidFill>
                      <a:schemeClr val="tx1"/>
                    </a:solidFill>
                  </a:tcPr>
                </a:tc>
                <a:tc>
                  <a:txBody>
                    <a:bodyPr/>
                    <a:lstStyle/>
                    <a:p>
                      <a:pPr>
                        <a:spcAft>
                          <a:spcPts val="0"/>
                        </a:spcAft>
                      </a:pPr>
                      <a:r>
                        <a:rPr lang="it-IT" sz="1400" b="1" kern="1200" dirty="0">
                          <a:solidFill>
                            <a:schemeClr val="bg1"/>
                          </a:solidFill>
                          <a:latin typeface="+mn-lt"/>
                          <a:ea typeface="+mn-ea"/>
                          <a:cs typeface="+mn-cs"/>
                        </a:rPr>
                        <a:t>Partecipazione a Gruppi di Lavoro per l’Inclusione (GLI)</a:t>
                      </a:r>
                    </a:p>
                  </a:txBody>
                  <a:tcPr marL="67332" marR="67332" marT="0" marB="0" anchor="ctr">
                    <a:solidFill>
                      <a:schemeClr val="tx1"/>
                    </a:solidFill>
                  </a:tcPr>
                </a:tc>
                <a:tc>
                  <a:txBody>
                    <a:bodyPr/>
                    <a:lstStyle/>
                    <a:p>
                      <a:pPr algn="ctr">
                        <a:spcAft>
                          <a:spcPts val="0"/>
                        </a:spcAft>
                      </a:pPr>
                      <a:endParaRPr lang="it-IT" sz="1200" b="1" kern="1200" dirty="0">
                        <a:solidFill>
                          <a:schemeClr val="bg1"/>
                        </a:solidFill>
                        <a:latin typeface="+mn-lt"/>
                        <a:ea typeface="+mn-ea"/>
                        <a:cs typeface="+mn-cs"/>
                      </a:endParaRPr>
                    </a:p>
                  </a:txBody>
                  <a:tcPr marL="67332" marR="67332" marT="0" marB="0" anchor="ctr">
                    <a:solidFill>
                      <a:schemeClr val="tx1"/>
                    </a:solidFill>
                  </a:tcPr>
                </a:tc>
              </a:tr>
              <a:tr h="295565">
                <a:tc vMerge="1">
                  <a:txBody>
                    <a:bodyPr/>
                    <a:lstStyle/>
                    <a:p>
                      <a:endParaRPr lang="en-GB"/>
                    </a:p>
                  </a:txBody>
                  <a:tcPr/>
                </a:tc>
                <a:tc>
                  <a:txBody>
                    <a:bodyPr/>
                    <a:lstStyle/>
                    <a:p>
                      <a:pPr>
                        <a:spcAft>
                          <a:spcPts val="0"/>
                        </a:spcAft>
                      </a:pPr>
                      <a:r>
                        <a:rPr lang="it-IT" sz="1400" b="1" kern="1200" dirty="0">
                          <a:solidFill>
                            <a:schemeClr val="bg1"/>
                          </a:solidFill>
                          <a:latin typeface="+mn-lt"/>
                          <a:ea typeface="+mn-ea"/>
                          <a:cs typeface="+mn-cs"/>
                        </a:rPr>
                        <a:t>Rapporti con famiglie</a:t>
                      </a:r>
                    </a:p>
                  </a:txBody>
                  <a:tcPr marL="67332" marR="67332" marT="0" marB="0" anchor="ctr">
                    <a:solidFill>
                      <a:schemeClr val="tx1"/>
                    </a:solidFill>
                  </a:tcPr>
                </a:tc>
                <a:tc>
                  <a:txBody>
                    <a:bodyPr/>
                    <a:lstStyle/>
                    <a:p>
                      <a:pPr algn="ctr">
                        <a:spcAft>
                          <a:spcPts val="0"/>
                        </a:spcAft>
                      </a:pPr>
                      <a:endParaRPr lang="it-IT" sz="1200" b="1" kern="1200" dirty="0">
                        <a:solidFill>
                          <a:schemeClr val="bg1"/>
                        </a:solidFill>
                        <a:latin typeface="+mn-lt"/>
                        <a:ea typeface="+mn-ea"/>
                        <a:cs typeface="+mn-cs"/>
                      </a:endParaRPr>
                    </a:p>
                  </a:txBody>
                  <a:tcPr marL="67332" marR="67332" marT="0" marB="0" anchor="ctr">
                    <a:solidFill>
                      <a:schemeClr val="tx1"/>
                    </a:solidFill>
                  </a:tcPr>
                </a:tc>
              </a:tr>
              <a:tr h="295565">
                <a:tc vMerge="1">
                  <a:txBody>
                    <a:bodyPr/>
                    <a:lstStyle/>
                    <a:p>
                      <a:endParaRPr lang="en-GB"/>
                    </a:p>
                  </a:txBody>
                  <a:tcPr/>
                </a:tc>
                <a:tc>
                  <a:txBody>
                    <a:bodyPr/>
                    <a:lstStyle/>
                    <a:p>
                      <a:pPr>
                        <a:spcAft>
                          <a:spcPts val="0"/>
                        </a:spcAft>
                      </a:pPr>
                      <a:r>
                        <a:rPr lang="it-IT" sz="1400" b="1" kern="1200" dirty="0">
                          <a:solidFill>
                            <a:schemeClr val="bg1"/>
                          </a:solidFill>
                          <a:latin typeface="+mn-lt"/>
                          <a:ea typeface="+mn-ea"/>
                          <a:cs typeface="+mn-cs"/>
                        </a:rPr>
                        <a:t>Tutoraggio alunni</a:t>
                      </a:r>
                    </a:p>
                  </a:txBody>
                  <a:tcPr marL="67332" marR="67332" marT="0" marB="0" anchor="ctr">
                    <a:solidFill>
                      <a:schemeClr val="tx1"/>
                    </a:solidFill>
                  </a:tcPr>
                </a:tc>
                <a:tc>
                  <a:txBody>
                    <a:bodyPr/>
                    <a:lstStyle/>
                    <a:p>
                      <a:pPr algn="ctr">
                        <a:spcAft>
                          <a:spcPts val="0"/>
                        </a:spcAft>
                      </a:pPr>
                      <a:endParaRPr lang="it-IT" sz="1200" b="1" kern="1200" dirty="0">
                        <a:solidFill>
                          <a:schemeClr val="bg1"/>
                        </a:solidFill>
                        <a:latin typeface="+mn-lt"/>
                        <a:ea typeface="+mn-ea"/>
                        <a:cs typeface="+mn-cs"/>
                      </a:endParaRPr>
                    </a:p>
                  </a:txBody>
                  <a:tcPr marL="67332" marR="67332" marT="0" marB="0" anchor="ctr">
                    <a:solidFill>
                      <a:schemeClr val="tx1"/>
                    </a:solidFill>
                  </a:tcPr>
                </a:tc>
              </a:tr>
              <a:tr h="492611">
                <a:tc vMerge="1">
                  <a:txBody>
                    <a:bodyPr/>
                    <a:lstStyle/>
                    <a:p>
                      <a:endParaRPr lang="en-GB"/>
                    </a:p>
                  </a:txBody>
                  <a:tcPr/>
                </a:tc>
                <a:tc>
                  <a:txBody>
                    <a:bodyPr/>
                    <a:lstStyle/>
                    <a:p>
                      <a:pPr>
                        <a:spcAft>
                          <a:spcPts val="0"/>
                        </a:spcAft>
                      </a:pPr>
                      <a:r>
                        <a:rPr lang="it-IT" sz="1400" b="1" kern="1200" dirty="0">
                          <a:solidFill>
                            <a:schemeClr val="bg1"/>
                          </a:solidFill>
                          <a:latin typeface="+mn-lt"/>
                          <a:ea typeface="+mn-ea"/>
                          <a:cs typeface="+mn-cs"/>
                        </a:rPr>
                        <a:t>Progetti </a:t>
                      </a:r>
                      <a:r>
                        <a:rPr lang="it-IT" sz="1400" b="1" kern="1200" dirty="0" err="1">
                          <a:solidFill>
                            <a:schemeClr val="bg1"/>
                          </a:solidFill>
                          <a:latin typeface="+mn-lt"/>
                          <a:ea typeface="+mn-ea"/>
                          <a:cs typeface="+mn-cs"/>
                        </a:rPr>
                        <a:t>didattico-educativi</a:t>
                      </a:r>
                      <a:r>
                        <a:rPr lang="it-IT" sz="1400" b="1" kern="1200" dirty="0">
                          <a:solidFill>
                            <a:schemeClr val="bg1"/>
                          </a:solidFill>
                          <a:latin typeface="+mn-lt"/>
                          <a:ea typeface="+mn-ea"/>
                          <a:cs typeface="+mn-cs"/>
                        </a:rPr>
                        <a:t> a prevalente tematica inclusiva</a:t>
                      </a:r>
                    </a:p>
                  </a:txBody>
                  <a:tcPr marL="67332" marR="67332" marT="0" marB="0" anchor="ctr">
                    <a:solidFill>
                      <a:schemeClr val="tx1"/>
                    </a:solidFill>
                  </a:tcPr>
                </a:tc>
                <a:tc>
                  <a:txBody>
                    <a:bodyPr/>
                    <a:lstStyle/>
                    <a:p>
                      <a:pPr algn="ctr">
                        <a:spcAft>
                          <a:spcPts val="0"/>
                        </a:spcAft>
                      </a:pPr>
                      <a:endParaRPr lang="it-IT" sz="1200" b="1" kern="1200" dirty="0">
                        <a:solidFill>
                          <a:schemeClr val="bg1"/>
                        </a:solidFill>
                        <a:latin typeface="+mn-lt"/>
                        <a:ea typeface="+mn-ea"/>
                        <a:cs typeface="+mn-cs"/>
                      </a:endParaRPr>
                    </a:p>
                  </a:txBody>
                  <a:tcPr marL="67332" marR="67332" marT="0" marB="0" anchor="ctr">
                    <a:solidFill>
                      <a:schemeClr val="tx1"/>
                    </a:solidFill>
                  </a:tcPr>
                </a:tc>
              </a:tr>
              <a:tr h="295565">
                <a:tc vMerge="1">
                  <a:txBody>
                    <a:bodyPr/>
                    <a:lstStyle/>
                    <a:p>
                      <a:endParaRPr lang="en-GB"/>
                    </a:p>
                  </a:txBody>
                  <a:tcPr/>
                </a:tc>
                <a:tc>
                  <a:txBody>
                    <a:bodyPr/>
                    <a:lstStyle/>
                    <a:p>
                      <a:pPr>
                        <a:spcAft>
                          <a:spcPts val="0"/>
                        </a:spcAft>
                      </a:pPr>
                      <a:r>
                        <a:rPr lang="it-IT" sz="1400" b="1" kern="1200" dirty="0">
                          <a:solidFill>
                            <a:schemeClr val="bg1"/>
                          </a:solidFill>
                          <a:latin typeface="+mn-lt"/>
                          <a:ea typeface="+mn-ea"/>
                          <a:cs typeface="+mn-cs"/>
                        </a:rPr>
                        <a:t>Altro: </a:t>
                      </a:r>
                    </a:p>
                  </a:txBody>
                  <a:tcPr marL="67332" marR="67332" marT="0" marB="0" anchor="ctr">
                    <a:solidFill>
                      <a:schemeClr val="tx1"/>
                    </a:solidFill>
                  </a:tcPr>
                </a:tc>
                <a:tc>
                  <a:txBody>
                    <a:bodyPr/>
                    <a:lstStyle/>
                    <a:p>
                      <a:pPr algn="ctr">
                        <a:spcAft>
                          <a:spcPts val="0"/>
                        </a:spcAft>
                      </a:pPr>
                      <a:endParaRPr lang="it-IT" sz="1200" b="1" kern="1200" dirty="0">
                        <a:solidFill>
                          <a:schemeClr val="bg1"/>
                        </a:solidFill>
                        <a:latin typeface="+mn-lt"/>
                        <a:ea typeface="+mn-ea"/>
                        <a:cs typeface="+mn-cs"/>
                      </a:endParaRPr>
                    </a:p>
                  </a:txBody>
                  <a:tcPr marL="67332" marR="67332" marT="0" marB="0" anchor="ctr">
                    <a:solidFill>
                      <a:schemeClr val="tx1"/>
                    </a:solidFill>
                  </a:tcPr>
                </a:tc>
              </a:tr>
              <a:tr h="295565">
                <a:tc rowSpan="5">
                  <a:txBody>
                    <a:bodyPr/>
                    <a:lstStyle/>
                    <a:p>
                      <a:pPr algn="r">
                        <a:spcAft>
                          <a:spcPts val="0"/>
                        </a:spcAft>
                      </a:pPr>
                      <a:r>
                        <a:rPr lang="it-IT" sz="1400" b="1" kern="1200" dirty="0">
                          <a:solidFill>
                            <a:schemeClr val="bg1"/>
                          </a:solidFill>
                          <a:latin typeface="+mn-lt"/>
                          <a:ea typeface="+mn-ea"/>
                          <a:cs typeface="+mn-cs"/>
                        </a:rPr>
                        <a:t>Docenti con specifica formazione</a:t>
                      </a:r>
                    </a:p>
                  </a:txBody>
                  <a:tcPr marL="67332" marR="67332" marT="0" marB="0" anchor="ctr">
                    <a:solidFill>
                      <a:schemeClr val="tx1"/>
                    </a:solidFill>
                  </a:tcPr>
                </a:tc>
                <a:tc>
                  <a:txBody>
                    <a:bodyPr/>
                    <a:lstStyle/>
                    <a:p>
                      <a:pPr>
                        <a:spcAft>
                          <a:spcPts val="0"/>
                        </a:spcAft>
                      </a:pPr>
                      <a:r>
                        <a:rPr lang="it-IT" sz="1400" b="1" kern="1200" dirty="0">
                          <a:solidFill>
                            <a:schemeClr val="bg1"/>
                          </a:solidFill>
                          <a:latin typeface="+mn-lt"/>
                          <a:ea typeface="+mn-ea"/>
                          <a:cs typeface="+mn-cs"/>
                        </a:rPr>
                        <a:t>Partecipazione a GLI</a:t>
                      </a:r>
                    </a:p>
                  </a:txBody>
                  <a:tcPr marL="67332" marR="67332" marT="0" marB="0" anchor="ctr">
                    <a:solidFill>
                      <a:schemeClr val="tx1"/>
                    </a:solidFill>
                  </a:tcPr>
                </a:tc>
                <a:tc>
                  <a:txBody>
                    <a:bodyPr/>
                    <a:lstStyle/>
                    <a:p>
                      <a:pPr algn="ctr">
                        <a:spcAft>
                          <a:spcPts val="0"/>
                        </a:spcAft>
                      </a:pPr>
                      <a:endParaRPr lang="it-IT" sz="1200" b="1" kern="1200" dirty="0">
                        <a:solidFill>
                          <a:schemeClr val="bg1"/>
                        </a:solidFill>
                        <a:latin typeface="+mn-lt"/>
                        <a:ea typeface="+mn-ea"/>
                        <a:cs typeface="+mn-cs"/>
                      </a:endParaRPr>
                    </a:p>
                  </a:txBody>
                  <a:tcPr marL="67332" marR="67332" marT="0" marB="0" anchor="ctr">
                    <a:solidFill>
                      <a:schemeClr val="tx1"/>
                    </a:solidFill>
                  </a:tcPr>
                </a:tc>
              </a:tr>
              <a:tr h="295565">
                <a:tc vMerge="1">
                  <a:txBody>
                    <a:bodyPr/>
                    <a:lstStyle/>
                    <a:p>
                      <a:endParaRPr lang="en-GB"/>
                    </a:p>
                  </a:txBody>
                  <a:tcPr/>
                </a:tc>
                <a:tc>
                  <a:txBody>
                    <a:bodyPr/>
                    <a:lstStyle/>
                    <a:p>
                      <a:pPr>
                        <a:spcAft>
                          <a:spcPts val="0"/>
                        </a:spcAft>
                      </a:pPr>
                      <a:r>
                        <a:rPr lang="it-IT" sz="1400" b="1" kern="1200" dirty="0">
                          <a:solidFill>
                            <a:schemeClr val="bg1"/>
                          </a:solidFill>
                          <a:latin typeface="+mn-lt"/>
                          <a:ea typeface="+mn-ea"/>
                          <a:cs typeface="+mn-cs"/>
                        </a:rPr>
                        <a:t>Rapporti con famiglie</a:t>
                      </a:r>
                    </a:p>
                  </a:txBody>
                  <a:tcPr marL="67332" marR="67332" marT="0" marB="0" anchor="ctr">
                    <a:solidFill>
                      <a:schemeClr val="tx1"/>
                    </a:solidFill>
                  </a:tcPr>
                </a:tc>
                <a:tc>
                  <a:txBody>
                    <a:bodyPr/>
                    <a:lstStyle/>
                    <a:p>
                      <a:pPr algn="ctr">
                        <a:spcAft>
                          <a:spcPts val="0"/>
                        </a:spcAft>
                      </a:pPr>
                      <a:endParaRPr lang="it-IT" sz="1200" b="1" kern="1200" dirty="0">
                        <a:solidFill>
                          <a:schemeClr val="bg1"/>
                        </a:solidFill>
                        <a:latin typeface="+mn-lt"/>
                        <a:ea typeface="+mn-ea"/>
                        <a:cs typeface="+mn-cs"/>
                      </a:endParaRPr>
                    </a:p>
                  </a:txBody>
                  <a:tcPr marL="67332" marR="67332" marT="0" marB="0" anchor="ctr">
                    <a:solidFill>
                      <a:schemeClr val="tx1"/>
                    </a:solidFill>
                  </a:tcPr>
                </a:tc>
              </a:tr>
              <a:tr h="295565">
                <a:tc vMerge="1">
                  <a:txBody>
                    <a:bodyPr/>
                    <a:lstStyle/>
                    <a:p>
                      <a:endParaRPr lang="en-GB"/>
                    </a:p>
                  </a:txBody>
                  <a:tcPr/>
                </a:tc>
                <a:tc>
                  <a:txBody>
                    <a:bodyPr/>
                    <a:lstStyle/>
                    <a:p>
                      <a:pPr>
                        <a:spcAft>
                          <a:spcPts val="0"/>
                        </a:spcAft>
                      </a:pPr>
                      <a:r>
                        <a:rPr lang="it-IT" sz="1400" b="1" kern="1200" dirty="0">
                          <a:solidFill>
                            <a:schemeClr val="bg1"/>
                          </a:solidFill>
                          <a:latin typeface="+mn-lt"/>
                          <a:ea typeface="+mn-ea"/>
                          <a:cs typeface="+mn-cs"/>
                        </a:rPr>
                        <a:t>Tutoraggio alunni</a:t>
                      </a:r>
                    </a:p>
                  </a:txBody>
                  <a:tcPr marL="67332" marR="67332" marT="0" marB="0" anchor="ctr">
                    <a:solidFill>
                      <a:schemeClr val="tx1"/>
                    </a:solidFill>
                  </a:tcPr>
                </a:tc>
                <a:tc>
                  <a:txBody>
                    <a:bodyPr/>
                    <a:lstStyle/>
                    <a:p>
                      <a:pPr algn="ctr">
                        <a:spcAft>
                          <a:spcPts val="0"/>
                        </a:spcAft>
                      </a:pPr>
                      <a:endParaRPr lang="it-IT" sz="1200" b="1" kern="1200" dirty="0">
                        <a:solidFill>
                          <a:schemeClr val="bg1"/>
                        </a:solidFill>
                        <a:latin typeface="+mn-lt"/>
                        <a:ea typeface="+mn-ea"/>
                        <a:cs typeface="+mn-cs"/>
                      </a:endParaRPr>
                    </a:p>
                  </a:txBody>
                  <a:tcPr marL="67332" marR="67332" marT="0" marB="0" anchor="ctr">
                    <a:solidFill>
                      <a:schemeClr val="tx1"/>
                    </a:solidFill>
                  </a:tcPr>
                </a:tc>
              </a:tr>
              <a:tr h="492611">
                <a:tc vMerge="1">
                  <a:txBody>
                    <a:bodyPr/>
                    <a:lstStyle/>
                    <a:p>
                      <a:endParaRPr lang="en-GB"/>
                    </a:p>
                  </a:txBody>
                  <a:tcPr/>
                </a:tc>
                <a:tc>
                  <a:txBody>
                    <a:bodyPr/>
                    <a:lstStyle/>
                    <a:p>
                      <a:pPr>
                        <a:spcAft>
                          <a:spcPts val="0"/>
                        </a:spcAft>
                      </a:pPr>
                      <a:r>
                        <a:rPr lang="it-IT" sz="1400" b="1" kern="1200" dirty="0">
                          <a:solidFill>
                            <a:schemeClr val="bg1"/>
                          </a:solidFill>
                          <a:latin typeface="+mn-lt"/>
                          <a:ea typeface="+mn-ea"/>
                          <a:cs typeface="+mn-cs"/>
                        </a:rPr>
                        <a:t>Progetti </a:t>
                      </a:r>
                      <a:r>
                        <a:rPr lang="it-IT" sz="1400" b="1" kern="1200" dirty="0" err="1">
                          <a:solidFill>
                            <a:schemeClr val="bg1"/>
                          </a:solidFill>
                          <a:latin typeface="+mn-lt"/>
                          <a:ea typeface="+mn-ea"/>
                          <a:cs typeface="+mn-cs"/>
                        </a:rPr>
                        <a:t>didattico-educativi</a:t>
                      </a:r>
                      <a:r>
                        <a:rPr lang="it-IT" sz="1400" b="1" kern="1200" dirty="0">
                          <a:solidFill>
                            <a:schemeClr val="bg1"/>
                          </a:solidFill>
                          <a:latin typeface="+mn-lt"/>
                          <a:ea typeface="+mn-ea"/>
                          <a:cs typeface="+mn-cs"/>
                        </a:rPr>
                        <a:t> a prevalente tematica inclusiva</a:t>
                      </a:r>
                    </a:p>
                  </a:txBody>
                  <a:tcPr marL="67332" marR="67332" marT="0" marB="0" anchor="ctr">
                    <a:solidFill>
                      <a:schemeClr val="tx1"/>
                    </a:solidFill>
                  </a:tcPr>
                </a:tc>
                <a:tc>
                  <a:txBody>
                    <a:bodyPr/>
                    <a:lstStyle/>
                    <a:p>
                      <a:pPr algn="ctr">
                        <a:spcAft>
                          <a:spcPts val="0"/>
                        </a:spcAft>
                      </a:pPr>
                      <a:endParaRPr lang="it-IT" sz="1200" b="1" kern="1200" dirty="0">
                        <a:solidFill>
                          <a:schemeClr val="bg1"/>
                        </a:solidFill>
                        <a:latin typeface="+mn-lt"/>
                        <a:ea typeface="+mn-ea"/>
                        <a:cs typeface="+mn-cs"/>
                      </a:endParaRPr>
                    </a:p>
                  </a:txBody>
                  <a:tcPr marL="67332" marR="67332" marT="0" marB="0" anchor="ctr">
                    <a:solidFill>
                      <a:schemeClr val="tx1"/>
                    </a:solidFill>
                  </a:tcPr>
                </a:tc>
              </a:tr>
              <a:tr h="295565">
                <a:tc vMerge="1">
                  <a:txBody>
                    <a:bodyPr/>
                    <a:lstStyle/>
                    <a:p>
                      <a:endParaRPr lang="en-GB"/>
                    </a:p>
                  </a:txBody>
                  <a:tcPr/>
                </a:tc>
                <a:tc>
                  <a:txBody>
                    <a:bodyPr/>
                    <a:lstStyle/>
                    <a:p>
                      <a:pPr>
                        <a:spcAft>
                          <a:spcPts val="0"/>
                        </a:spcAft>
                      </a:pPr>
                      <a:r>
                        <a:rPr lang="it-IT" sz="1400" b="1" kern="1200" dirty="0">
                          <a:solidFill>
                            <a:schemeClr val="bg1"/>
                          </a:solidFill>
                          <a:latin typeface="+mn-lt"/>
                          <a:ea typeface="+mn-ea"/>
                          <a:cs typeface="+mn-cs"/>
                        </a:rPr>
                        <a:t>Altro: </a:t>
                      </a:r>
                    </a:p>
                  </a:txBody>
                  <a:tcPr marL="67332" marR="67332" marT="0" marB="0" anchor="ctr">
                    <a:solidFill>
                      <a:schemeClr val="tx1"/>
                    </a:solidFill>
                  </a:tcPr>
                </a:tc>
                <a:tc>
                  <a:txBody>
                    <a:bodyPr/>
                    <a:lstStyle/>
                    <a:p>
                      <a:pPr algn="ctr">
                        <a:spcAft>
                          <a:spcPts val="0"/>
                        </a:spcAft>
                      </a:pPr>
                      <a:endParaRPr lang="it-IT" sz="1200" b="1" kern="1200" dirty="0">
                        <a:solidFill>
                          <a:schemeClr val="bg1"/>
                        </a:solidFill>
                        <a:latin typeface="+mn-lt"/>
                        <a:ea typeface="+mn-ea"/>
                        <a:cs typeface="+mn-cs"/>
                      </a:endParaRPr>
                    </a:p>
                  </a:txBody>
                  <a:tcPr marL="67332" marR="67332" marT="0" marB="0" anchor="ctr">
                    <a:solidFill>
                      <a:schemeClr val="tx1"/>
                    </a:solidFill>
                  </a:tcPr>
                </a:tc>
              </a:tr>
              <a:tr h="295565">
                <a:tc rowSpan="5">
                  <a:txBody>
                    <a:bodyPr/>
                    <a:lstStyle/>
                    <a:p>
                      <a:pPr algn="r">
                        <a:spcAft>
                          <a:spcPts val="0"/>
                        </a:spcAft>
                      </a:pPr>
                      <a:r>
                        <a:rPr lang="it-IT" sz="1400" b="1" kern="1200" dirty="0">
                          <a:solidFill>
                            <a:schemeClr val="bg1"/>
                          </a:solidFill>
                          <a:latin typeface="+mn-lt"/>
                          <a:ea typeface="+mn-ea"/>
                          <a:cs typeface="+mn-cs"/>
                        </a:rPr>
                        <a:t>Altri docenti</a:t>
                      </a:r>
                    </a:p>
                  </a:txBody>
                  <a:tcPr marL="67332" marR="67332" marT="0" marB="0" anchor="ctr">
                    <a:solidFill>
                      <a:schemeClr val="tx1"/>
                    </a:solidFill>
                  </a:tcPr>
                </a:tc>
                <a:tc>
                  <a:txBody>
                    <a:bodyPr/>
                    <a:lstStyle/>
                    <a:p>
                      <a:pPr>
                        <a:spcAft>
                          <a:spcPts val="0"/>
                        </a:spcAft>
                      </a:pPr>
                      <a:r>
                        <a:rPr lang="it-IT" sz="1400" b="1" kern="1200" dirty="0">
                          <a:solidFill>
                            <a:schemeClr val="bg1"/>
                          </a:solidFill>
                          <a:latin typeface="+mn-lt"/>
                          <a:ea typeface="+mn-ea"/>
                          <a:cs typeface="+mn-cs"/>
                        </a:rPr>
                        <a:t>Partecipazione a GLI</a:t>
                      </a:r>
                    </a:p>
                  </a:txBody>
                  <a:tcPr marL="67332" marR="67332" marT="0" marB="0" anchor="ctr">
                    <a:solidFill>
                      <a:schemeClr val="tx1"/>
                    </a:solidFill>
                  </a:tcPr>
                </a:tc>
                <a:tc>
                  <a:txBody>
                    <a:bodyPr/>
                    <a:lstStyle/>
                    <a:p>
                      <a:pPr algn="ctr">
                        <a:spcAft>
                          <a:spcPts val="0"/>
                        </a:spcAft>
                      </a:pPr>
                      <a:endParaRPr lang="it-IT" sz="1200" b="1" kern="1200" dirty="0">
                        <a:solidFill>
                          <a:schemeClr val="bg1"/>
                        </a:solidFill>
                        <a:latin typeface="+mn-lt"/>
                        <a:ea typeface="+mn-ea"/>
                        <a:cs typeface="+mn-cs"/>
                      </a:endParaRPr>
                    </a:p>
                  </a:txBody>
                  <a:tcPr marL="67332" marR="67332" marT="0" marB="0" anchor="ctr">
                    <a:solidFill>
                      <a:schemeClr val="tx1"/>
                    </a:solidFill>
                  </a:tcPr>
                </a:tc>
              </a:tr>
              <a:tr h="295565">
                <a:tc vMerge="1">
                  <a:txBody>
                    <a:bodyPr/>
                    <a:lstStyle/>
                    <a:p>
                      <a:endParaRPr lang="en-GB"/>
                    </a:p>
                  </a:txBody>
                  <a:tcPr/>
                </a:tc>
                <a:tc>
                  <a:txBody>
                    <a:bodyPr/>
                    <a:lstStyle/>
                    <a:p>
                      <a:pPr>
                        <a:spcAft>
                          <a:spcPts val="0"/>
                        </a:spcAft>
                      </a:pPr>
                      <a:r>
                        <a:rPr lang="it-IT" sz="1400" b="1" kern="1200" dirty="0">
                          <a:solidFill>
                            <a:schemeClr val="bg1"/>
                          </a:solidFill>
                          <a:latin typeface="+mn-lt"/>
                          <a:ea typeface="+mn-ea"/>
                          <a:cs typeface="+mn-cs"/>
                        </a:rPr>
                        <a:t>Rapporti con famiglie</a:t>
                      </a:r>
                    </a:p>
                  </a:txBody>
                  <a:tcPr marL="67332" marR="67332" marT="0" marB="0" anchor="ctr">
                    <a:solidFill>
                      <a:schemeClr val="tx1"/>
                    </a:solidFill>
                  </a:tcPr>
                </a:tc>
                <a:tc>
                  <a:txBody>
                    <a:bodyPr/>
                    <a:lstStyle/>
                    <a:p>
                      <a:pPr algn="ctr">
                        <a:spcAft>
                          <a:spcPts val="0"/>
                        </a:spcAft>
                      </a:pPr>
                      <a:endParaRPr lang="it-IT" sz="1200" b="1" kern="1200" dirty="0">
                        <a:solidFill>
                          <a:schemeClr val="bg1"/>
                        </a:solidFill>
                        <a:latin typeface="+mn-lt"/>
                        <a:ea typeface="+mn-ea"/>
                        <a:cs typeface="+mn-cs"/>
                      </a:endParaRPr>
                    </a:p>
                  </a:txBody>
                  <a:tcPr marL="67332" marR="67332" marT="0" marB="0" anchor="ctr">
                    <a:solidFill>
                      <a:schemeClr val="tx1"/>
                    </a:solidFill>
                  </a:tcPr>
                </a:tc>
              </a:tr>
              <a:tr h="295565">
                <a:tc vMerge="1">
                  <a:txBody>
                    <a:bodyPr/>
                    <a:lstStyle/>
                    <a:p>
                      <a:endParaRPr lang="en-GB"/>
                    </a:p>
                  </a:txBody>
                  <a:tcPr/>
                </a:tc>
                <a:tc>
                  <a:txBody>
                    <a:bodyPr/>
                    <a:lstStyle/>
                    <a:p>
                      <a:pPr>
                        <a:spcAft>
                          <a:spcPts val="0"/>
                        </a:spcAft>
                      </a:pPr>
                      <a:r>
                        <a:rPr lang="it-IT" sz="1400" b="1" kern="1200" dirty="0">
                          <a:solidFill>
                            <a:schemeClr val="bg1"/>
                          </a:solidFill>
                          <a:latin typeface="+mn-lt"/>
                          <a:ea typeface="+mn-ea"/>
                          <a:cs typeface="+mn-cs"/>
                        </a:rPr>
                        <a:t>Tutoraggio alunni</a:t>
                      </a:r>
                    </a:p>
                  </a:txBody>
                  <a:tcPr marL="67332" marR="67332" marT="0" marB="0" anchor="ctr">
                    <a:solidFill>
                      <a:schemeClr val="tx1"/>
                    </a:solidFill>
                  </a:tcPr>
                </a:tc>
                <a:tc>
                  <a:txBody>
                    <a:bodyPr/>
                    <a:lstStyle/>
                    <a:p>
                      <a:pPr algn="ctr">
                        <a:spcAft>
                          <a:spcPts val="0"/>
                        </a:spcAft>
                      </a:pPr>
                      <a:endParaRPr lang="it-IT" sz="1200" b="1" kern="1200" dirty="0">
                        <a:solidFill>
                          <a:schemeClr val="bg1"/>
                        </a:solidFill>
                        <a:latin typeface="+mn-lt"/>
                        <a:ea typeface="+mn-ea"/>
                        <a:cs typeface="+mn-cs"/>
                      </a:endParaRPr>
                    </a:p>
                  </a:txBody>
                  <a:tcPr marL="67332" marR="67332" marT="0" marB="0" anchor="ctr">
                    <a:solidFill>
                      <a:schemeClr val="tx1"/>
                    </a:solidFill>
                  </a:tcPr>
                </a:tc>
              </a:tr>
              <a:tr h="492611">
                <a:tc vMerge="1">
                  <a:txBody>
                    <a:bodyPr/>
                    <a:lstStyle/>
                    <a:p>
                      <a:endParaRPr lang="en-GB"/>
                    </a:p>
                  </a:txBody>
                  <a:tcPr/>
                </a:tc>
                <a:tc>
                  <a:txBody>
                    <a:bodyPr/>
                    <a:lstStyle/>
                    <a:p>
                      <a:pPr>
                        <a:spcAft>
                          <a:spcPts val="0"/>
                        </a:spcAft>
                      </a:pPr>
                      <a:r>
                        <a:rPr lang="it-IT" sz="1400" b="1" kern="1200" dirty="0">
                          <a:solidFill>
                            <a:schemeClr val="bg1"/>
                          </a:solidFill>
                          <a:latin typeface="+mn-lt"/>
                          <a:ea typeface="+mn-ea"/>
                          <a:cs typeface="+mn-cs"/>
                        </a:rPr>
                        <a:t>Progetti didattico-educativi a prevalente tematica inclusiva</a:t>
                      </a:r>
                    </a:p>
                  </a:txBody>
                  <a:tcPr marL="67332" marR="67332" marT="0" marB="0" anchor="ctr">
                    <a:solidFill>
                      <a:schemeClr val="tx1"/>
                    </a:solidFill>
                  </a:tcPr>
                </a:tc>
                <a:tc>
                  <a:txBody>
                    <a:bodyPr/>
                    <a:lstStyle/>
                    <a:p>
                      <a:pPr algn="ctr">
                        <a:spcAft>
                          <a:spcPts val="0"/>
                        </a:spcAft>
                      </a:pPr>
                      <a:endParaRPr lang="it-IT" sz="1200" b="1" kern="1200" dirty="0">
                        <a:solidFill>
                          <a:schemeClr val="bg1"/>
                        </a:solidFill>
                        <a:latin typeface="+mn-lt"/>
                        <a:ea typeface="+mn-ea"/>
                        <a:cs typeface="+mn-cs"/>
                      </a:endParaRPr>
                    </a:p>
                  </a:txBody>
                  <a:tcPr marL="67332" marR="67332" marT="0" marB="0" anchor="ctr">
                    <a:solidFill>
                      <a:schemeClr val="tx1"/>
                    </a:solidFill>
                  </a:tcPr>
                </a:tc>
              </a:tr>
              <a:tr h="295565">
                <a:tc vMerge="1">
                  <a:txBody>
                    <a:bodyPr/>
                    <a:lstStyle/>
                    <a:p>
                      <a:endParaRPr lang="en-GB"/>
                    </a:p>
                  </a:txBody>
                  <a:tcPr/>
                </a:tc>
                <a:tc>
                  <a:txBody>
                    <a:bodyPr/>
                    <a:lstStyle/>
                    <a:p>
                      <a:pPr>
                        <a:spcAft>
                          <a:spcPts val="0"/>
                        </a:spcAft>
                      </a:pPr>
                      <a:r>
                        <a:rPr lang="it-IT" sz="1400" b="1" dirty="0">
                          <a:solidFill>
                            <a:schemeClr val="bg1"/>
                          </a:solidFill>
                        </a:rPr>
                        <a:t>Altro: </a:t>
                      </a:r>
                      <a:endParaRPr lang="it-IT" sz="1400" b="1" dirty="0">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pPr>
                      <a:endParaRPr lang="it-IT" sz="1200" b="1" dirty="0">
                        <a:solidFill>
                          <a:schemeClr val="bg1"/>
                        </a:solidFill>
                        <a:latin typeface="Times New Roman"/>
                        <a:ea typeface="Times New Roman"/>
                      </a:endParaRPr>
                    </a:p>
                  </a:txBody>
                  <a:tcPr marL="67332" marR="67332" marT="0" marB="0" anchor="ctr">
                    <a:solidFill>
                      <a:schemeClr val="tx1"/>
                    </a:solidFill>
                  </a:tcPr>
                </a:tc>
              </a:tr>
            </a:tbl>
          </a:graphicData>
        </a:graphic>
      </p:graphicFrame>
    </p:spTree>
    <p:extLst>
      <p:ext uri="{BB962C8B-B14F-4D97-AF65-F5344CB8AC3E}">
        <p14:creationId xmlns:p14="http://schemas.microsoft.com/office/powerpoint/2010/main" val="11413736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ella 9"/>
          <p:cNvGraphicFramePr>
            <a:graphicFrameLocks noGrp="1"/>
          </p:cNvGraphicFramePr>
          <p:nvPr>
            <p:extLst>
              <p:ext uri="{D42A27DB-BD31-4B8C-83A1-F6EECF244321}">
                <p14:modId xmlns:p14="http://schemas.microsoft.com/office/powerpoint/2010/main" val="4200210642"/>
              </p:ext>
            </p:extLst>
          </p:nvPr>
        </p:nvGraphicFramePr>
        <p:xfrm>
          <a:off x="323528" y="0"/>
          <a:ext cx="8640960" cy="6857117"/>
        </p:xfrm>
        <a:graphic>
          <a:graphicData uri="http://schemas.openxmlformats.org/drawingml/2006/table">
            <a:tbl>
              <a:tblPr>
                <a:tableStyleId>{BDBED569-4797-4DF1-A0F4-6AAB3CD982D8}</a:tableStyleId>
              </a:tblPr>
              <a:tblGrid>
                <a:gridCol w="2827951"/>
                <a:gridCol w="4870360"/>
                <a:gridCol w="942649"/>
              </a:tblGrid>
              <a:tr h="213359">
                <a:tc rowSpan="3">
                  <a:txBody>
                    <a:bodyPr/>
                    <a:lstStyle/>
                    <a:p>
                      <a:pPr marL="342900" lvl="0" indent="-342900">
                        <a:spcAft>
                          <a:spcPts val="0"/>
                        </a:spcAft>
                        <a:buFont typeface="+mj-lt"/>
                        <a:buNone/>
                      </a:pPr>
                      <a:r>
                        <a:rPr lang="it-IT" sz="1400" b="1" dirty="0" smtClean="0">
                          <a:solidFill>
                            <a:schemeClr val="bg1"/>
                          </a:solidFill>
                        </a:rPr>
                        <a:t>D. Coinvolgimento </a:t>
                      </a:r>
                      <a:r>
                        <a:rPr lang="it-IT" sz="1400" b="1" dirty="0">
                          <a:solidFill>
                            <a:schemeClr val="bg1"/>
                          </a:solidFill>
                        </a:rPr>
                        <a:t>personale ATA </a:t>
                      </a:r>
                      <a:r>
                        <a:rPr lang="it-IT" sz="1400" b="1" dirty="0">
                          <a:solidFill>
                            <a:schemeClr val="bg1"/>
                          </a:solidFill>
                          <a:highlight>
                            <a:srgbClr val="FFFF00"/>
                          </a:highlight>
                        </a:rPr>
                        <a:t>(Ausiliari, Tecnici e Amministrativi)</a:t>
                      </a:r>
                      <a:endParaRPr lang="it-IT" sz="1400" b="1" dirty="0">
                        <a:solidFill>
                          <a:schemeClr val="bg1"/>
                        </a:solidFill>
                        <a:latin typeface="Times New Roman"/>
                        <a:ea typeface="Times New Roman"/>
                        <a:cs typeface="Times New Roman"/>
                      </a:endParaRPr>
                    </a:p>
                  </a:txBody>
                  <a:tcPr marL="49967" marR="49967" marT="0" marB="0" anchor="ctr">
                    <a:solidFill>
                      <a:schemeClr val="tx1"/>
                    </a:solidFill>
                  </a:tcPr>
                </a:tc>
                <a:tc>
                  <a:txBody>
                    <a:bodyPr/>
                    <a:lstStyle/>
                    <a:p>
                      <a:pPr>
                        <a:spcAft>
                          <a:spcPts val="0"/>
                        </a:spcAft>
                      </a:pPr>
                      <a:r>
                        <a:rPr lang="it-IT" sz="1400" b="1">
                          <a:solidFill>
                            <a:schemeClr val="bg1"/>
                          </a:solidFill>
                        </a:rPr>
                        <a:t>Assistenza alunni disabili</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210592">
                <a:tc vMerge="1">
                  <a:txBody>
                    <a:bodyPr/>
                    <a:lstStyle/>
                    <a:p>
                      <a:endParaRPr lang="en-GB"/>
                    </a:p>
                  </a:txBody>
                  <a:tcPr/>
                </a:tc>
                <a:tc>
                  <a:txBody>
                    <a:bodyPr/>
                    <a:lstStyle/>
                    <a:p>
                      <a:pPr>
                        <a:spcAft>
                          <a:spcPts val="0"/>
                        </a:spcAft>
                      </a:pPr>
                      <a:r>
                        <a:rPr lang="it-IT" sz="1400" b="1" dirty="0">
                          <a:solidFill>
                            <a:schemeClr val="bg1"/>
                          </a:solidFill>
                        </a:rPr>
                        <a:t>Progetti di inclusione / laboratori integrati</a:t>
                      </a:r>
                      <a:endParaRPr lang="it-IT" sz="1400" b="1" dirty="0">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210592">
                <a:tc vMerge="1">
                  <a:txBody>
                    <a:bodyPr/>
                    <a:lstStyle/>
                    <a:p>
                      <a:endParaRPr lang="en-GB"/>
                    </a:p>
                  </a:txBody>
                  <a:tcPr/>
                </a:tc>
                <a:tc>
                  <a:txBody>
                    <a:bodyPr/>
                    <a:lstStyle/>
                    <a:p>
                      <a:pPr>
                        <a:spcAft>
                          <a:spcPts val="0"/>
                        </a:spcAft>
                      </a:pPr>
                      <a:r>
                        <a:rPr lang="it-IT" sz="1400" b="1">
                          <a:solidFill>
                            <a:schemeClr val="bg1"/>
                          </a:solidFill>
                        </a:rPr>
                        <a:t>Altro: </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421184">
                <a:tc rowSpan="4">
                  <a:txBody>
                    <a:bodyPr/>
                    <a:lstStyle/>
                    <a:p>
                      <a:pPr marL="342900" lvl="0" indent="-342900">
                        <a:spcAft>
                          <a:spcPts val="0"/>
                        </a:spcAft>
                        <a:buFont typeface="+mj-lt"/>
                        <a:buNone/>
                      </a:pPr>
                      <a:r>
                        <a:rPr lang="it-IT" sz="1400" b="1" dirty="0" smtClean="0">
                          <a:solidFill>
                            <a:schemeClr val="bg1"/>
                          </a:solidFill>
                        </a:rPr>
                        <a:t>E. Coinvolgimento </a:t>
                      </a:r>
                      <a:r>
                        <a:rPr lang="it-IT" sz="1400" b="1" dirty="0">
                          <a:solidFill>
                            <a:schemeClr val="bg1"/>
                          </a:solidFill>
                        </a:rPr>
                        <a:t>famiglie</a:t>
                      </a:r>
                      <a:endParaRPr lang="it-IT" sz="1400" b="1" dirty="0">
                        <a:solidFill>
                          <a:schemeClr val="bg1"/>
                        </a:solidFill>
                        <a:latin typeface="Times New Roman"/>
                        <a:ea typeface="Times New Roman"/>
                        <a:cs typeface="Times New Roman"/>
                      </a:endParaRPr>
                    </a:p>
                  </a:txBody>
                  <a:tcPr marL="49967" marR="49967" marT="0" marB="0" anchor="ctr">
                    <a:solidFill>
                      <a:schemeClr val="tx1"/>
                    </a:solidFill>
                  </a:tcPr>
                </a:tc>
                <a:tc>
                  <a:txBody>
                    <a:bodyPr/>
                    <a:lstStyle/>
                    <a:p>
                      <a:pPr>
                        <a:spcAft>
                          <a:spcPts val="0"/>
                        </a:spcAft>
                      </a:pPr>
                      <a:r>
                        <a:rPr lang="it-IT" sz="1400" b="1">
                          <a:solidFill>
                            <a:schemeClr val="bg1"/>
                          </a:solidFill>
                        </a:rPr>
                        <a:t>Informazione /formazione su genitorialità e psicopedagogia dell’età evolutiva</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210592">
                <a:tc vMerge="1">
                  <a:txBody>
                    <a:bodyPr/>
                    <a:lstStyle/>
                    <a:p>
                      <a:endParaRPr lang="en-GB"/>
                    </a:p>
                  </a:txBody>
                  <a:tcPr/>
                </a:tc>
                <a:tc>
                  <a:txBody>
                    <a:bodyPr/>
                    <a:lstStyle/>
                    <a:p>
                      <a:pPr>
                        <a:spcAft>
                          <a:spcPts val="0"/>
                        </a:spcAft>
                      </a:pPr>
                      <a:r>
                        <a:rPr lang="it-IT" sz="1400" b="1">
                          <a:solidFill>
                            <a:schemeClr val="bg1"/>
                          </a:solidFill>
                        </a:rPr>
                        <a:t>Coinvolgimento in progetti di inclusione</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313256">
                <a:tc vMerge="1">
                  <a:txBody>
                    <a:bodyPr/>
                    <a:lstStyle/>
                    <a:p>
                      <a:endParaRPr lang="en-GB"/>
                    </a:p>
                  </a:txBody>
                  <a:tcPr/>
                </a:tc>
                <a:tc>
                  <a:txBody>
                    <a:bodyPr/>
                    <a:lstStyle/>
                    <a:p>
                      <a:pPr>
                        <a:spcAft>
                          <a:spcPts val="0"/>
                        </a:spcAft>
                      </a:pPr>
                      <a:r>
                        <a:rPr lang="it-IT" sz="1400" b="1">
                          <a:solidFill>
                            <a:schemeClr val="bg1"/>
                          </a:solidFill>
                        </a:rPr>
                        <a:t>Coinvolgimento in attività di promozione della comunità educante</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210592">
                <a:tc vMerge="1">
                  <a:txBody>
                    <a:bodyPr/>
                    <a:lstStyle/>
                    <a:p>
                      <a:endParaRPr lang="en-GB"/>
                    </a:p>
                  </a:txBody>
                  <a:tcPr/>
                </a:tc>
                <a:tc>
                  <a:txBody>
                    <a:bodyPr/>
                    <a:lstStyle/>
                    <a:p>
                      <a:pPr>
                        <a:spcAft>
                          <a:spcPts val="0"/>
                        </a:spcAft>
                      </a:pPr>
                      <a:r>
                        <a:rPr lang="it-IT" sz="1400" b="1">
                          <a:solidFill>
                            <a:schemeClr val="bg1"/>
                          </a:solidFill>
                        </a:rPr>
                        <a:t>Altro:</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421184">
                <a:tc rowSpan="8">
                  <a:txBody>
                    <a:bodyPr/>
                    <a:lstStyle/>
                    <a:p>
                      <a:pPr marL="342900" lvl="0" indent="-342900">
                        <a:spcAft>
                          <a:spcPts val="0"/>
                        </a:spcAft>
                        <a:buFont typeface="+mj-lt"/>
                        <a:buNone/>
                      </a:pPr>
                      <a:r>
                        <a:rPr lang="it-IT" sz="1400" b="1" dirty="0" smtClean="0">
                          <a:solidFill>
                            <a:schemeClr val="bg1"/>
                          </a:solidFill>
                        </a:rPr>
                        <a:t>F. Rapporti </a:t>
                      </a:r>
                      <a:r>
                        <a:rPr lang="it-IT" sz="1400" b="1" dirty="0">
                          <a:solidFill>
                            <a:schemeClr val="bg1"/>
                          </a:solidFill>
                        </a:rPr>
                        <a:t>con servizi sociosanitari territoriali </a:t>
                      </a:r>
                      <a:r>
                        <a:rPr lang="it-IT" sz="1400" b="1" dirty="0" smtClean="0">
                          <a:solidFill>
                            <a:schemeClr val="bg1"/>
                          </a:solidFill>
                        </a:rPr>
                        <a:t>e</a:t>
                      </a:r>
                      <a:r>
                        <a:rPr lang="it-IT" sz="1400" b="1" baseline="0" dirty="0" smtClean="0">
                          <a:solidFill>
                            <a:schemeClr val="bg1"/>
                          </a:solidFill>
                        </a:rPr>
                        <a:t> </a:t>
                      </a:r>
                      <a:r>
                        <a:rPr lang="it-IT" sz="1400" b="1" dirty="0" smtClean="0">
                          <a:solidFill>
                            <a:schemeClr val="bg1"/>
                          </a:solidFill>
                        </a:rPr>
                        <a:t>istituzioni </a:t>
                      </a:r>
                      <a:r>
                        <a:rPr lang="it-IT" sz="1400" b="1" dirty="0">
                          <a:solidFill>
                            <a:schemeClr val="bg1"/>
                          </a:solidFill>
                        </a:rPr>
                        <a:t>deputate alla sicurezza. </a:t>
                      </a:r>
                    </a:p>
                    <a:p>
                      <a:pPr marL="457200">
                        <a:spcAft>
                          <a:spcPts val="0"/>
                        </a:spcAft>
                      </a:pPr>
                      <a:r>
                        <a:rPr lang="it-IT" sz="1400" b="1" dirty="0">
                          <a:solidFill>
                            <a:schemeClr val="bg1"/>
                          </a:solidFill>
                        </a:rPr>
                        <a:t>Rapporti con CTS </a:t>
                      </a:r>
                      <a:r>
                        <a:rPr lang="it-IT" sz="1400" b="1" dirty="0">
                          <a:solidFill>
                            <a:schemeClr val="bg1"/>
                          </a:solidFill>
                          <a:highlight>
                            <a:srgbClr val="FFFF00"/>
                          </a:highlight>
                        </a:rPr>
                        <a:t>(Centri Territoriali di Supporto)</a:t>
                      </a:r>
                      <a:r>
                        <a:rPr lang="it-IT" sz="1400" b="1" dirty="0">
                          <a:solidFill>
                            <a:schemeClr val="bg1"/>
                          </a:solidFill>
                        </a:rPr>
                        <a:t> e CTI </a:t>
                      </a:r>
                      <a:r>
                        <a:rPr lang="it-IT" sz="1400" b="1" dirty="0">
                          <a:solidFill>
                            <a:schemeClr val="bg1"/>
                          </a:solidFill>
                          <a:highlight>
                            <a:srgbClr val="FFFF00"/>
                          </a:highlight>
                        </a:rPr>
                        <a:t>(Centri Territoriali per l’Inclusione)</a:t>
                      </a:r>
                      <a:endParaRPr lang="it-IT" sz="1400" b="1" dirty="0">
                        <a:solidFill>
                          <a:schemeClr val="bg1"/>
                        </a:solidFill>
                        <a:latin typeface="Times New Roman"/>
                        <a:ea typeface="Times New Roman"/>
                      </a:endParaRPr>
                    </a:p>
                  </a:txBody>
                  <a:tcPr marL="49967" marR="49967" marT="0" marB="0" anchor="ctr">
                    <a:solidFill>
                      <a:schemeClr val="tx1"/>
                    </a:solidFill>
                  </a:tcPr>
                </a:tc>
                <a:tc>
                  <a:txBody>
                    <a:bodyPr/>
                    <a:lstStyle/>
                    <a:p>
                      <a:pPr>
                        <a:spcAft>
                          <a:spcPts val="0"/>
                        </a:spcAft>
                      </a:pPr>
                      <a:r>
                        <a:rPr lang="it-IT" sz="1400" b="1">
                          <a:solidFill>
                            <a:schemeClr val="bg1"/>
                          </a:solidFill>
                        </a:rPr>
                        <a:t>Accordi di programma / protocolli di intesa formalizzati sulla disabilità</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421184">
                <a:tc vMerge="1">
                  <a:txBody>
                    <a:bodyPr/>
                    <a:lstStyle/>
                    <a:p>
                      <a:endParaRPr lang="en-GB"/>
                    </a:p>
                  </a:txBody>
                  <a:tcPr/>
                </a:tc>
                <a:tc>
                  <a:txBody>
                    <a:bodyPr/>
                    <a:lstStyle/>
                    <a:p>
                      <a:pPr>
                        <a:spcAft>
                          <a:spcPts val="0"/>
                        </a:spcAft>
                      </a:pPr>
                      <a:r>
                        <a:rPr lang="it-IT" sz="1400" b="1" dirty="0">
                          <a:solidFill>
                            <a:schemeClr val="bg1"/>
                          </a:solidFill>
                        </a:rPr>
                        <a:t>Accordi di programma / protocolli di intesa formalizzati su disagio e simili</a:t>
                      </a:r>
                      <a:endParaRPr lang="it-IT" sz="1400" b="1" dirty="0">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313256">
                <a:tc vMerge="1">
                  <a:txBody>
                    <a:bodyPr/>
                    <a:lstStyle/>
                    <a:p>
                      <a:endParaRPr lang="en-GB"/>
                    </a:p>
                  </a:txBody>
                  <a:tcPr/>
                </a:tc>
                <a:tc>
                  <a:txBody>
                    <a:bodyPr/>
                    <a:lstStyle/>
                    <a:p>
                      <a:pPr>
                        <a:spcAft>
                          <a:spcPts val="0"/>
                        </a:spcAft>
                      </a:pPr>
                      <a:r>
                        <a:rPr lang="it-IT" sz="1400" b="1">
                          <a:solidFill>
                            <a:schemeClr val="bg1"/>
                          </a:solidFill>
                        </a:rPr>
                        <a:t>Procedure condivise di intervento sulla disabilità</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313256">
                <a:tc vMerge="1">
                  <a:txBody>
                    <a:bodyPr/>
                    <a:lstStyle/>
                    <a:p>
                      <a:endParaRPr lang="en-GB"/>
                    </a:p>
                  </a:txBody>
                  <a:tcPr/>
                </a:tc>
                <a:tc>
                  <a:txBody>
                    <a:bodyPr/>
                    <a:lstStyle/>
                    <a:p>
                      <a:pPr>
                        <a:spcAft>
                          <a:spcPts val="0"/>
                        </a:spcAft>
                      </a:pPr>
                      <a:r>
                        <a:rPr lang="it-IT" sz="1400" b="1">
                          <a:solidFill>
                            <a:schemeClr val="bg1"/>
                          </a:solidFill>
                        </a:rPr>
                        <a:t>Procedure condivise di intervento su disagio e simili</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210592">
                <a:tc vMerge="1">
                  <a:txBody>
                    <a:bodyPr/>
                    <a:lstStyle/>
                    <a:p>
                      <a:endParaRPr lang="en-GB"/>
                    </a:p>
                  </a:txBody>
                  <a:tcPr/>
                </a:tc>
                <a:tc>
                  <a:txBody>
                    <a:bodyPr/>
                    <a:lstStyle/>
                    <a:p>
                      <a:pPr>
                        <a:spcAft>
                          <a:spcPts val="0"/>
                        </a:spcAft>
                      </a:pPr>
                      <a:r>
                        <a:rPr lang="it-IT" sz="1400" b="1">
                          <a:solidFill>
                            <a:schemeClr val="bg1"/>
                          </a:solidFill>
                        </a:rPr>
                        <a:t>Progetti territoriali integrati</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210592">
                <a:tc vMerge="1">
                  <a:txBody>
                    <a:bodyPr/>
                    <a:lstStyle/>
                    <a:p>
                      <a:endParaRPr lang="en-GB"/>
                    </a:p>
                  </a:txBody>
                  <a:tcPr/>
                </a:tc>
                <a:tc>
                  <a:txBody>
                    <a:bodyPr/>
                    <a:lstStyle/>
                    <a:p>
                      <a:pPr>
                        <a:spcAft>
                          <a:spcPts val="0"/>
                        </a:spcAft>
                      </a:pPr>
                      <a:r>
                        <a:rPr lang="it-IT" sz="1400" b="1">
                          <a:solidFill>
                            <a:schemeClr val="bg1"/>
                          </a:solidFill>
                        </a:rPr>
                        <a:t>Progetti integrati a livello di singola scuola</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210592">
                <a:tc vMerge="1">
                  <a:txBody>
                    <a:bodyPr/>
                    <a:lstStyle/>
                    <a:p>
                      <a:endParaRPr lang="en-GB"/>
                    </a:p>
                  </a:txBody>
                  <a:tcPr/>
                </a:tc>
                <a:tc>
                  <a:txBody>
                    <a:bodyPr/>
                    <a:lstStyle/>
                    <a:p>
                      <a:pPr>
                        <a:spcAft>
                          <a:spcPts val="0"/>
                        </a:spcAft>
                      </a:pPr>
                      <a:r>
                        <a:rPr lang="it-IT" sz="1400" b="1">
                          <a:solidFill>
                            <a:schemeClr val="bg1"/>
                          </a:solidFill>
                        </a:rPr>
                        <a:t>Rapporti con CTS / CTI</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210592">
                <a:tc vMerge="1">
                  <a:txBody>
                    <a:bodyPr/>
                    <a:lstStyle/>
                    <a:p>
                      <a:endParaRPr lang="en-GB"/>
                    </a:p>
                  </a:txBody>
                  <a:tcPr/>
                </a:tc>
                <a:tc>
                  <a:txBody>
                    <a:bodyPr/>
                    <a:lstStyle/>
                    <a:p>
                      <a:pPr>
                        <a:spcAft>
                          <a:spcPts val="0"/>
                        </a:spcAft>
                      </a:pPr>
                      <a:r>
                        <a:rPr lang="it-IT" sz="1400" b="1">
                          <a:solidFill>
                            <a:schemeClr val="bg1"/>
                          </a:solidFill>
                        </a:rPr>
                        <a:t>Altro:</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210592">
                <a:tc rowSpan="3">
                  <a:txBody>
                    <a:bodyPr/>
                    <a:lstStyle/>
                    <a:p>
                      <a:pPr marL="342900" lvl="0" indent="-342900">
                        <a:spcAft>
                          <a:spcPts val="0"/>
                        </a:spcAft>
                        <a:buFont typeface="+mj-lt"/>
                        <a:buNone/>
                      </a:pPr>
                      <a:r>
                        <a:rPr lang="it-IT" sz="1400" b="1" dirty="0" smtClean="0">
                          <a:solidFill>
                            <a:schemeClr val="bg1"/>
                          </a:solidFill>
                        </a:rPr>
                        <a:t>G.</a:t>
                      </a:r>
                      <a:r>
                        <a:rPr lang="it-IT" sz="1400" b="1" baseline="0" dirty="0" smtClean="0">
                          <a:solidFill>
                            <a:schemeClr val="bg1"/>
                          </a:solidFill>
                        </a:rPr>
                        <a:t> </a:t>
                      </a:r>
                      <a:r>
                        <a:rPr lang="it-IT" sz="1400" b="1" dirty="0" smtClean="0">
                          <a:solidFill>
                            <a:schemeClr val="bg1"/>
                          </a:solidFill>
                        </a:rPr>
                        <a:t>Rapporti </a:t>
                      </a:r>
                      <a:r>
                        <a:rPr lang="it-IT" sz="1400" b="1" dirty="0">
                          <a:solidFill>
                            <a:schemeClr val="bg1"/>
                          </a:solidFill>
                        </a:rPr>
                        <a:t>con privato sociale e volontariato</a:t>
                      </a:r>
                      <a:endParaRPr lang="it-IT" sz="1400" b="1" dirty="0">
                        <a:solidFill>
                          <a:schemeClr val="bg1"/>
                        </a:solidFill>
                        <a:latin typeface="Times New Roman"/>
                        <a:ea typeface="Times New Roman"/>
                        <a:cs typeface="Times New Roman"/>
                      </a:endParaRPr>
                    </a:p>
                  </a:txBody>
                  <a:tcPr marL="49967" marR="49967" marT="0" marB="0" anchor="ctr">
                    <a:solidFill>
                      <a:schemeClr val="tx1"/>
                    </a:solidFill>
                  </a:tcPr>
                </a:tc>
                <a:tc>
                  <a:txBody>
                    <a:bodyPr/>
                    <a:lstStyle/>
                    <a:p>
                      <a:pPr>
                        <a:spcAft>
                          <a:spcPts val="0"/>
                        </a:spcAft>
                      </a:pPr>
                      <a:r>
                        <a:rPr lang="it-IT" sz="1400" b="1">
                          <a:solidFill>
                            <a:schemeClr val="bg1"/>
                          </a:solidFill>
                        </a:rPr>
                        <a:t>Progetti territoriali integrati</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210592">
                <a:tc vMerge="1">
                  <a:txBody>
                    <a:bodyPr/>
                    <a:lstStyle/>
                    <a:p>
                      <a:endParaRPr lang="en-GB"/>
                    </a:p>
                  </a:txBody>
                  <a:tcPr/>
                </a:tc>
                <a:tc>
                  <a:txBody>
                    <a:bodyPr/>
                    <a:lstStyle/>
                    <a:p>
                      <a:pPr>
                        <a:spcAft>
                          <a:spcPts val="0"/>
                        </a:spcAft>
                      </a:pPr>
                      <a:r>
                        <a:rPr lang="it-IT" sz="1400" b="1">
                          <a:solidFill>
                            <a:schemeClr val="bg1"/>
                          </a:solidFill>
                        </a:rPr>
                        <a:t>Progetti integrati a livello di singola scuola</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210592">
                <a:tc vMerge="1">
                  <a:txBody>
                    <a:bodyPr/>
                    <a:lstStyle/>
                    <a:p>
                      <a:endParaRPr lang="en-GB"/>
                    </a:p>
                  </a:txBody>
                  <a:tcPr/>
                </a:tc>
                <a:tc>
                  <a:txBody>
                    <a:bodyPr/>
                    <a:lstStyle/>
                    <a:p>
                      <a:pPr>
                        <a:spcAft>
                          <a:spcPts val="0"/>
                        </a:spcAft>
                      </a:pPr>
                      <a:r>
                        <a:rPr lang="it-IT" sz="1400" b="1">
                          <a:solidFill>
                            <a:schemeClr val="bg1"/>
                          </a:solidFill>
                        </a:rPr>
                        <a:t>Progetti a livello di reti di scuole</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313256">
                <a:tc rowSpan="5">
                  <a:txBody>
                    <a:bodyPr/>
                    <a:lstStyle/>
                    <a:p>
                      <a:pPr marL="342900" lvl="0" indent="-342900">
                        <a:spcAft>
                          <a:spcPts val="0"/>
                        </a:spcAft>
                        <a:buFont typeface="+mj-lt"/>
                        <a:buNone/>
                      </a:pPr>
                      <a:r>
                        <a:rPr lang="it-IT" sz="1400" b="1" dirty="0" smtClean="0">
                          <a:solidFill>
                            <a:schemeClr val="bg1"/>
                          </a:solidFill>
                        </a:rPr>
                        <a:t>H. Formazione </a:t>
                      </a:r>
                      <a:r>
                        <a:rPr lang="it-IT" sz="1400" b="1" dirty="0">
                          <a:solidFill>
                            <a:schemeClr val="bg1"/>
                          </a:solidFill>
                        </a:rPr>
                        <a:t>docenti</a:t>
                      </a:r>
                      <a:endParaRPr lang="it-IT" sz="1400" b="1" dirty="0">
                        <a:solidFill>
                          <a:schemeClr val="bg1"/>
                        </a:solidFill>
                        <a:latin typeface="Times New Roman"/>
                        <a:ea typeface="Times New Roman"/>
                        <a:cs typeface="Times New Roman"/>
                      </a:endParaRPr>
                    </a:p>
                  </a:txBody>
                  <a:tcPr marL="49967" marR="49967" marT="0" marB="0" anchor="ctr">
                    <a:solidFill>
                      <a:schemeClr val="tx1"/>
                    </a:solidFill>
                  </a:tcPr>
                </a:tc>
                <a:tc>
                  <a:txBody>
                    <a:bodyPr/>
                    <a:lstStyle/>
                    <a:p>
                      <a:pPr>
                        <a:spcAft>
                          <a:spcPts val="0"/>
                        </a:spcAft>
                      </a:pPr>
                      <a:r>
                        <a:rPr lang="it-IT" sz="1400" b="1">
                          <a:solidFill>
                            <a:schemeClr val="bg1"/>
                          </a:solidFill>
                        </a:rPr>
                        <a:t>Strategie e metodologie educativo-didattiche / gestione della classe</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421184">
                <a:tc vMerge="1">
                  <a:txBody>
                    <a:bodyPr/>
                    <a:lstStyle/>
                    <a:p>
                      <a:endParaRPr lang="en-GB"/>
                    </a:p>
                  </a:txBody>
                  <a:tcPr/>
                </a:tc>
                <a:tc>
                  <a:txBody>
                    <a:bodyPr/>
                    <a:lstStyle/>
                    <a:p>
                      <a:pPr>
                        <a:spcAft>
                          <a:spcPts val="0"/>
                        </a:spcAft>
                      </a:pPr>
                      <a:r>
                        <a:rPr lang="it-IT" sz="1400" b="1">
                          <a:solidFill>
                            <a:schemeClr val="bg1"/>
                          </a:solidFill>
                        </a:rPr>
                        <a:t>Didattica speciale e progetti educativo-didattici a prevalente tematica inclusiva</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a:solidFill>
                          <a:schemeClr val="bg1"/>
                        </a:solidFill>
                        <a:latin typeface="Times New Roman"/>
                        <a:ea typeface="Times New Roman"/>
                      </a:endParaRPr>
                    </a:p>
                  </a:txBody>
                  <a:tcPr marL="49967" marR="49967" marT="0" marB="0" anchor="ctr">
                    <a:solidFill>
                      <a:schemeClr val="tx1"/>
                    </a:solidFill>
                  </a:tcPr>
                </a:tc>
              </a:tr>
              <a:tr h="210592">
                <a:tc vMerge="1">
                  <a:txBody>
                    <a:bodyPr/>
                    <a:lstStyle/>
                    <a:p>
                      <a:endParaRPr lang="en-GB"/>
                    </a:p>
                  </a:txBody>
                  <a:tcPr/>
                </a:tc>
                <a:tc>
                  <a:txBody>
                    <a:bodyPr/>
                    <a:lstStyle/>
                    <a:p>
                      <a:pPr>
                        <a:spcAft>
                          <a:spcPts val="0"/>
                        </a:spcAft>
                      </a:pPr>
                      <a:r>
                        <a:rPr lang="it-IT" sz="1400" b="1">
                          <a:solidFill>
                            <a:schemeClr val="bg1"/>
                          </a:solidFill>
                        </a:rPr>
                        <a:t>Didattica interculturale / italiano L2</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49967" marR="49967" marT="0" marB="0" anchor="ctr">
                    <a:solidFill>
                      <a:schemeClr val="tx1"/>
                    </a:solidFill>
                  </a:tcPr>
                </a:tc>
              </a:tr>
              <a:tr h="421184">
                <a:tc vMerge="1">
                  <a:txBody>
                    <a:bodyPr/>
                    <a:lstStyle/>
                    <a:p>
                      <a:endParaRPr lang="en-GB"/>
                    </a:p>
                  </a:txBody>
                  <a:tcPr/>
                </a:tc>
                <a:tc>
                  <a:txBody>
                    <a:bodyPr/>
                    <a:lstStyle/>
                    <a:p>
                      <a:pPr>
                        <a:spcAft>
                          <a:spcPts val="0"/>
                        </a:spcAft>
                      </a:pPr>
                      <a:r>
                        <a:rPr lang="it-IT" sz="1400" b="1">
                          <a:solidFill>
                            <a:schemeClr val="bg1"/>
                          </a:solidFill>
                        </a:rPr>
                        <a:t>Psicologia e psicopatologia dell’età evolutiva (compresi DSA, ADHD, ecc.)</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49967" marR="49967" marT="0" marB="0" anchor="ctr">
                    <a:solidFill>
                      <a:schemeClr val="tx1"/>
                    </a:solidFill>
                  </a:tcPr>
                </a:tc>
              </a:tr>
              <a:tr h="469885">
                <a:tc vMerge="1">
                  <a:txBody>
                    <a:bodyPr/>
                    <a:lstStyle/>
                    <a:p>
                      <a:endParaRPr lang="en-GB"/>
                    </a:p>
                  </a:txBody>
                  <a:tcPr/>
                </a:tc>
                <a:tc>
                  <a:txBody>
                    <a:bodyPr/>
                    <a:lstStyle/>
                    <a:p>
                      <a:pPr>
                        <a:spcAft>
                          <a:spcPts val="0"/>
                        </a:spcAft>
                      </a:pPr>
                      <a:r>
                        <a:rPr lang="it-IT" sz="1400" b="1">
                          <a:solidFill>
                            <a:schemeClr val="bg1"/>
                          </a:solidFill>
                        </a:rPr>
                        <a:t>Progetti di formazione su specifiche disabilità (autismo, ADHD, Dis. Intellettive, sensoriali…)</a:t>
                      </a:r>
                      <a:endParaRPr lang="it-IT" sz="1400" b="1">
                        <a:solidFill>
                          <a:schemeClr val="bg1"/>
                        </a:solidFill>
                        <a:latin typeface="Times New Roman"/>
                        <a:ea typeface="Times New Roman"/>
                      </a:endParaRPr>
                    </a:p>
                  </a:txBody>
                  <a:tcPr marL="49967" marR="49967" marT="0" marB="0" anchor="ctr">
                    <a:solidFill>
                      <a:schemeClr val="tx1"/>
                    </a:solidFill>
                  </a:tcPr>
                </a:tc>
                <a:tc>
                  <a:txBody>
                    <a:bodyPr/>
                    <a:lstStyle/>
                    <a:p>
                      <a:pPr algn="ctr">
                        <a:spcAft>
                          <a:spcPts val="0"/>
                        </a:spcAft>
                      </a:pPr>
                      <a:endParaRPr lang="it-IT" sz="1400" b="1" dirty="0">
                        <a:solidFill>
                          <a:schemeClr val="bg1"/>
                        </a:solidFill>
                        <a:latin typeface="Times New Roman"/>
                        <a:ea typeface="Times New Roman"/>
                      </a:endParaRPr>
                    </a:p>
                  </a:txBody>
                  <a:tcPr marL="49967" marR="49967" marT="0" marB="0" anchor="ctr">
                    <a:solidFill>
                      <a:schemeClr val="tx1"/>
                    </a:solidFill>
                  </a:tcPr>
                </a:tc>
              </a:tr>
            </a:tbl>
          </a:graphicData>
        </a:graphic>
      </p:graphicFrame>
    </p:spTree>
    <p:extLst>
      <p:ext uri="{BB962C8B-B14F-4D97-AF65-F5344CB8AC3E}">
        <p14:creationId xmlns:p14="http://schemas.microsoft.com/office/powerpoint/2010/main" val="2184413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827584" y="476672"/>
            <a:ext cx="8316416" cy="144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5" name="Ovale 4"/>
          <p:cNvSpPr/>
          <p:nvPr/>
        </p:nvSpPr>
        <p:spPr>
          <a:xfrm>
            <a:off x="936104" y="44624"/>
            <a:ext cx="8028383" cy="936104"/>
          </a:xfrm>
          <a:prstGeom prst="ellipse">
            <a:avLst/>
          </a:prstGeom>
          <a:solidFill>
            <a:srgbClr val="FFFF0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it-IT">
              <a:solidFill>
                <a:prstClr val="black"/>
              </a:solidFill>
            </a:endParaRPr>
          </a:p>
        </p:txBody>
      </p:sp>
      <p:sp>
        <p:nvSpPr>
          <p:cNvPr id="6" name="CasellaDiTesto 5"/>
          <p:cNvSpPr txBox="1"/>
          <p:nvPr/>
        </p:nvSpPr>
        <p:spPr>
          <a:xfrm>
            <a:off x="755576" y="227637"/>
            <a:ext cx="8352928" cy="553998"/>
          </a:xfrm>
          <a:prstGeom prst="rect">
            <a:avLst/>
          </a:prstGeom>
          <a:solidFill>
            <a:schemeClr val="tx1"/>
          </a:solidFill>
        </p:spPr>
        <p:txBody>
          <a:bodyPr wrap="square" rtlCol="0">
            <a:spAutoFit/>
          </a:bodyPr>
          <a:lstStyle/>
          <a:p>
            <a:pPr algn="ctr"/>
            <a:r>
              <a:rPr lang="it-IT" sz="3000" b="1" dirty="0" smtClean="0">
                <a:solidFill>
                  <a:srgbClr val="500000"/>
                </a:solidFill>
              </a:rPr>
              <a:t>Struttura del Modello del PAI</a:t>
            </a:r>
            <a:endParaRPr lang="it-IT" sz="3000" b="1" dirty="0">
              <a:solidFill>
                <a:srgbClr val="500000"/>
              </a:solidFill>
            </a:endParaRPr>
          </a:p>
        </p:txBody>
      </p:sp>
      <p:graphicFrame>
        <p:nvGraphicFramePr>
          <p:cNvPr id="8" name="Tabella 7"/>
          <p:cNvGraphicFramePr>
            <a:graphicFrameLocks noGrp="1"/>
          </p:cNvGraphicFramePr>
          <p:nvPr>
            <p:extLst>
              <p:ext uri="{D42A27DB-BD31-4B8C-83A1-F6EECF244321}">
                <p14:modId xmlns:p14="http://schemas.microsoft.com/office/powerpoint/2010/main" val="2792405942"/>
              </p:ext>
            </p:extLst>
          </p:nvPr>
        </p:nvGraphicFramePr>
        <p:xfrm>
          <a:off x="251518" y="1196752"/>
          <a:ext cx="8712968" cy="5461439"/>
        </p:xfrm>
        <a:graphic>
          <a:graphicData uri="http://schemas.openxmlformats.org/drawingml/2006/table">
            <a:tbl>
              <a:tblPr>
                <a:tableStyleId>{BDBED569-4797-4DF1-A0F4-6AAB3CD982D8}</a:tableStyleId>
              </a:tblPr>
              <a:tblGrid>
                <a:gridCol w="6191218"/>
                <a:gridCol w="504350"/>
                <a:gridCol w="504350"/>
                <a:gridCol w="504350"/>
                <a:gridCol w="504350"/>
                <a:gridCol w="504350"/>
              </a:tblGrid>
              <a:tr h="313002">
                <a:tc gridSpan="3">
                  <a:txBody>
                    <a:bodyPr/>
                    <a:lstStyle/>
                    <a:p>
                      <a:pPr marL="3671888" indent="0">
                        <a:spcAft>
                          <a:spcPts val="0"/>
                        </a:spcAft>
                      </a:pPr>
                      <a:r>
                        <a:rPr lang="it-IT" sz="1400" b="1" dirty="0">
                          <a:solidFill>
                            <a:schemeClr val="bg1"/>
                          </a:solidFill>
                        </a:rPr>
                        <a:t>Altro: </a:t>
                      </a:r>
                      <a:endParaRPr lang="it-IT" sz="1400" b="1" dirty="0">
                        <a:solidFill>
                          <a:schemeClr val="bg1"/>
                        </a:solidFill>
                        <a:latin typeface="Times New Roman"/>
                        <a:ea typeface="Times New Roman"/>
                      </a:endParaRPr>
                    </a:p>
                  </a:txBody>
                  <a:tcPr marL="67332" marR="67332" marT="0" marB="0" anchor="ctr">
                    <a:solidFill>
                      <a:schemeClr val="tx1"/>
                    </a:solidFill>
                  </a:tcPr>
                </a:tc>
                <a:tc hMerge="1">
                  <a:txBody>
                    <a:bodyPr/>
                    <a:lstStyle/>
                    <a:p>
                      <a:endParaRPr lang="en-GB"/>
                    </a:p>
                  </a:txBody>
                  <a:tcPr/>
                </a:tc>
                <a:tc hMerge="1">
                  <a:txBody>
                    <a:bodyPr/>
                    <a:lstStyle/>
                    <a:p>
                      <a:endParaRPr lang="en-GB"/>
                    </a:p>
                  </a:txBody>
                  <a:tcPr/>
                </a:tc>
                <a:tc gridSpan="2">
                  <a:txBody>
                    <a:bodyPr/>
                    <a:lstStyle/>
                    <a:p>
                      <a:pPr algn="ctr">
                        <a:spcAft>
                          <a:spcPts val="0"/>
                        </a:spcAft>
                      </a:pPr>
                      <a:endParaRPr lang="it-IT" sz="1400" b="1" dirty="0">
                        <a:solidFill>
                          <a:schemeClr val="bg1"/>
                        </a:solidFill>
                        <a:latin typeface="Times New Roman"/>
                        <a:ea typeface="Times New Roman"/>
                      </a:endParaRPr>
                    </a:p>
                  </a:txBody>
                  <a:tcPr marL="67332" marR="67332" marT="0" marB="0" anchor="ctr">
                    <a:solidFill>
                      <a:schemeClr val="tx1"/>
                    </a:solidFill>
                  </a:tcPr>
                </a:tc>
                <a:tc hMerge="1">
                  <a:txBody>
                    <a:bodyPr/>
                    <a:lstStyle/>
                    <a:p>
                      <a:endParaRPr lang="en-GB"/>
                    </a:p>
                  </a:txBody>
                  <a:tcPr/>
                </a:tc>
                <a:tc>
                  <a:txBody>
                    <a:bodyPr/>
                    <a:lstStyle/>
                    <a:p>
                      <a:endParaRPr lang="en-GB" sz="1400" b="1" dirty="0">
                        <a:solidFill>
                          <a:schemeClr val="bg1"/>
                        </a:solidFill>
                      </a:endParaRPr>
                    </a:p>
                  </a:txBody>
                  <a:tcPr marL="89775" marR="89775" marT="44888" marB="44888">
                    <a:solidFill>
                      <a:schemeClr val="tx1"/>
                    </a:solidFill>
                  </a:tcPr>
                </a:tc>
              </a:tr>
              <a:tr h="306398">
                <a:tc>
                  <a:txBody>
                    <a:bodyPr/>
                    <a:lstStyle/>
                    <a:p>
                      <a:pPr>
                        <a:spcAft>
                          <a:spcPts val="0"/>
                        </a:spcAft>
                      </a:pPr>
                      <a:r>
                        <a:rPr lang="it-IT" sz="1400" b="1" dirty="0" smtClean="0">
                          <a:solidFill>
                            <a:schemeClr val="bg1"/>
                          </a:solidFill>
                        </a:rPr>
                        <a:t>Sintesi </a:t>
                      </a:r>
                      <a:r>
                        <a:rPr lang="it-IT" sz="1400" b="1" dirty="0">
                          <a:solidFill>
                            <a:schemeClr val="bg1"/>
                          </a:solidFill>
                        </a:rPr>
                        <a:t>dei punti di forza e di criticità </a:t>
                      </a:r>
                      <a:r>
                        <a:rPr lang="it-IT" sz="1400" b="1" dirty="0" err="1">
                          <a:solidFill>
                            <a:schemeClr val="bg1"/>
                          </a:solidFill>
                        </a:rPr>
                        <a:t>rilevati*</a:t>
                      </a:r>
                      <a:r>
                        <a:rPr lang="it-IT" sz="1400" b="1" dirty="0">
                          <a:solidFill>
                            <a:schemeClr val="bg1"/>
                          </a:solidFill>
                        </a:rPr>
                        <a:t>:</a:t>
                      </a:r>
                      <a:endParaRPr lang="it-IT" sz="1400" b="1" dirty="0">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r>
                        <a:rPr lang="it-IT" sz="1400" b="1">
                          <a:solidFill>
                            <a:schemeClr val="bg1"/>
                          </a:solidFill>
                        </a:rPr>
                        <a:t>0</a:t>
                      </a: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r>
                        <a:rPr lang="it-IT" sz="1400" b="1">
                          <a:solidFill>
                            <a:schemeClr val="bg1"/>
                          </a:solidFill>
                        </a:rPr>
                        <a:t>1</a:t>
                      </a: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r>
                        <a:rPr lang="it-IT" sz="1400" b="1">
                          <a:solidFill>
                            <a:schemeClr val="bg1"/>
                          </a:solidFill>
                        </a:rPr>
                        <a:t>2</a:t>
                      </a: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r>
                        <a:rPr lang="it-IT" sz="1400" b="1">
                          <a:solidFill>
                            <a:schemeClr val="bg1"/>
                          </a:solidFill>
                        </a:rPr>
                        <a:t>3</a:t>
                      </a: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r>
                        <a:rPr lang="it-IT" sz="1400" b="1">
                          <a:solidFill>
                            <a:schemeClr val="bg1"/>
                          </a:solidFill>
                        </a:rPr>
                        <a:t>4</a:t>
                      </a:r>
                      <a:endParaRPr lang="it-IT" sz="1400" b="1">
                        <a:solidFill>
                          <a:schemeClr val="bg1"/>
                        </a:solidFill>
                        <a:latin typeface="Times New Roman"/>
                        <a:ea typeface="Times New Roman"/>
                      </a:endParaRPr>
                    </a:p>
                  </a:txBody>
                  <a:tcPr marL="67332" marR="67332" marT="0" marB="0" anchor="ctr">
                    <a:solidFill>
                      <a:schemeClr val="tx1"/>
                    </a:solidFill>
                  </a:tcPr>
                </a:tc>
              </a:tr>
              <a:tr h="261732">
                <a:tc>
                  <a:txBody>
                    <a:bodyPr/>
                    <a:lstStyle/>
                    <a:p>
                      <a:pPr>
                        <a:spcAft>
                          <a:spcPts val="0"/>
                        </a:spcAft>
                        <a:tabLst>
                          <a:tab pos="457200" algn="l"/>
                        </a:tabLst>
                      </a:pPr>
                      <a:r>
                        <a:rPr lang="it-IT" sz="1400" b="1">
                          <a:solidFill>
                            <a:schemeClr val="bg1"/>
                          </a:solidFill>
                        </a:rPr>
                        <a:t>Aspetti organizzativi e gestionali coinvolti nel cambiamento inclusivo</a:t>
                      </a: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r>
              <a:tr h="436220">
                <a:tc>
                  <a:txBody>
                    <a:bodyPr/>
                    <a:lstStyle/>
                    <a:p>
                      <a:pPr>
                        <a:spcAft>
                          <a:spcPts val="0"/>
                        </a:spcAft>
                        <a:tabLst>
                          <a:tab pos="457200" algn="l"/>
                        </a:tabLst>
                      </a:pPr>
                      <a:r>
                        <a:rPr lang="it-IT" sz="1400" b="1">
                          <a:solidFill>
                            <a:schemeClr val="bg1"/>
                          </a:solidFill>
                        </a:rPr>
                        <a:t>Possibilità di strutturare percorsi specifici di formazione e aggiornamento degli insegnanti</a:t>
                      </a: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r>
              <a:tr h="261732">
                <a:tc>
                  <a:txBody>
                    <a:bodyPr/>
                    <a:lstStyle/>
                    <a:p>
                      <a:pPr>
                        <a:spcAft>
                          <a:spcPts val="0"/>
                        </a:spcAft>
                        <a:tabLst>
                          <a:tab pos="457200" algn="l"/>
                        </a:tabLst>
                      </a:pPr>
                      <a:r>
                        <a:rPr lang="it-IT" sz="1400" b="1">
                          <a:solidFill>
                            <a:schemeClr val="bg1"/>
                          </a:solidFill>
                        </a:rPr>
                        <a:t>Adozione di strategie di valutazione coerenti con prassi inclusive;</a:t>
                      </a: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r>
              <a:tr h="261732">
                <a:tc>
                  <a:txBody>
                    <a:bodyPr/>
                    <a:lstStyle/>
                    <a:p>
                      <a:pPr>
                        <a:spcAft>
                          <a:spcPts val="0"/>
                        </a:spcAft>
                        <a:tabLst>
                          <a:tab pos="457200" algn="l"/>
                        </a:tabLst>
                      </a:pPr>
                      <a:r>
                        <a:rPr lang="it-IT" sz="1400" b="1">
                          <a:solidFill>
                            <a:schemeClr val="bg1"/>
                          </a:solidFill>
                        </a:rPr>
                        <a:t>Organizzazione dei diversi tipi di sostegno presenti all’interno della scuola</a:t>
                      </a: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r>
              <a:tr h="436220">
                <a:tc>
                  <a:txBody>
                    <a:bodyPr/>
                    <a:lstStyle/>
                    <a:p>
                      <a:pPr>
                        <a:spcAft>
                          <a:spcPts val="0"/>
                        </a:spcAft>
                        <a:tabLst>
                          <a:tab pos="457200" algn="l"/>
                        </a:tabLst>
                      </a:pPr>
                      <a:r>
                        <a:rPr lang="it-IT" sz="1400" b="1">
                          <a:solidFill>
                            <a:schemeClr val="bg1"/>
                          </a:solidFill>
                        </a:rPr>
                        <a:t>Organizzazione dei diversi tipi di sostegno presenti all’esterno della scuola, in rapporto ai diversi servizi esistenti;</a:t>
                      </a: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r>
              <a:tr h="436220">
                <a:tc>
                  <a:txBody>
                    <a:bodyPr/>
                    <a:lstStyle/>
                    <a:p>
                      <a:pPr>
                        <a:spcAft>
                          <a:spcPts val="0"/>
                        </a:spcAft>
                        <a:tabLst>
                          <a:tab pos="457200" algn="l"/>
                        </a:tabLst>
                      </a:pPr>
                      <a:r>
                        <a:rPr lang="it-IT" sz="1400" b="1">
                          <a:solidFill>
                            <a:schemeClr val="bg1"/>
                          </a:solidFill>
                        </a:rPr>
                        <a:t>Ruolo delle famiglie e della comunità nel dare supporto e nel partecipare alle decisioni che riguardano l’organizzazione delle attività educative;</a:t>
                      </a: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r>
              <a:tr h="436220">
                <a:tc>
                  <a:txBody>
                    <a:bodyPr/>
                    <a:lstStyle/>
                    <a:p>
                      <a:pPr>
                        <a:spcAft>
                          <a:spcPts val="0"/>
                        </a:spcAft>
                        <a:tabLst>
                          <a:tab pos="457200" algn="l"/>
                        </a:tabLst>
                      </a:pPr>
                      <a:r>
                        <a:rPr lang="it-IT" sz="1400" b="1" dirty="0">
                          <a:solidFill>
                            <a:schemeClr val="bg1"/>
                          </a:solidFill>
                        </a:rPr>
                        <a:t>Sviluppo di un curricolo attento alle diversità e alla promozione di percorsi formativi inclusivi;</a:t>
                      </a:r>
                      <a:endParaRPr lang="it-IT" sz="1400" b="1" dirty="0">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r>
              <a:tr h="261732">
                <a:tc>
                  <a:txBody>
                    <a:bodyPr/>
                    <a:lstStyle/>
                    <a:p>
                      <a:pPr>
                        <a:spcAft>
                          <a:spcPts val="0"/>
                        </a:spcAft>
                        <a:tabLst>
                          <a:tab pos="457200" algn="l"/>
                        </a:tabLst>
                      </a:pPr>
                      <a:r>
                        <a:rPr lang="it-IT" sz="1400" b="1">
                          <a:solidFill>
                            <a:schemeClr val="bg1"/>
                          </a:solidFill>
                        </a:rPr>
                        <a:t>Valorizzazione delle risorse esistenti</a:t>
                      </a: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r>
              <a:tr h="436220">
                <a:tc>
                  <a:txBody>
                    <a:bodyPr/>
                    <a:lstStyle/>
                    <a:p>
                      <a:pPr>
                        <a:spcAft>
                          <a:spcPts val="0"/>
                        </a:spcAft>
                        <a:tabLst>
                          <a:tab pos="457200" algn="l"/>
                        </a:tabLst>
                      </a:pPr>
                      <a:r>
                        <a:rPr lang="it-IT" sz="1400" b="1">
                          <a:solidFill>
                            <a:schemeClr val="bg1"/>
                          </a:solidFill>
                        </a:rPr>
                        <a:t>Acquisizione e distribuzione di risorse aggiuntive utilizzabili per la realizzazione dei progetti di inclusione</a:t>
                      </a: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r>
              <a:tr h="654329">
                <a:tc>
                  <a:txBody>
                    <a:bodyPr/>
                    <a:lstStyle/>
                    <a:p>
                      <a:pPr>
                        <a:spcAft>
                          <a:spcPts val="0"/>
                        </a:spcAft>
                        <a:tabLst>
                          <a:tab pos="457200" algn="l"/>
                        </a:tabLst>
                      </a:pPr>
                      <a:r>
                        <a:rPr lang="it-IT" sz="1400" b="1">
                          <a:solidFill>
                            <a:schemeClr val="bg1"/>
                          </a:solidFill>
                        </a:rPr>
                        <a:t>Attenzione dedicata alle fasi di transizione che scandiscono l’ingresso nel sistema scolastico, la continuità tra i diversi ordini di scuola e il successivo inserimento lavorativo.</a:t>
                      </a: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r>
              <a:tr h="261732">
                <a:tc>
                  <a:txBody>
                    <a:bodyPr/>
                    <a:lstStyle/>
                    <a:p>
                      <a:pPr>
                        <a:spcAft>
                          <a:spcPts val="0"/>
                        </a:spcAft>
                        <a:tabLst>
                          <a:tab pos="457200" algn="l"/>
                        </a:tabLst>
                      </a:pPr>
                      <a:r>
                        <a:rPr lang="it-IT" sz="1400" b="1">
                          <a:solidFill>
                            <a:schemeClr val="bg1"/>
                          </a:solidFill>
                        </a:rPr>
                        <a:t>Altro:</a:t>
                      </a: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r>
              <a:tr h="261732">
                <a:tc>
                  <a:txBody>
                    <a:bodyPr/>
                    <a:lstStyle/>
                    <a:p>
                      <a:pPr>
                        <a:spcAft>
                          <a:spcPts val="0"/>
                        </a:spcAft>
                        <a:tabLst>
                          <a:tab pos="457200" algn="l"/>
                        </a:tabLst>
                      </a:pPr>
                      <a:r>
                        <a:rPr lang="it-IT" sz="1400" b="1">
                          <a:solidFill>
                            <a:schemeClr val="bg1"/>
                          </a:solidFill>
                        </a:rPr>
                        <a:t>Altro:</a:t>
                      </a: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a:solidFill>
                          <a:schemeClr val="bg1"/>
                        </a:solidFill>
                        <a:latin typeface="Times New Roman"/>
                        <a:ea typeface="Times New Roman"/>
                      </a:endParaRPr>
                    </a:p>
                  </a:txBody>
                  <a:tcPr marL="67332" marR="67332" marT="0" marB="0" anchor="ctr">
                    <a:solidFill>
                      <a:schemeClr val="tx1"/>
                    </a:solidFill>
                  </a:tcPr>
                </a:tc>
                <a:tc>
                  <a:txBody>
                    <a:bodyPr/>
                    <a:lstStyle/>
                    <a:p>
                      <a:pPr algn="ctr">
                        <a:spcAft>
                          <a:spcPts val="0"/>
                        </a:spcAft>
                        <a:tabLst>
                          <a:tab pos="457200" algn="l"/>
                        </a:tabLst>
                      </a:pPr>
                      <a:endParaRPr lang="it-IT" sz="1400" b="1" dirty="0">
                        <a:solidFill>
                          <a:schemeClr val="bg1"/>
                        </a:solidFill>
                        <a:latin typeface="Times New Roman"/>
                        <a:ea typeface="Times New Roman"/>
                      </a:endParaRPr>
                    </a:p>
                  </a:txBody>
                  <a:tcPr marL="67332" marR="67332" marT="0" marB="0" anchor="ctr">
                    <a:solidFill>
                      <a:schemeClr val="tx1"/>
                    </a:solidFill>
                  </a:tcPr>
                </a:tc>
              </a:tr>
              <a:tr h="218109">
                <a:tc gridSpan="6">
                  <a:txBody>
                    <a:bodyPr/>
                    <a:lstStyle/>
                    <a:p>
                      <a:pPr>
                        <a:spcAft>
                          <a:spcPts val="0"/>
                        </a:spcAft>
                        <a:tabLst>
                          <a:tab pos="457200" algn="l"/>
                        </a:tabLst>
                      </a:pPr>
                      <a:r>
                        <a:rPr lang="it-IT" sz="1400" b="1">
                          <a:solidFill>
                            <a:schemeClr val="bg1"/>
                          </a:solidFill>
                        </a:rPr>
                        <a:t>* = 0: per niente 1: poco 2: abbastanza 3: molto 4 moltissimo</a:t>
                      </a:r>
                      <a:endParaRPr lang="it-IT" sz="1400" b="1">
                        <a:solidFill>
                          <a:schemeClr val="bg1"/>
                        </a:solidFill>
                        <a:latin typeface="Times New Roman"/>
                        <a:ea typeface="Times New Roman"/>
                      </a:endParaRPr>
                    </a:p>
                  </a:txBody>
                  <a:tcPr marL="67332" marR="67332" marT="0" marB="0" anchor="ctr">
                    <a:solidFill>
                      <a:schemeClr val="tx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218109">
                <a:tc gridSpan="6">
                  <a:txBody>
                    <a:bodyPr/>
                    <a:lstStyle/>
                    <a:p>
                      <a:pPr>
                        <a:spcAft>
                          <a:spcPts val="0"/>
                        </a:spcAft>
                        <a:tabLst>
                          <a:tab pos="457200" algn="l"/>
                        </a:tabLst>
                      </a:pPr>
                      <a:r>
                        <a:rPr lang="it-IT" sz="1400" b="1" dirty="0">
                          <a:solidFill>
                            <a:schemeClr val="bg1"/>
                          </a:solidFill>
                        </a:rPr>
                        <a:t>Adattato dagli indicatori UNESCO per la valutazione del grado di </a:t>
                      </a:r>
                      <a:r>
                        <a:rPr lang="it-IT" sz="1400" b="1" dirty="0" err="1">
                          <a:solidFill>
                            <a:schemeClr val="bg1"/>
                          </a:solidFill>
                        </a:rPr>
                        <a:t>inclusività</a:t>
                      </a:r>
                      <a:r>
                        <a:rPr lang="it-IT" sz="1400" b="1" dirty="0">
                          <a:solidFill>
                            <a:schemeClr val="bg1"/>
                          </a:solidFill>
                        </a:rPr>
                        <a:t> dei sistemi scolastici</a:t>
                      </a:r>
                      <a:endParaRPr lang="it-IT" sz="1400" b="1" dirty="0">
                        <a:solidFill>
                          <a:schemeClr val="bg1"/>
                        </a:solidFill>
                        <a:latin typeface="Times New Roman"/>
                        <a:ea typeface="Times New Roman"/>
                      </a:endParaRPr>
                    </a:p>
                  </a:txBody>
                  <a:tcPr marL="67332" marR="67332" marT="0" marB="0" anchor="ctr">
                    <a:solidFill>
                      <a:schemeClr val="tx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bl>
          </a:graphicData>
        </a:graphic>
      </p:graphicFrame>
      <p:sp>
        <p:nvSpPr>
          <p:cNvPr id="3276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it-IT" smtClean="0">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12379146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827584" y="548680"/>
            <a:ext cx="8316416" cy="144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5" name="Ovale 4"/>
          <p:cNvSpPr/>
          <p:nvPr/>
        </p:nvSpPr>
        <p:spPr>
          <a:xfrm>
            <a:off x="936104" y="116632"/>
            <a:ext cx="8028383" cy="936104"/>
          </a:xfrm>
          <a:prstGeom prst="ellipse">
            <a:avLst/>
          </a:prstGeom>
          <a:solidFill>
            <a:schemeClr val="tx1"/>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it-IT">
              <a:solidFill>
                <a:prstClr val="black"/>
              </a:solidFill>
            </a:endParaRPr>
          </a:p>
        </p:txBody>
      </p:sp>
      <p:sp>
        <p:nvSpPr>
          <p:cNvPr id="6" name="CasellaDiTesto 5"/>
          <p:cNvSpPr txBox="1"/>
          <p:nvPr/>
        </p:nvSpPr>
        <p:spPr>
          <a:xfrm>
            <a:off x="578672" y="343689"/>
            <a:ext cx="8352928" cy="553998"/>
          </a:xfrm>
          <a:prstGeom prst="rect">
            <a:avLst/>
          </a:prstGeom>
          <a:noFill/>
        </p:spPr>
        <p:txBody>
          <a:bodyPr wrap="square" rtlCol="0">
            <a:spAutoFit/>
          </a:bodyPr>
          <a:lstStyle/>
          <a:p>
            <a:pPr algn="ctr"/>
            <a:r>
              <a:rPr lang="it-IT" sz="3000" b="1" dirty="0" smtClean="0">
                <a:solidFill>
                  <a:srgbClr val="500000"/>
                </a:solidFill>
              </a:rPr>
              <a:t>Struttura del Modello del PAI </a:t>
            </a:r>
            <a:endParaRPr lang="it-IT" sz="3200" b="1" dirty="0">
              <a:solidFill>
                <a:srgbClr val="500000"/>
              </a:solidFill>
            </a:endParaRPr>
          </a:p>
        </p:txBody>
      </p:sp>
      <p:sp>
        <p:nvSpPr>
          <p:cNvPr id="3276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it-IT" smtClean="0">
              <a:solidFill>
                <a:prstClr val="white"/>
              </a:solidFill>
              <a:latin typeface="Arial" pitchFamily="34" charset="0"/>
              <a:cs typeface="Arial" pitchFamily="34" charset="0"/>
            </a:endParaRPr>
          </a:p>
        </p:txBody>
      </p:sp>
      <p:graphicFrame>
        <p:nvGraphicFramePr>
          <p:cNvPr id="10" name="Tabella 9"/>
          <p:cNvGraphicFramePr>
            <a:graphicFrameLocks noGrp="1"/>
          </p:cNvGraphicFramePr>
          <p:nvPr>
            <p:extLst>
              <p:ext uri="{D42A27DB-BD31-4B8C-83A1-F6EECF244321}">
                <p14:modId xmlns:p14="http://schemas.microsoft.com/office/powerpoint/2010/main" val="1635611693"/>
              </p:ext>
            </p:extLst>
          </p:nvPr>
        </p:nvGraphicFramePr>
        <p:xfrm>
          <a:off x="179511" y="1700811"/>
          <a:ext cx="8784975" cy="4896543"/>
        </p:xfrm>
        <a:graphic>
          <a:graphicData uri="http://schemas.openxmlformats.org/drawingml/2006/table">
            <a:tbl>
              <a:tblPr>
                <a:tableStyleId>{BDBED569-4797-4DF1-A0F4-6AAB3CD982D8}</a:tableStyleId>
              </a:tblPr>
              <a:tblGrid>
                <a:gridCol w="8784975"/>
              </a:tblGrid>
              <a:tr h="651412">
                <a:tc>
                  <a:txBody>
                    <a:bodyPr/>
                    <a:lstStyle/>
                    <a:p>
                      <a:pPr algn="just">
                        <a:spcAft>
                          <a:spcPts val="0"/>
                        </a:spcAft>
                        <a:tabLst>
                          <a:tab pos="457200" algn="l"/>
                        </a:tabLst>
                      </a:pPr>
                      <a:r>
                        <a:rPr lang="it-IT" sz="1400" b="1" dirty="0">
                          <a:solidFill>
                            <a:schemeClr val="bg1"/>
                          </a:solidFill>
                        </a:rPr>
                        <a:t>Aspetti organizzativi e gestionali coinvolti nel cambiamento inclusivo (chi fa cosa, livelli di responsabilità nelle pratiche di intervento, ecc.) </a:t>
                      </a:r>
                      <a:endParaRPr lang="it-IT" sz="1400" b="1" dirty="0">
                        <a:solidFill>
                          <a:schemeClr val="bg1"/>
                        </a:solidFill>
                        <a:latin typeface="Times New Roman"/>
                        <a:ea typeface="Times New Roman"/>
                      </a:endParaRPr>
                    </a:p>
                  </a:txBody>
                  <a:tcPr marL="67332" marR="67332" marT="0" marB="0" anchor="ctr">
                    <a:solidFill>
                      <a:schemeClr val="tx1"/>
                    </a:solidFill>
                  </a:tcPr>
                </a:tc>
              </a:tr>
              <a:tr h="442878">
                <a:tc>
                  <a:txBody>
                    <a:bodyPr/>
                    <a:lstStyle/>
                    <a:p>
                      <a:pPr algn="just">
                        <a:spcAft>
                          <a:spcPts val="0"/>
                        </a:spcAft>
                        <a:tabLst>
                          <a:tab pos="457200" algn="l"/>
                        </a:tabLst>
                      </a:pPr>
                      <a:r>
                        <a:rPr lang="it-IT" sz="1400" b="1" dirty="0">
                          <a:solidFill>
                            <a:schemeClr val="bg1"/>
                          </a:solidFill>
                        </a:rPr>
                        <a:t>Possibilità di strutturare percorsi specifici di formazione e aggiornamento degli insegnanti</a:t>
                      </a:r>
                      <a:endParaRPr lang="it-IT" sz="1400" b="1" dirty="0">
                        <a:solidFill>
                          <a:schemeClr val="bg1"/>
                        </a:solidFill>
                        <a:latin typeface="Times New Roman"/>
                        <a:ea typeface="Times New Roman"/>
                      </a:endParaRPr>
                    </a:p>
                  </a:txBody>
                  <a:tcPr marL="67332" marR="67332" marT="0" marB="0" anchor="ctr">
                    <a:solidFill>
                      <a:schemeClr val="tx1"/>
                    </a:solidFill>
                  </a:tcPr>
                </a:tc>
              </a:tr>
              <a:tr h="400970">
                <a:tc>
                  <a:txBody>
                    <a:bodyPr/>
                    <a:lstStyle/>
                    <a:p>
                      <a:pPr algn="just">
                        <a:spcAft>
                          <a:spcPts val="0"/>
                        </a:spcAft>
                        <a:tabLst>
                          <a:tab pos="457200" algn="l"/>
                        </a:tabLst>
                      </a:pPr>
                      <a:r>
                        <a:rPr lang="it-IT" sz="1400" b="1">
                          <a:solidFill>
                            <a:schemeClr val="bg1"/>
                          </a:solidFill>
                        </a:rPr>
                        <a:t>Adozione di strategie di valutazione coerenti con prassi inclusive;</a:t>
                      </a:r>
                      <a:endParaRPr lang="it-IT" sz="1400" b="1">
                        <a:solidFill>
                          <a:schemeClr val="bg1"/>
                        </a:solidFill>
                        <a:latin typeface="Times New Roman"/>
                        <a:ea typeface="Times New Roman"/>
                      </a:endParaRPr>
                    </a:p>
                  </a:txBody>
                  <a:tcPr marL="67332" marR="67332" marT="0" marB="0" anchor="ctr">
                    <a:solidFill>
                      <a:schemeClr val="tx1"/>
                    </a:solidFill>
                  </a:tcPr>
                </a:tc>
              </a:tr>
              <a:tr h="442878">
                <a:tc>
                  <a:txBody>
                    <a:bodyPr/>
                    <a:lstStyle/>
                    <a:p>
                      <a:pPr algn="just">
                        <a:spcAft>
                          <a:spcPts val="0"/>
                        </a:spcAft>
                        <a:tabLst>
                          <a:tab pos="457200" algn="l"/>
                        </a:tabLst>
                      </a:pPr>
                      <a:r>
                        <a:rPr lang="it-IT" sz="1400" b="1" dirty="0">
                          <a:solidFill>
                            <a:schemeClr val="bg1"/>
                          </a:solidFill>
                        </a:rPr>
                        <a:t>Organizzazione dei diversi tipi di sostegno presenti all’interno della scuola</a:t>
                      </a:r>
                      <a:endParaRPr lang="it-IT" sz="1400" b="1" dirty="0">
                        <a:solidFill>
                          <a:schemeClr val="bg1"/>
                        </a:solidFill>
                        <a:latin typeface="Times New Roman"/>
                        <a:ea typeface="Times New Roman"/>
                      </a:endParaRPr>
                    </a:p>
                  </a:txBody>
                  <a:tcPr marL="67332" marR="67332" marT="0" marB="0" anchor="ctr">
                    <a:solidFill>
                      <a:schemeClr val="tx1"/>
                    </a:solidFill>
                  </a:tcPr>
                </a:tc>
              </a:tr>
              <a:tr h="388341">
                <a:tc>
                  <a:txBody>
                    <a:bodyPr/>
                    <a:lstStyle/>
                    <a:p>
                      <a:pPr algn="just">
                        <a:spcAft>
                          <a:spcPts val="0"/>
                        </a:spcAft>
                        <a:tabLst>
                          <a:tab pos="457200" algn="l"/>
                        </a:tabLst>
                      </a:pPr>
                      <a:r>
                        <a:rPr lang="it-IT" sz="1400" b="1" dirty="0">
                          <a:solidFill>
                            <a:schemeClr val="bg1"/>
                          </a:solidFill>
                        </a:rPr>
                        <a:t>Organizzazione dei diversi tipi di sostegno presenti all’esterno della scuola, in rapporto ai diversi servizi esistenti</a:t>
                      </a:r>
                      <a:endParaRPr lang="it-IT" sz="1400" b="1" dirty="0">
                        <a:solidFill>
                          <a:schemeClr val="bg1"/>
                        </a:solidFill>
                        <a:latin typeface="Times New Roman"/>
                        <a:ea typeface="Times New Roman"/>
                      </a:endParaRPr>
                    </a:p>
                  </a:txBody>
                  <a:tcPr marL="67332" marR="67332" marT="0" marB="0" anchor="ctr">
                    <a:solidFill>
                      <a:schemeClr val="tx1"/>
                    </a:solidFill>
                  </a:tcPr>
                </a:tc>
              </a:tr>
              <a:tr h="558355">
                <a:tc>
                  <a:txBody>
                    <a:bodyPr/>
                    <a:lstStyle/>
                    <a:p>
                      <a:pPr algn="just">
                        <a:spcAft>
                          <a:spcPts val="0"/>
                        </a:spcAft>
                        <a:tabLst>
                          <a:tab pos="457200" algn="l"/>
                        </a:tabLst>
                      </a:pPr>
                      <a:r>
                        <a:rPr lang="it-IT" sz="1400" b="1" dirty="0">
                          <a:solidFill>
                            <a:schemeClr val="bg1"/>
                          </a:solidFill>
                        </a:rPr>
                        <a:t>Ruolo delle famiglie e della comunità nel dare supporto e nel partecipare alle decisioni che riguardano l’organizzazione delle attività educative</a:t>
                      </a:r>
                      <a:endParaRPr lang="it-IT" sz="1400" b="1" dirty="0">
                        <a:solidFill>
                          <a:schemeClr val="bg1"/>
                        </a:solidFill>
                        <a:latin typeface="Times New Roman"/>
                        <a:ea typeface="Times New Roman"/>
                      </a:endParaRPr>
                    </a:p>
                  </a:txBody>
                  <a:tcPr marL="67332" marR="67332" marT="0" marB="0" anchor="ctr">
                    <a:solidFill>
                      <a:schemeClr val="tx1"/>
                    </a:solidFill>
                  </a:tcPr>
                </a:tc>
              </a:tr>
              <a:tr h="428117">
                <a:tc>
                  <a:txBody>
                    <a:bodyPr/>
                    <a:lstStyle/>
                    <a:p>
                      <a:pPr algn="just">
                        <a:spcAft>
                          <a:spcPts val="0"/>
                        </a:spcAft>
                        <a:tabLst>
                          <a:tab pos="457200" algn="l"/>
                        </a:tabLst>
                      </a:pPr>
                      <a:r>
                        <a:rPr lang="it-IT" sz="1400" b="1" dirty="0">
                          <a:solidFill>
                            <a:schemeClr val="bg1"/>
                          </a:solidFill>
                        </a:rPr>
                        <a:t>Sviluppo di un curricolo attento alle diversità e alla promozione di percorsi formativi inclusivi;</a:t>
                      </a:r>
                      <a:endParaRPr lang="it-IT" sz="1400" b="1" dirty="0">
                        <a:solidFill>
                          <a:schemeClr val="bg1"/>
                        </a:solidFill>
                        <a:latin typeface="Times New Roman"/>
                        <a:ea typeface="Times New Roman"/>
                      </a:endParaRPr>
                    </a:p>
                  </a:txBody>
                  <a:tcPr marL="67332" marR="67332" marT="0" marB="0" anchor="ctr">
                    <a:solidFill>
                      <a:schemeClr val="tx1"/>
                    </a:solidFill>
                  </a:tcPr>
                </a:tc>
              </a:tr>
              <a:tr h="400970">
                <a:tc>
                  <a:txBody>
                    <a:bodyPr/>
                    <a:lstStyle/>
                    <a:p>
                      <a:pPr algn="just">
                        <a:spcAft>
                          <a:spcPts val="0"/>
                        </a:spcAft>
                        <a:tabLst>
                          <a:tab pos="457200" algn="l"/>
                        </a:tabLst>
                      </a:pPr>
                      <a:r>
                        <a:rPr lang="it-IT" sz="1400" b="1" dirty="0">
                          <a:solidFill>
                            <a:schemeClr val="bg1"/>
                          </a:solidFill>
                        </a:rPr>
                        <a:t>Valorizzazione delle risorse esistenti</a:t>
                      </a:r>
                      <a:endParaRPr lang="it-IT" sz="1400" b="1" dirty="0">
                        <a:solidFill>
                          <a:schemeClr val="bg1"/>
                        </a:solidFill>
                        <a:latin typeface="Times New Roman"/>
                        <a:ea typeface="Times New Roman"/>
                      </a:endParaRPr>
                    </a:p>
                  </a:txBody>
                  <a:tcPr marL="67332" marR="67332" marT="0" marB="0" anchor="ctr">
                    <a:solidFill>
                      <a:schemeClr val="tx1"/>
                    </a:solidFill>
                  </a:tcPr>
                </a:tc>
              </a:tr>
              <a:tr h="380684">
                <a:tc>
                  <a:txBody>
                    <a:bodyPr/>
                    <a:lstStyle/>
                    <a:p>
                      <a:pPr algn="just">
                        <a:spcAft>
                          <a:spcPts val="0"/>
                        </a:spcAft>
                        <a:tabLst>
                          <a:tab pos="457200" algn="l"/>
                        </a:tabLst>
                      </a:pPr>
                      <a:r>
                        <a:rPr lang="it-IT" sz="1400" b="1" dirty="0">
                          <a:solidFill>
                            <a:schemeClr val="bg1"/>
                          </a:solidFill>
                        </a:rPr>
                        <a:t>Acquisizione e distribuzione di risorse aggiuntive utilizzabili per la realizzazione dei progetti di inclusione</a:t>
                      </a:r>
                      <a:endParaRPr lang="it-IT" sz="1400" b="1" dirty="0">
                        <a:solidFill>
                          <a:schemeClr val="bg1"/>
                        </a:solidFill>
                        <a:latin typeface="Times New Roman"/>
                        <a:ea typeface="Times New Roman"/>
                      </a:endParaRPr>
                    </a:p>
                  </a:txBody>
                  <a:tcPr marL="67332" marR="67332" marT="0" marB="0" anchor="ctr">
                    <a:solidFill>
                      <a:schemeClr val="tx1"/>
                    </a:solidFill>
                  </a:tcPr>
                </a:tc>
              </a:tr>
              <a:tr h="801938">
                <a:tc>
                  <a:txBody>
                    <a:bodyPr/>
                    <a:lstStyle/>
                    <a:p>
                      <a:pPr algn="just">
                        <a:spcAft>
                          <a:spcPts val="0"/>
                        </a:spcAft>
                        <a:tabLst>
                          <a:tab pos="457200" algn="l"/>
                        </a:tabLst>
                      </a:pPr>
                      <a:r>
                        <a:rPr lang="it-IT" sz="1400" b="1" dirty="0">
                          <a:solidFill>
                            <a:schemeClr val="bg1"/>
                          </a:solidFill>
                        </a:rPr>
                        <a:t>Attenzione dedicata alle fasi di transizione che scandiscono l’ingresso nel sistema scolastico, la continuità tra i diversi ordini di scuola e il successivo inserimento lavorativo.</a:t>
                      </a:r>
                      <a:endParaRPr lang="it-IT" sz="1400" b="1" dirty="0">
                        <a:solidFill>
                          <a:schemeClr val="bg1"/>
                        </a:solidFill>
                        <a:latin typeface="Times New Roman"/>
                        <a:ea typeface="Times New Roman"/>
                      </a:endParaRPr>
                    </a:p>
                  </a:txBody>
                  <a:tcPr marL="67332" marR="67332" marT="0" marB="0" anchor="ctr">
                    <a:solidFill>
                      <a:schemeClr val="tx1"/>
                    </a:solidFill>
                  </a:tcPr>
                </a:tc>
              </a:tr>
            </a:tbl>
          </a:graphicData>
        </a:graphic>
      </p:graphicFrame>
      <p:graphicFrame>
        <p:nvGraphicFramePr>
          <p:cNvPr id="11" name="Tabella 10"/>
          <p:cNvGraphicFramePr>
            <a:graphicFrameLocks noGrp="1"/>
          </p:cNvGraphicFramePr>
          <p:nvPr>
            <p:extLst>
              <p:ext uri="{D42A27DB-BD31-4B8C-83A1-F6EECF244321}">
                <p14:modId xmlns:p14="http://schemas.microsoft.com/office/powerpoint/2010/main" val="518489165"/>
              </p:ext>
            </p:extLst>
          </p:nvPr>
        </p:nvGraphicFramePr>
        <p:xfrm>
          <a:off x="179512" y="1196752"/>
          <a:ext cx="8784976" cy="288032"/>
        </p:xfrm>
        <a:graphic>
          <a:graphicData uri="http://schemas.openxmlformats.org/drawingml/2006/table">
            <a:tbl>
              <a:tblPr>
                <a:tableStyleId>{327F97BB-C833-4FB7-BDE5-3F7075034690}</a:tableStyleId>
              </a:tblPr>
              <a:tblGrid>
                <a:gridCol w="8784976"/>
              </a:tblGrid>
              <a:tr h="288032">
                <a:tc>
                  <a:txBody>
                    <a:bodyPr/>
                    <a:lstStyle/>
                    <a:p>
                      <a:pPr algn="ctr">
                        <a:spcAft>
                          <a:spcPts val="0"/>
                        </a:spcAft>
                        <a:tabLst>
                          <a:tab pos="457200" algn="l"/>
                        </a:tabLst>
                      </a:pPr>
                      <a:r>
                        <a:rPr lang="it-IT" sz="1600" b="1" dirty="0">
                          <a:solidFill>
                            <a:schemeClr val="tx1"/>
                          </a:solidFill>
                        </a:rPr>
                        <a:t>Parte II – Obiettivi di incremento dell’</a:t>
                      </a:r>
                      <a:r>
                        <a:rPr lang="it-IT" sz="1600" b="1" dirty="0" err="1">
                          <a:solidFill>
                            <a:schemeClr val="tx1"/>
                          </a:solidFill>
                        </a:rPr>
                        <a:t>inclusività</a:t>
                      </a:r>
                      <a:r>
                        <a:rPr lang="it-IT" sz="1600" b="1" dirty="0">
                          <a:solidFill>
                            <a:schemeClr val="tx1"/>
                          </a:solidFill>
                        </a:rPr>
                        <a:t> proposti per il prossimo anno</a:t>
                      </a:r>
                      <a:endParaRPr lang="it-IT" sz="1600" b="1" dirty="0">
                        <a:solidFill>
                          <a:schemeClr val="tx1"/>
                        </a:solidFill>
                        <a:latin typeface="Times New Roman"/>
                        <a:ea typeface="Times New Roman"/>
                      </a:endParaRPr>
                    </a:p>
                  </a:txBody>
                  <a:tcPr marL="67332" marR="67332" marT="0" marB="0" anchor="ctr"/>
                </a:tc>
              </a:tr>
            </a:tbl>
          </a:graphicData>
        </a:graphic>
      </p:graphicFrame>
    </p:spTree>
    <p:extLst>
      <p:ext uri="{BB962C8B-B14F-4D97-AF65-F5344CB8AC3E}">
        <p14:creationId xmlns:p14="http://schemas.microsoft.com/office/powerpoint/2010/main" val="8944597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836712" y="-171400"/>
            <a:ext cx="8229600" cy="1143000"/>
          </a:xfrm>
        </p:spPr>
        <p:txBody>
          <a:bodyPr/>
          <a:lstStyle/>
          <a:p>
            <a:pPr algn="ctr"/>
            <a:r>
              <a:rPr lang="en-GB" dirty="0" err="1" smtClean="0"/>
              <a:t>Attività</a:t>
            </a:r>
            <a:r>
              <a:rPr lang="en-GB" dirty="0" smtClean="0"/>
              <a:t> </a:t>
            </a:r>
            <a:r>
              <a:rPr lang="en-GB" dirty="0" err="1" smtClean="0"/>
              <a:t>di</a:t>
            </a:r>
            <a:r>
              <a:rPr lang="en-GB" dirty="0" smtClean="0"/>
              <a:t> </a:t>
            </a:r>
            <a:r>
              <a:rPr lang="en-GB" dirty="0" err="1" smtClean="0"/>
              <a:t>gruppo</a:t>
            </a:r>
            <a:endParaRPr lang="en-GB" dirty="0"/>
          </a:p>
        </p:txBody>
      </p:sp>
      <p:sp>
        <p:nvSpPr>
          <p:cNvPr id="4" name="Rettangolo 3"/>
          <p:cNvSpPr/>
          <p:nvPr/>
        </p:nvSpPr>
        <p:spPr>
          <a:xfrm>
            <a:off x="395536" y="1124744"/>
            <a:ext cx="8352928" cy="5262979"/>
          </a:xfrm>
          <a:prstGeom prst="rect">
            <a:avLst/>
          </a:prstGeom>
          <a:ln/>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it-IT" sz="2400" b="1" dirty="0" smtClean="0"/>
              <a:t>Scegliere uno degli obiettivi di incremento dell’</a:t>
            </a:r>
            <a:r>
              <a:rPr lang="it-IT" sz="2400" b="1" dirty="0" err="1" smtClean="0"/>
              <a:t>inclusività</a:t>
            </a:r>
            <a:r>
              <a:rPr lang="it-IT" sz="2400" b="1" dirty="0" smtClean="0"/>
              <a:t>, previsti dal modello del Piano Annuale per l’</a:t>
            </a:r>
            <a:r>
              <a:rPr lang="it-IT" sz="2400" b="1" dirty="0" err="1" smtClean="0"/>
              <a:t>Inclusività</a:t>
            </a:r>
            <a:r>
              <a:rPr lang="it-IT" sz="2400" b="1" dirty="0" smtClean="0"/>
              <a:t>  (PAI) ed adattati dagli indicatori UNESCO, ed elaborare un progetto inclusivo.</a:t>
            </a:r>
          </a:p>
          <a:p>
            <a:pPr algn="just"/>
            <a:endParaRPr lang="it-IT" sz="2400" b="1" dirty="0" smtClean="0"/>
          </a:p>
          <a:p>
            <a:pPr algn="just"/>
            <a:r>
              <a:rPr lang="it-IT" sz="2400" b="1" dirty="0" smtClean="0"/>
              <a:t>Sulla scheda specificare: </a:t>
            </a:r>
          </a:p>
          <a:p>
            <a:pPr marL="457200" indent="-457200" algn="just">
              <a:buFont typeface="+mj-lt"/>
              <a:buAutoNum type="arabicPeriod"/>
            </a:pPr>
            <a:r>
              <a:rPr lang="it-IT" sz="2400" b="1" dirty="0" smtClean="0"/>
              <a:t>il punto di criticità, identificando le motivazioni in base alle quali lo si ritiene prioritario;</a:t>
            </a:r>
          </a:p>
          <a:p>
            <a:pPr marL="457200" indent="-457200" algn="just">
              <a:buFont typeface="+mj-lt"/>
              <a:buAutoNum type="arabicPeriod"/>
            </a:pPr>
            <a:r>
              <a:rPr lang="it-IT" sz="2400" b="1" dirty="0" smtClean="0"/>
              <a:t>l’obiettivo/gli obiettivi da raggiungere;</a:t>
            </a:r>
          </a:p>
          <a:p>
            <a:pPr marL="457200" indent="-457200" algn="just">
              <a:buFont typeface="+mj-lt"/>
              <a:buAutoNum type="arabicPeriod"/>
            </a:pPr>
            <a:r>
              <a:rPr lang="it-IT" sz="2400" b="1" dirty="0" smtClean="0"/>
              <a:t>i metodi da utilizzare;</a:t>
            </a:r>
          </a:p>
          <a:p>
            <a:pPr marL="457200" indent="-457200" algn="just">
              <a:buFont typeface="+mj-lt"/>
              <a:buAutoNum type="arabicPeriod"/>
            </a:pPr>
            <a:r>
              <a:rPr lang="it-IT" sz="2400" b="1" dirty="0" smtClean="0"/>
              <a:t>i tempi necessari;</a:t>
            </a:r>
          </a:p>
          <a:p>
            <a:pPr marL="457200" indent="-457200" algn="just">
              <a:buFont typeface="+mj-lt"/>
              <a:buAutoNum type="arabicPeriod"/>
            </a:pPr>
            <a:r>
              <a:rPr lang="it-IT" sz="2400" b="1" dirty="0" smtClean="0"/>
              <a:t>gli strumenti disponibili;</a:t>
            </a:r>
          </a:p>
          <a:p>
            <a:pPr marL="457200" indent="-457200" algn="just">
              <a:buFont typeface="+mj-lt"/>
              <a:buAutoNum type="arabicPeriod"/>
            </a:pPr>
            <a:r>
              <a:rPr lang="it-IT" sz="2400" b="1" dirty="0" smtClean="0"/>
              <a:t>gli strumenti necessari;</a:t>
            </a:r>
          </a:p>
          <a:p>
            <a:pPr marL="457200" indent="-457200" algn="just">
              <a:buFont typeface="+mj-lt"/>
              <a:buAutoNum type="arabicPeriod"/>
            </a:pPr>
            <a:r>
              <a:rPr lang="it-IT" sz="2400" b="1" dirty="0" smtClean="0"/>
              <a:t>i livelli di responsabilità nell’implementazione del progetto</a:t>
            </a:r>
          </a:p>
        </p:txBody>
      </p:sp>
    </p:spTree>
    <p:extLst>
      <p:ext uri="{BB962C8B-B14F-4D97-AF65-F5344CB8AC3E}">
        <p14:creationId xmlns:p14="http://schemas.microsoft.com/office/powerpoint/2010/main" val="5350328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a:xfrm>
            <a:off x="685800" y="1772816"/>
            <a:ext cx="7772400" cy="1470025"/>
          </a:xfrm>
          <a:prstGeom prst="rect">
            <a:avLst/>
          </a:prstGeom>
          <a:noFill/>
          <a:ln>
            <a:noFill/>
          </a:ln>
        </p:spPr>
        <p:txBody>
          <a:bodyPr vert="horz" lIns="91440" tIns="45720" rIns="91440" bIns="45720" rtlCol="0" anchor="ctr">
            <a:normAutofit lnSpcReduction="1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defRPr/>
            </a:pPr>
            <a:r>
              <a:rPr lang="it-IT" sz="4800" b="1" i="1" spc="0" dirty="0" smtClean="0">
                <a:ln/>
                <a:solidFill>
                  <a:schemeClr val="accent3"/>
                </a:solidFill>
                <a:latin typeface="Candara" panose="020E0502030303020204" pitchFamily="34" charset="0"/>
              </a:rPr>
              <a:t>Rapporto di Autovalutazione – Guida all’autovalutazione –  </a:t>
            </a:r>
          </a:p>
        </p:txBody>
      </p:sp>
      <p:sp>
        <p:nvSpPr>
          <p:cNvPr id="5" name="Sottotitolo 2"/>
          <p:cNvSpPr txBox="1">
            <a:spLocks/>
          </p:cNvSpPr>
          <p:nvPr/>
        </p:nvSpPr>
        <p:spPr>
          <a:xfrm>
            <a:off x="5099895" y="3356992"/>
            <a:ext cx="3384674" cy="504118"/>
          </a:xfrm>
          <a:prstGeom prst="rect">
            <a:avLst/>
          </a:prstGeom>
          <a:ln>
            <a:solidFill>
              <a:srgbClr val="FFFF00"/>
            </a:solidFill>
            <a:miter lim="800000"/>
            <a:headEnd/>
            <a:tailEnd/>
          </a:ln>
        </p:spPr>
        <p:txBody>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lgn="ctr">
              <a:buNone/>
            </a:pPr>
            <a:r>
              <a:rPr lang="it-IT" dirty="0" smtClean="0">
                <a:solidFill>
                  <a:srgbClr val="FFFF00"/>
                </a:solidFill>
                <a:latin typeface="Candara" panose="020E0502030303020204" pitchFamily="34" charset="0"/>
              </a:rPr>
              <a:t>MIUR &amp; INVALSI (2014)</a:t>
            </a:r>
          </a:p>
        </p:txBody>
      </p:sp>
    </p:spTree>
    <p:extLst>
      <p:ext uri="{BB962C8B-B14F-4D97-AF65-F5344CB8AC3E}">
        <p14:creationId xmlns:p14="http://schemas.microsoft.com/office/powerpoint/2010/main" val="9570162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title"/>
          </p:nvPr>
        </p:nvSpPr>
        <p:spPr>
          <a:xfrm>
            <a:off x="0" y="260648"/>
            <a:ext cx="9144000" cy="990600"/>
          </a:xfrm>
        </p:spPr>
        <p:txBody>
          <a:bodyPr>
            <a:normAutofit fontScale="90000"/>
          </a:bodyPr>
          <a:lstStyle/>
          <a:p>
            <a:r>
              <a:rPr lang="it-IT" b="1" i="1" dirty="0" smtClean="0">
                <a:solidFill>
                  <a:srgbClr val="FFC000"/>
                </a:solidFill>
                <a:latin typeface="Candara" panose="020E0502030303020204" pitchFamily="34" charset="0"/>
              </a:rPr>
              <a:t>Struttura del Rapporto di Autovalutazione (RAV)</a:t>
            </a:r>
          </a:p>
        </p:txBody>
      </p:sp>
      <p:graphicFrame>
        <p:nvGraphicFramePr>
          <p:cNvPr id="3" name="Diagramma 2"/>
          <p:cNvGraphicFramePr/>
          <p:nvPr>
            <p:extLst>
              <p:ext uri="{D42A27DB-BD31-4B8C-83A1-F6EECF244321}">
                <p14:modId xmlns:p14="http://schemas.microsoft.com/office/powerpoint/2010/main" val="2751205748"/>
              </p:ext>
            </p:extLst>
          </p:nvPr>
        </p:nvGraphicFramePr>
        <p:xfrm>
          <a:off x="323528" y="1268760"/>
          <a:ext cx="8424935"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94492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53888"/>
            <a:ext cx="8229600" cy="990600"/>
          </a:xfrm>
        </p:spPr>
        <p:txBody>
          <a:bodyPr>
            <a:noAutofit/>
          </a:bodyPr>
          <a:lstStyle/>
          <a:p>
            <a:pPr algn="ctr" eaLnBrk="1" hangingPunct="1">
              <a:defRPr/>
            </a:pPr>
            <a:r>
              <a:rPr lang="it-IT" sz="3200" b="1" i="1" dirty="0" smtClean="0">
                <a:solidFill>
                  <a:srgbClr val="FFC000"/>
                </a:solidFill>
                <a:latin typeface="Candara" panose="020E0502030303020204" pitchFamily="34" charset="0"/>
              </a:rPr>
              <a:t>Inclusione e Differenziazione </a:t>
            </a:r>
            <a:endParaRPr lang="it-IT" sz="3200" b="1" i="1" dirty="0">
              <a:solidFill>
                <a:srgbClr val="FFC000"/>
              </a:solidFill>
              <a:latin typeface="Candara" panose="020E0502030303020204" pitchFamily="34" charset="0"/>
            </a:endParaRPr>
          </a:p>
        </p:txBody>
      </p:sp>
      <p:sp>
        <p:nvSpPr>
          <p:cNvPr id="5" name="Rettangolo 4"/>
          <p:cNvSpPr/>
          <p:nvPr/>
        </p:nvSpPr>
        <p:spPr>
          <a:xfrm>
            <a:off x="179513" y="692696"/>
            <a:ext cx="8668648" cy="6370975"/>
          </a:xfrm>
          <a:prstGeom prst="rect">
            <a:avLst/>
          </a:prstGeom>
          <a:ln>
            <a:solidFill>
              <a:schemeClr val="accent1"/>
            </a:solidFill>
          </a:ln>
        </p:spPr>
        <p:txBody>
          <a:bodyPr wrap="square">
            <a:spAutoFit/>
          </a:bodyPr>
          <a:lstStyle/>
          <a:p>
            <a:pPr algn="ctr" fontAlgn="base">
              <a:spcBef>
                <a:spcPct val="0"/>
              </a:spcBef>
              <a:spcAft>
                <a:spcPct val="0"/>
              </a:spcAft>
              <a:defRPr/>
            </a:pPr>
            <a:r>
              <a:rPr lang="it-IT" sz="2400" dirty="0" smtClean="0">
                <a:solidFill>
                  <a:prstClr val="white"/>
                </a:solidFill>
                <a:latin typeface="Candara" panose="020E0502030303020204" pitchFamily="34" charset="0"/>
                <a:cs typeface="Arial" pitchFamily="34" charset="0"/>
              </a:rPr>
              <a:t>Al punto 3.3 (</a:t>
            </a:r>
            <a:r>
              <a:rPr lang="it-IT" sz="2400" b="1" dirty="0" smtClean="0">
                <a:solidFill>
                  <a:srgbClr val="FFFF00"/>
                </a:solidFill>
                <a:latin typeface="Candara" panose="020E0502030303020204" pitchFamily="34" charset="0"/>
                <a:cs typeface="Arial" pitchFamily="34" charset="0"/>
              </a:rPr>
              <a:t>Sezione Processi – Pratiche educative e Didattiche</a:t>
            </a:r>
            <a:r>
              <a:rPr lang="it-IT" sz="2400" dirty="0" smtClean="0">
                <a:solidFill>
                  <a:prstClr val="white"/>
                </a:solidFill>
                <a:latin typeface="Candara" panose="020E0502030303020204" pitchFamily="34" charset="0"/>
                <a:cs typeface="Arial" pitchFamily="34" charset="0"/>
              </a:rPr>
              <a:t>) si fa riferimento alla valutazione delle pratiche inclusive della scuola</a:t>
            </a:r>
          </a:p>
          <a:p>
            <a:pPr algn="just" fontAlgn="base">
              <a:spcBef>
                <a:spcPct val="0"/>
              </a:spcBef>
              <a:spcAft>
                <a:spcPct val="0"/>
              </a:spcAft>
              <a:defRPr/>
            </a:pPr>
            <a:endParaRPr lang="it-IT" dirty="0">
              <a:solidFill>
                <a:prstClr val="white"/>
              </a:solidFill>
              <a:latin typeface="Candara" panose="020E0502030303020204" pitchFamily="34" charset="0"/>
              <a:cs typeface="Arial" pitchFamily="34" charset="0"/>
            </a:endParaRPr>
          </a:p>
          <a:p>
            <a:pPr algn="just"/>
            <a:r>
              <a:rPr lang="it-IT" sz="2400" i="1" dirty="0" smtClean="0">
                <a:latin typeface="Candara" pitchFamily="34" charset="0"/>
              </a:rPr>
              <a:t>«</a:t>
            </a:r>
            <a:r>
              <a:rPr lang="it-IT" sz="2400" b="1" i="1" dirty="0" smtClean="0">
                <a:solidFill>
                  <a:srgbClr val="FFFF00"/>
                </a:solidFill>
                <a:latin typeface="Candara" pitchFamily="34" charset="0"/>
              </a:rPr>
              <a:t>Definizione </a:t>
            </a:r>
            <a:r>
              <a:rPr lang="it-IT" sz="2400" b="1" i="1" dirty="0">
                <a:solidFill>
                  <a:srgbClr val="FFFF00"/>
                </a:solidFill>
                <a:latin typeface="Candara" pitchFamily="34" charset="0"/>
              </a:rPr>
              <a:t>dell'area </a:t>
            </a:r>
            <a:r>
              <a:rPr lang="it-IT" sz="2400" i="1" dirty="0">
                <a:latin typeface="Candara" pitchFamily="34" charset="0"/>
              </a:rPr>
              <a:t>– </a:t>
            </a:r>
            <a:r>
              <a:rPr lang="it-IT" sz="2400" dirty="0">
                <a:latin typeface="Candara" pitchFamily="34" charset="0"/>
              </a:rPr>
              <a:t>Strategie adottate dalla scuola per la promozione dei processi di inclusione e il rispetto delle diversità, adeguamento dei processi di insegnamento e di apprendimento ai bisogni formativi di ciascun allievo nel lavoro d’aula e nelle altre situazioni educative. </a:t>
            </a:r>
            <a:endParaRPr lang="it-IT" sz="2400" dirty="0" smtClean="0">
              <a:latin typeface="Candara" pitchFamily="34" charset="0"/>
            </a:endParaRPr>
          </a:p>
          <a:p>
            <a:pPr algn="just"/>
            <a:r>
              <a:rPr lang="it-IT" sz="2400" dirty="0" smtClean="0">
                <a:latin typeface="Candara" pitchFamily="34" charset="0"/>
              </a:rPr>
              <a:t>L’area </a:t>
            </a:r>
            <a:r>
              <a:rPr lang="it-IT" sz="2400" dirty="0">
                <a:latin typeface="Candara" pitchFamily="34" charset="0"/>
              </a:rPr>
              <a:t>è suddivisa in due </a:t>
            </a:r>
            <a:r>
              <a:rPr lang="it-IT" sz="2400" dirty="0" err="1">
                <a:latin typeface="Candara" pitchFamily="34" charset="0"/>
              </a:rPr>
              <a:t>sottoaree</a:t>
            </a:r>
            <a:r>
              <a:rPr lang="it-IT" sz="2400" dirty="0">
                <a:latin typeface="Candara" pitchFamily="34" charset="0"/>
              </a:rPr>
              <a:t>: </a:t>
            </a:r>
          </a:p>
          <a:p>
            <a:pPr marL="342900" indent="-342900" algn="just">
              <a:buFont typeface="Arial" pitchFamily="34" charset="0"/>
              <a:buChar char="•"/>
            </a:pPr>
            <a:r>
              <a:rPr lang="it-IT" sz="2400" b="1" dirty="0" smtClean="0">
                <a:solidFill>
                  <a:srgbClr val="FFFF00"/>
                </a:solidFill>
                <a:latin typeface="Candara" pitchFamily="34" charset="0"/>
              </a:rPr>
              <a:t>Inclusione</a:t>
            </a:r>
            <a:r>
              <a:rPr lang="it-IT" sz="2400" dirty="0" smtClean="0">
                <a:latin typeface="Candara" pitchFamily="34" charset="0"/>
              </a:rPr>
              <a:t> </a:t>
            </a:r>
            <a:r>
              <a:rPr lang="it-IT" sz="2400" dirty="0">
                <a:latin typeface="Candara" pitchFamily="34" charset="0"/>
              </a:rPr>
              <a:t>– modalità di inclusione degli studenti con disabilità, con bisogni educativi speciali e degli studenti stranieri da poco in Italia. Azioni di valorizzazione e gestione delle differenze. </a:t>
            </a:r>
          </a:p>
          <a:p>
            <a:pPr marL="342900" indent="-342900" algn="just">
              <a:buFont typeface="Arial" pitchFamily="34" charset="0"/>
              <a:buChar char="•"/>
            </a:pPr>
            <a:r>
              <a:rPr lang="it-IT" sz="2400" b="1" dirty="0" smtClean="0">
                <a:solidFill>
                  <a:srgbClr val="FFFF00"/>
                </a:solidFill>
                <a:latin typeface="Candara" pitchFamily="34" charset="0"/>
              </a:rPr>
              <a:t>Recupero </a:t>
            </a:r>
            <a:r>
              <a:rPr lang="it-IT" sz="2400" b="1" dirty="0">
                <a:solidFill>
                  <a:srgbClr val="FFFF00"/>
                </a:solidFill>
                <a:latin typeface="Candara" pitchFamily="34" charset="0"/>
              </a:rPr>
              <a:t>e Potenziamento </a:t>
            </a:r>
            <a:r>
              <a:rPr lang="it-IT" sz="2400" dirty="0">
                <a:latin typeface="Candara" pitchFamily="34" charset="0"/>
              </a:rPr>
              <a:t>– modalità di adeguamento dei processi di insegnamento ai bisogni formativi di ciascun allievo</a:t>
            </a:r>
            <a:r>
              <a:rPr lang="it-IT" sz="2400" dirty="0" smtClean="0">
                <a:latin typeface="Candara" pitchFamily="34" charset="0"/>
              </a:rPr>
              <a:t>.» </a:t>
            </a:r>
            <a:endParaRPr lang="it-IT" sz="2400" dirty="0">
              <a:latin typeface="Candara" pitchFamily="34" charset="0"/>
            </a:endParaRPr>
          </a:p>
          <a:p>
            <a:pPr algn="just" fontAlgn="base">
              <a:spcBef>
                <a:spcPct val="0"/>
              </a:spcBef>
              <a:spcAft>
                <a:spcPct val="0"/>
              </a:spcAft>
              <a:defRPr/>
            </a:pPr>
            <a:endParaRPr lang="it-IT" sz="2400" dirty="0">
              <a:solidFill>
                <a:prstClr val="white"/>
              </a:solidFill>
              <a:latin typeface="Candara" panose="020E0502030303020204" pitchFamily="34" charset="0"/>
              <a:cs typeface="Arial" pitchFamily="34" charset="0"/>
            </a:endParaRPr>
          </a:p>
        </p:txBody>
      </p:sp>
    </p:spTree>
    <p:extLst>
      <p:ext uri="{BB962C8B-B14F-4D97-AF65-F5344CB8AC3E}">
        <p14:creationId xmlns:p14="http://schemas.microsoft.com/office/powerpoint/2010/main" val="604887004"/>
      </p:ext>
    </p:extLst>
  </p:cSld>
  <p:clrMapOvr>
    <a:masterClrMapping/>
  </p:clrMapOvr>
  <p:transition>
    <p:cu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350168"/>
            <a:ext cx="8229600" cy="990600"/>
          </a:xfrm>
        </p:spPr>
        <p:txBody>
          <a:bodyPr>
            <a:noAutofit/>
          </a:bodyPr>
          <a:lstStyle/>
          <a:p>
            <a:pPr algn="ctr" eaLnBrk="1" hangingPunct="1">
              <a:defRPr/>
            </a:pPr>
            <a:r>
              <a:rPr lang="it-IT" sz="3200" b="1" i="1" dirty="0" smtClean="0">
                <a:solidFill>
                  <a:srgbClr val="FFC000"/>
                </a:solidFill>
                <a:latin typeface="Candara" panose="020E0502030303020204" pitchFamily="34" charset="0"/>
              </a:rPr>
              <a:t>Inclusione e Differenziazione – le Domande Guida per l’individuazione dei punti di forza e di debolezza</a:t>
            </a:r>
            <a:endParaRPr lang="it-IT" sz="3200" b="1" i="1" dirty="0">
              <a:solidFill>
                <a:srgbClr val="FFC000"/>
              </a:solidFill>
              <a:latin typeface="Candara" panose="020E0502030303020204" pitchFamily="34" charset="0"/>
            </a:endParaRPr>
          </a:p>
        </p:txBody>
      </p:sp>
      <p:sp>
        <p:nvSpPr>
          <p:cNvPr id="5" name="Rettangolo 4"/>
          <p:cNvSpPr/>
          <p:nvPr/>
        </p:nvSpPr>
        <p:spPr>
          <a:xfrm>
            <a:off x="223832" y="1823333"/>
            <a:ext cx="8668648" cy="4832092"/>
          </a:xfrm>
          <a:prstGeom prst="rect">
            <a:avLst/>
          </a:prstGeom>
          <a:ln>
            <a:solidFill>
              <a:schemeClr val="accent1"/>
            </a:solidFill>
          </a:ln>
        </p:spPr>
        <p:txBody>
          <a:bodyPr wrap="square">
            <a:spAutoFit/>
          </a:bodyPr>
          <a:lstStyle/>
          <a:p>
            <a:pPr marL="342900" indent="-342900">
              <a:buFont typeface="Arial" pitchFamily="34" charset="0"/>
              <a:buChar char="•"/>
            </a:pPr>
            <a:r>
              <a:rPr lang="it-IT" sz="2200" dirty="0" smtClean="0"/>
              <a:t>La </a:t>
            </a:r>
            <a:r>
              <a:rPr lang="it-IT" sz="2200" dirty="0"/>
              <a:t>scuola realizza attività per favorire l’inclusione degli studenti con disabilità nel gruppo dei pari? Queste attività riescono a favorire l’inclusione degli studenti con disabilità? </a:t>
            </a:r>
            <a:endParaRPr lang="it-IT" sz="2200" dirty="0" smtClean="0"/>
          </a:p>
          <a:p>
            <a:pPr marL="342900" indent="-342900">
              <a:buFont typeface="Arial" pitchFamily="34" charset="0"/>
              <a:buChar char="•"/>
            </a:pPr>
            <a:endParaRPr lang="it-IT" sz="2200" dirty="0"/>
          </a:p>
          <a:p>
            <a:pPr marL="342900" indent="-342900">
              <a:buFont typeface="Arial" pitchFamily="34" charset="0"/>
              <a:buChar char="•"/>
            </a:pPr>
            <a:r>
              <a:rPr lang="it-IT" sz="2200" dirty="0" smtClean="0"/>
              <a:t>Gli </a:t>
            </a:r>
            <a:r>
              <a:rPr lang="it-IT" sz="2200" dirty="0"/>
              <a:t>insegnanti curricolari e di sostegno utilizzano metodologie che favoriscono una didattica inclusiva? Questi interventi sono efficaci? Alla formulazione dei Piani Educativi Individualizzati partecipano anche gli insegnanti curricolari? Il raggiungimento degli obiettivi definiti nei Piani Educativi Individualizzati viene monitorato con regolarità? </a:t>
            </a:r>
            <a:endParaRPr lang="it-IT" sz="2200" dirty="0" smtClean="0"/>
          </a:p>
          <a:p>
            <a:pPr marL="342900" indent="-342900">
              <a:buFont typeface="Arial" pitchFamily="34" charset="0"/>
              <a:buChar char="•"/>
            </a:pPr>
            <a:endParaRPr lang="it-IT" sz="2200" dirty="0" smtClean="0"/>
          </a:p>
          <a:p>
            <a:pPr marL="342900" indent="-342900">
              <a:buFont typeface="Arial" pitchFamily="34" charset="0"/>
              <a:buChar char="•"/>
            </a:pPr>
            <a:r>
              <a:rPr lang="it-IT" sz="2200" dirty="0" smtClean="0"/>
              <a:t>In </a:t>
            </a:r>
            <a:r>
              <a:rPr lang="it-IT" sz="2200" dirty="0"/>
              <a:t>che modo la scuola si prende cura degli altri studenti con bisogni educativi speciali? I Piani Didattici Personalizzati sono aggiornati con regolarità? </a:t>
            </a:r>
          </a:p>
        </p:txBody>
      </p:sp>
    </p:spTree>
    <p:extLst>
      <p:ext uri="{BB962C8B-B14F-4D97-AF65-F5344CB8AC3E}">
        <p14:creationId xmlns:p14="http://schemas.microsoft.com/office/powerpoint/2010/main" val="1255079384"/>
      </p:ext>
    </p:extLst>
  </p:cSld>
  <p:clrMapOvr>
    <a:masterClrMapping/>
  </p:clrMapOvr>
  <p:transition>
    <p:cu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49982" y="350168"/>
            <a:ext cx="8229600" cy="990600"/>
          </a:xfrm>
        </p:spPr>
        <p:txBody>
          <a:bodyPr>
            <a:noAutofit/>
          </a:bodyPr>
          <a:lstStyle/>
          <a:p>
            <a:pPr algn="ctr" eaLnBrk="1" hangingPunct="1">
              <a:defRPr/>
            </a:pPr>
            <a:r>
              <a:rPr lang="it-IT" sz="3200" b="1" i="1" dirty="0" smtClean="0">
                <a:solidFill>
                  <a:srgbClr val="FFC000"/>
                </a:solidFill>
                <a:latin typeface="Candara" panose="020E0502030303020204" pitchFamily="34" charset="0"/>
              </a:rPr>
              <a:t>Inclusione e Differenziazione – le Domande Guida per l’individuazione dei punti di forza e di debolezza</a:t>
            </a:r>
            <a:endParaRPr lang="it-IT" sz="3200" b="1" i="1" dirty="0">
              <a:solidFill>
                <a:srgbClr val="FFC000"/>
              </a:solidFill>
              <a:latin typeface="Candara" panose="020E0502030303020204" pitchFamily="34" charset="0"/>
            </a:endParaRPr>
          </a:p>
        </p:txBody>
      </p:sp>
      <p:sp>
        <p:nvSpPr>
          <p:cNvPr id="5" name="Rettangolo 4"/>
          <p:cNvSpPr/>
          <p:nvPr/>
        </p:nvSpPr>
        <p:spPr>
          <a:xfrm>
            <a:off x="223832" y="2222862"/>
            <a:ext cx="8668648" cy="3816429"/>
          </a:xfrm>
          <a:prstGeom prst="rect">
            <a:avLst/>
          </a:prstGeom>
          <a:ln>
            <a:solidFill>
              <a:schemeClr val="accent1"/>
            </a:solidFill>
          </a:ln>
        </p:spPr>
        <p:txBody>
          <a:bodyPr wrap="square">
            <a:spAutoFit/>
          </a:bodyPr>
          <a:lstStyle/>
          <a:p>
            <a:pPr marL="342900" indent="-342900">
              <a:buFont typeface="Arial" pitchFamily="34" charset="0"/>
              <a:buChar char="•"/>
            </a:pPr>
            <a:r>
              <a:rPr lang="it-IT" sz="2200" dirty="0" smtClean="0"/>
              <a:t>La </a:t>
            </a:r>
            <a:r>
              <a:rPr lang="it-IT" sz="2200" dirty="0"/>
              <a:t>scuola realizza attività di accoglienza per gli studenti stranieri da poco in Italia? Questi interventi riescono a favorire l’inclusione degli studenti stranieri? </a:t>
            </a:r>
            <a:endParaRPr lang="it-IT" sz="2200" dirty="0" smtClean="0"/>
          </a:p>
          <a:p>
            <a:pPr marL="342900" indent="-342900">
              <a:buFont typeface="Arial" pitchFamily="34" charset="0"/>
              <a:buChar char="•"/>
            </a:pPr>
            <a:endParaRPr lang="it-IT" sz="2200" dirty="0"/>
          </a:p>
          <a:p>
            <a:pPr marL="342900" indent="-342900">
              <a:buFont typeface="Arial" pitchFamily="34" charset="0"/>
              <a:buChar char="•"/>
            </a:pPr>
            <a:r>
              <a:rPr lang="it-IT" sz="2200" dirty="0" smtClean="0"/>
              <a:t>La </a:t>
            </a:r>
            <a:r>
              <a:rPr lang="it-IT" sz="2200" dirty="0"/>
              <a:t>scuola realizza percorsi di lingua italiana per gli studenti stranieri da poco in Italia? Questi interventi riescono a favorire il successo scolastico degli studenti stranieri? </a:t>
            </a:r>
            <a:endParaRPr lang="it-IT" sz="2200" dirty="0" smtClean="0"/>
          </a:p>
          <a:p>
            <a:pPr marL="342900" indent="-342900">
              <a:buFont typeface="Arial" pitchFamily="34" charset="0"/>
              <a:buChar char="•"/>
            </a:pPr>
            <a:endParaRPr lang="it-IT" sz="2200" dirty="0"/>
          </a:p>
          <a:p>
            <a:pPr marL="342900" indent="-342900">
              <a:buFont typeface="Arial" pitchFamily="34" charset="0"/>
              <a:buChar char="•"/>
            </a:pPr>
            <a:r>
              <a:rPr lang="it-IT" sz="2200" dirty="0" smtClean="0"/>
              <a:t>La </a:t>
            </a:r>
            <a:r>
              <a:rPr lang="it-IT" sz="2200" dirty="0"/>
              <a:t>scuola realizza attività su temi interculturali e/o sulla valorizzazione delle diversità? Qual è la ricaduta di questi interventi sulla qualità dei rapporti tra gli studenti? </a:t>
            </a:r>
          </a:p>
        </p:txBody>
      </p:sp>
    </p:spTree>
    <p:extLst>
      <p:ext uri="{BB962C8B-B14F-4D97-AF65-F5344CB8AC3E}">
        <p14:creationId xmlns:p14="http://schemas.microsoft.com/office/powerpoint/2010/main" val="1296902252"/>
      </p:ext>
    </p:extLst>
  </p:cSld>
  <p:clrMapOvr>
    <a:masterClrMapping/>
  </p:clrMapOvr>
  <p:transition>
    <p:cu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49982" y="350168"/>
            <a:ext cx="8229600" cy="990600"/>
          </a:xfrm>
        </p:spPr>
        <p:txBody>
          <a:bodyPr>
            <a:noAutofit/>
          </a:bodyPr>
          <a:lstStyle/>
          <a:p>
            <a:pPr algn="ctr" eaLnBrk="1" hangingPunct="1">
              <a:defRPr/>
            </a:pPr>
            <a:r>
              <a:rPr lang="it-IT" sz="3200" b="1" i="1" dirty="0" smtClean="0">
                <a:solidFill>
                  <a:srgbClr val="FFC000"/>
                </a:solidFill>
                <a:latin typeface="Candara" panose="020E0502030303020204" pitchFamily="34" charset="0"/>
              </a:rPr>
              <a:t>Inclusione e Differenziazione – Il Criterio di Qualità</a:t>
            </a:r>
            <a:endParaRPr lang="it-IT" sz="3200" b="1" i="1" dirty="0">
              <a:solidFill>
                <a:srgbClr val="FFC000"/>
              </a:solidFill>
              <a:latin typeface="Candara" panose="020E0502030303020204" pitchFamily="34" charset="0"/>
            </a:endParaRPr>
          </a:p>
        </p:txBody>
      </p:sp>
      <p:sp>
        <p:nvSpPr>
          <p:cNvPr id="5" name="Rettangolo 4"/>
          <p:cNvSpPr/>
          <p:nvPr/>
        </p:nvSpPr>
        <p:spPr>
          <a:xfrm>
            <a:off x="256201" y="2234787"/>
            <a:ext cx="8668648" cy="1938992"/>
          </a:xfrm>
          <a:prstGeom prst="rect">
            <a:avLst/>
          </a:prstGeom>
          <a:ln>
            <a:solidFill>
              <a:schemeClr val="accent1"/>
            </a:solidFill>
          </a:ln>
        </p:spPr>
        <p:txBody>
          <a:bodyPr wrap="square">
            <a:spAutoFit/>
          </a:bodyPr>
          <a:lstStyle/>
          <a:p>
            <a:pPr algn="ctr"/>
            <a:r>
              <a:rPr lang="it-IT" sz="2400" b="1" dirty="0" smtClean="0"/>
              <a:t>La </a:t>
            </a:r>
            <a:r>
              <a:rPr lang="it-IT" sz="2400" b="1" dirty="0"/>
              <a:t>scuola cura l'inclusione degli studenti con bisogni educativi speciali, valorizza le differenze culturali, adegua l'insegnamento ai bisogni formativi di ciascun allievo attraverso percorsi di recupero e potenziamento. </a:t>
            </a:r>
            <a:endParaRPr lang="it-IT" sz="2200" dirty="0"/>
          </a:p>
        </p:txBody>
      </p:sp>
    </p:spTree>
    <p:extLst>
      <p:ext uri="{BB962C8B-B14F-4D97-AF65-F5344CB8AC3E}">
        <p14:creationId xmlns:p14="http://schemas.microsoft.com/office/powerpoint/2010/main" val="2262353828"/>
      </p:ext>
    </p:extLst>
  </p:cSld>
  <p:clrMapOvr>
    <a:masterClrMapping/>
  </p:clrMapOvr>
  <p:transition>
    <p:cu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49982" y="350168"/>
            <a:ext cx="8229600" cy="990600"/>
          </a:xfrm>
        </p:spPr>
        <p:txBody>
          <a:bodyPr>
            <a:noAutofit/>
          </a:bodyPr>
          <a:lstStyle/>
          <a:p>
            <a:pPr algn="ctr" eaLnBrk="1" hangingPunct="1">
              <a:defRPr/>
            </a:pPr>
            <a:r>
              <a:rPr lang="it-IT" sz="3200" b="1" i="1" dirty="0" smtClean="0">
                <a:solidFill>
                  <a:srgbClr val="FFC000"/>
                </a:solidFill>
                <a:latin typeface="Candara" panose="020E0502030303020204" pitchFamily="34" charset="0"/>
              </a:rPr>
              <a:t>Inclusione e Differenziazione – La Rubrica di Valutazione</a:t>
            </a:r>
            <a:endParaRPr lang="it-IT" sz="3200" b="1" i="1" dirty="0">
              <a:solidFill>
                <a:srgbClr val="FFC000"/>
              </a:solidFill>
              <a:latin typeface="Candara" panose="020E0502030303020204" pitchFamily="34" charset="0"/>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08" t="8093" r="23315" b="22603"/>
          <a:stretch/>
        </p:blipFill>
        <p:spPr bwMode="auto">
          <a:xfrm>
            <a:off x="151305" y="1484784"/>
            <a:ext cx="8856984" cy="517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8206798"/>
      </p:ext>
    </p:extLst>
  </p:cSld>
  <p:clrMapOvr>
    <a:masterClrMapping/>
  </p:clrMapOvr>
  <p:transition>
    <p:cu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806" t="9022" r="23209" b="13030"/>
          <a:stretch/>
        </p:blipFill>
        <p:spPr bwMode="auto">
          <a:xfrm>
            <a:off x="222395" y="332656"/>
            <a:ext cx="8742093" cy="6048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1746742"/>
      </p:ext>
    </p:extLst>
  </p:cSld>
  <p:clrMapOvr>
    <a:masterClrMapping/>
  </p:clrMapOvr>
  <p:transition>
    <p:cu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a:xfrm>
            <a:off x="685800" y="1772816"/>
            <a:ext cx="7772400" cy="1470025"/>
          </a:xfrm>
          <a:prstGeom prst="rect">
            <a:avLst/>
          </a:prstGeom>
          <a:noFill/>
          <a:ln>
            <a:noFill/>
          </a:ln>
        </p:spPr>
        <p:txBody>
          <a:bodyPr vert="horz" lIns="91440" tIns="45720" rIns="91440" bIns="45720" rtlCol="0" anchor="ct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defRPr/>
            </a:pPr>
            <a:r>
              <a:rPr lang="it-IT" sz="4800" b="1" i="1" spc="0" dirty="0" smtClean="0">
                <a:ln/>
                <a:solidFill>
                  <a:schemeClr val="accent3"/>
                </a:solidFill>
                <a:latin typeface="Candara" panose="020E0502030303020204" pitchFamily="34" charset="0"/>
              </a:rPr>
              <a:t>INDEX FOR INCLUSION</a:t>
            </a:r>
          </a:p>
        </p:txBody>
      </p:sp>
      <p:sp>
        <p:nvSpPr>
          <p:cNvPr id="5" name="Sottotitolo 2"/>
          <p:cNvSpPr txBox="1">
            <a:spLocks/>
          </p:cNvSpPr>
          <p:nvPr/>
        </p:nvSpPr>
        <p:spPr>
          <a:xfrm>
            <a:off x="5099895" y="3356992"/>
            <a:ext cx="3384674" cy="1008236"/>
          </a:xfrm>
          <a:prstGeom prst="rect">
            <a:avLst/>
          </a:prstGeom>
          <a:ln>
            <a:solidFill>
              <a:srgbClr val="FFFF00"/>
            </a:solidFill>
            <a:miter lim="800000"/>
            <a:headEnd/>
            <a:tailEnd/>
          </a:ln>
        </p:spPr>
        <p:txBody>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lgn="ctr">
              <a:buNone/>
            </a:pPr>
            <a:r>
              <a:rPr lang="it-IT" dirty="0" smtClean="0">
                <a:solidFill>
                  <a:srgbClr val="FFFF00"/>
                </a:solidFill>
                <a:latin typeface="Candara" panose="020E0502030303020204" pitchFamily="34" charset="0"/>
              </a:rPr>
              <a:t>T. </a:t>
            </a:r>
            <a:r>
              <a:rPr lang="it-IT" dirty="0" err="1" smtClean="0">
                <a:solidFill>
                  <a:srgbClr val="FFFF00"/>
                </a:solidFill>
                <a:latin typeface="Candara" panose="020E0502030303020204" pitchFamily="34" charset="0"/>
              </a:rPr>
              <a:t>Booth</a:t>
            </a:r>
            <a:r>
              <a:rPr lang="it-IT" dirty="0" smtClean="0">
                <a:solidFill>
                  <a:srgbClr val="FFFF00"/>
                </a:solidFill>
                <a:latin typeface="Candara" panose="020E0502030303020204" pitchFamily="34" charset="0"/>
              </a:rPr>
              <a:t> e M. </a:t>
            </a:r>
            <a:r>
              <a:rPr lang="it-IT" dirty="0" err="1" smtClean="0">
                <a:solidFill>
                  <a:srgbClr val="FFFF00"/>
                </a:solidFill>
                <a:latin typeface="Candara" panose="020E0502030303020204" pitchFamily="34" charset="0"/>
              </a:rPr>
              <a:t>Ainscow</a:t>
            </a:r>
            <a:endParaRPr lang="it-IT" dirty="0">
              <a:solidFill>
                <a:srgbClr val="FFFF00"/>
              </a:solidFill>
              <a:latin typeface="Candara" panose="020E0502030303020204" pitchFamily="34" charset="0"/>
            </a:endParaRPr>
          </a:p>
          <a:p>
            <a:pPr marL="0" indent="0" algn="ctr">
              <a:buNone/>
            </a:pPr>
            <a:r>
              <a:rPr lang="it-IT" dirty="0" smtClean="0">
                <a:solidFill>
                  <a:srgbClr val="FFFF00"/>
                </a:solidFill>
                <a:latin typeface="Candara" panose="020E0502030303020204" pitchFamily="34" charset="0"/>
              </a:rPr>
              <a:t>(2000,2006, 2011)</a:t>
            </a:r>
          </a:p>
        </p:txBody>
      </p:sp>
    </p:spTree>
    <p:extLst>
      <p:ext uri="{BB962C8B-B14F-4D97-AF65-F5344CB8AC3E}">
        <p14:creationId xmlns:p14="http://schemas.microsoft.com/office/powerpoint/2010/main" val="32266348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533400"/>
            <a:ext cx="8579296" cy="990600"/>
          </a:xfrm>
        </p:spPr>
        <p:txBody>
          <a:bodyPr rtlCol="0">
            <a:noAutofit/>
          </a:bodyPr>
          <a:lstStyle/>
          <a:p>
            <a:pPr algn="ctr" eaLnBrk="1" fontAlgn="auto" hangingPunct="1">
              <a:spcAft>
                <a:spcPts val="0"/>
              </a:spcAft>
              <a:defRPr/>
            </a:pPr>
            <a:r>
              <a:rPr lang="it-IT" sz="3200" b="1" i="1" dirty="0" smtClean="0">
                <a:solidFill>
                  <a:srgbClr val="FFC000"/>
                </a:solidFill>
                <a:latin typeface="Candara"/>
                <a:ea typeface="+mn-ea"/>
                <a:cs typeface="+mn-cs"/>
              </a:rPr>
              <a:t>Circolare n.8 del 6 marzo 2013</a:t>
            </a:r>
            <a:endParaRPr lang="it-IT" sz="3200" i="1" dirty="0" smtClean="0">
              <a:solidFill>
                <a:srgbClr val="FFC000"/>
              </a:solidFill>
            </a:endParaRPr>
          </a:p>
        </p:txBody>
      </p:sp>
      <p:graphicFrame>
        <p:nvGraphicFramePr>
          <p:cNvPr id="5" name="Diagramma 4"/>
          <p:cNvGraphicFramePr/>
          <p:nvPr>
            <p:extLst>
              <p:ext uri="{D42A27DB-BD31-4B8C-83A1-F6EECF244321}">
                <p14:modId xmlns:p14="http://schemas.microsoft.com/office/powerpoint/2010/main" val="3756884040"/>
              </p:ext>
            </p:extLst>
          </p:nvPr>
        </p:nvGraphicFramePr>
        <p:xfrm>
          <a:off x="179512" y="1412776"/>
          <a:ext cx="8856984"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56221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title"/>
          </p:nvPr>
        </p:nvSpPr>
        <p:spPr>
          <a:xfrm>
            <a:off x="323528" y="260648"/>
            <a:ext cx="8229600" cy="990600"/>
          </a:xfrm>
        </p:spPr>
        <p:txBody>
          <a:bodyPr/>
          <a:lstStyle/>
          <a:p>
            <a:r>
              <a:rPr lang="it-IT" b="1" i="1" dirty="0" smtClean="0">
                <a:solidFill>
                  <a:srgbClr val="FFC000"/>
                </a:solidFill>
                <a:latin typeface="Candara" panose="020E0502030303020204" pitchFamily="34" charset="0"/>
              </a:rPr>
              <a:t>Obiettivo Specifico</a:t>
            </a:r>
          </a:p>
        </p:txBody>
      </p:sp>
      <p:graphicFrame>
        <p:nvGraphicFramePr>
          <p:cNvPr id="3" name="Diagramma 2"/>
          <p:cNvGraphicFramePr/>
          <p:nvPr>
            <p:extLst>
              <p:ext uri="{D42A27DB-BD31-4B8C-83A1-F6EECF244321}">
                <p14:modId xmlns:p14="http://schemas.microsoft.com/office/powerpoint/2010/main" val="855913177"/>
              </p:ext>
            </p:extLst>
          </p:nvPr>
        </p:nvGraphicFramePr>
        <p:xfrm>
          <a:off x="467544" y="1844824"/>
          <a:ext cx="8280919"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268091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16632"/>
            <a:ext cx="8229600" cy="990600"/>
          </a:xfrm>
        </p:spPr>
        <p:txBody>
          <a:bodyPr>
            <a:noAutofit/>
          </a:bodyPr>
          <a:lstStyle/>
          <a:p>
            <a:pPr algn="ctr" eaLnBrk="1" hangingPunct="1">
              <a:defRPr/>
            </a:pPr>
            <a:r>
              <a:rPr lang="it-IT" sz="3200" b="1" i="1" dirty="0" smtClean="0">
                <a:solidFill>
                  <a:srgbClr val="FFC000"/>
                </a:solidFill>
                <a:latin typeface="Candara" panose="020E0502030303020204" pitchFamily="34" charset="0"/>
                <a:ea typeface="+mn-ea"/>
                <a:cs typeface="Arial" pitchFamily="34" charset="0"/>
              </a:rPr>
              <a:t>Rilevazione, Monitoraggio e Valutazione del Grado di </a:t>
            </a:r>
            <a:r>
              <a:rPr lang="it-IT" sz="3200" b="1" i="1" dirty="0" err="1" smtClean="0">
                <a:solidFill>
                  <a:srgbClr val="FFC000"/>
                </a:solidFill>
                <a:latin typeface="Candara" panose="020E0502030303020204" pitchFamily="34" charset="0"/>
                <a:ea typeface="+mn-ea"/>
                <a:cs typeface="Arial" pitchFamily="34" charset="0"/>
              </a:rPr>
              <a:t>Inclusività</a:t>
            </a:r>
            <a:r>
              <a:rPr lang="it-IT" sz="3200" b="1" i="1" dirty="0" smtClean="0">
                <a:solidFill>
                  <a:srgbClr val="FFC000"/>
                </a:solidFill>
                <a:latin typeface="Candara" panose="020E0502030303020204" pitchFamily="34" charset="0"/>
                <a:ea typeface="+mn-ea"/>
                <a:cs typeface="Arial" pitchFamily="34" charset="0"/>
              </a:rPr>
              <a:t> della Scuola</a:t>
            </a:r>
            <a:endParaRPr lang="it-IT" sz="3200" b="1" i="1" dirty="0">
              <a:solidFill>
                <a:srgbClr val="FFC000"/>
              </a:solidFill>
              <a:latin typeface="Candara" panose="020E0502030303020204" pitchFamily="34" charset="0"/>
            </a:endParaRPr>
          </a:p>
        </p:txBody>
      </p:sp>
      <p:sp>
        <p:nvSpPr>
          <p:cNvPr id="5" name="Rettangolo 4"/>
          <p:cNvSpPr/>
          <p:nvPr/>
        </p:nvSpPr>
        <p:spPr>
          <a:xfrm>
            <a:off x="467047" y="1498500"/>
            <a:ext cx="8353425" cy="4522788"/>
          </a:xfrm>
          <a:prstGeom prst="rect">
            <a:avLst/>
          </a:prstGeom>
          <a:ln>
            <a:solidFill>
              <a:schemeClr val="accent1"/>
            </a:solidFill>
          </a:ln>
        </p:spPr>
        <p:txBody>
          <a:bodyPr>
            <a:spAutoFit/>
          </a:bodyPr>
          <a:lstStyle/>
          <a:p>
            <a:pPr algn="just" fontAlgn="base">
              <a:spcBef>
                <a:spcPct val="0"/>
              </a:spcBef>
              <a:spcAft>
                <a:spcPct val="0"/>
              </a:spcAft>
              <a:defRPr/>
            </a:pPr>
            <a:r>
              <a:rPr lang="it-IT" dirty="0">
                <a:solidFill>
                  <a:prstClr val="white"/>
                </a:solidFill>
                <a:latin typeface="Candara" panose="020E0502030303020204" pitchFamily="34" charset="0"/>
                <a:cs typeface="Arial" pitchFamily="34" charset="0"/>
              </a:rPr>
              <a:t>….</a:t>
            </a:r>
            <a:r>
              <a:rPr lang="it-IT" sz="2400" dirty="0">
                <a:solidFill>
                  <a:prstClr val="white"/>
                </a:solidFill>
                <a:effectLst>
                  <a:outerShdw blurRad="38100" dist="38100" dir="2700000" algn="tl">
                    <a:srgbClr val="000000">
                      <a:alpha val="43137"/>
                    </a:srgbClr>
                  </a:outerShdw>
                </a:effectLst>
                <a:latin typeface="Candara" panose="020E0502030303020204" pitchFamily="34" charset="0"/>
                <a:cs typeface="Arial" pitchFamily="34" charset="0"/>
              </a:rPr>
              <a:t>accrescere la consapevolezza dell’intera comunità educante sulla centralità e la  trasversalità dei processi inclusivi in relazione alla qualità dei “risultati” educativi</a:t>
            </a:r>
            <a:r>
              <a:rPr lang="it-IT" sz="2400" dirty="0">
                <a:solidFill>
                  <a:prstClr val="white"/>
                </a:solidFill>
                <a:latin typeface="Candara" panose="020E0502030303020204" pitchFamily="34" charset="0"/>
                <a:cs typeface="Arial" pitchFamily="34" charset="0"/>
              </a:rPr>
              <a:t>. Da tali azioni  si potranno inoltre desumere indicatori realistici sui quali fondare piani di miglioramento  organizzativo e culturale. A tal fine possono essere adottati sia strumenti strutturati reperibili in Ministero dell’Istruzione, dell’Università e della Ricerca – Dipartimento per l’Istruzione  rete [come l’”</a:t>
            </a:r>
            <a:r>
              <a:rPr lang="it-IT" sz="2400" b="1" dirty="0">
                <a:solidFill>
                  <a:srgbClr val="FFC000"/>
                </a:solidFill>
                <a:effectLst>
                  <a:outerShdw blurRad="38100" dist="38100" dir="2700000" algn="tl">
                    <a:srgbClr val="000000">
                      <a:alpha val="43137"/>
                    </a:srgbClr>
                  </a:outerShdw>
                </a:effectLst>
                <a:latin typeface="Candara" panose="020E0502030303020204" pitchFamily="34" charset="0"/>
                <a:cs typeface="Arial" pitchFamily="34" charset="0"/>
              </a:rPr>
              <a:t>Index per l’inclusione</a:t>
            </a:r>
            <a:r>
              <a:rPr lang="it-IT" sz="2400" dirty="0">
                <a:solidFill>
                  <a:prstClr val="white"/>
                </a:solidFill>
                <a:latin typeface="Candara" panose="020E0502030303020204" pitchFamily="34" charset="0"/>
                <a:cs typeface="Arial" pitchFamily="34" charset="0"/>
              </a:rPr>
              <a:t>” o il progetto “</a:t>
            </a:r>
            <a:r>
              <a:rPr lang="it-IT" sz="2400" dirty="0" err="1">
                <a:solidFill>
                  <a:prstClr val="white"/>
                </a:solidFill>
                <a:latin typeface="Candara" panose="020E0502030303020204" pitchFamily="34" charset="0"/>
                <a:cs typeface="Arial" pitchFamily="34" charset="0"/>
              </a:rPr>
              <a:t>Quadis</a:t>
            </a:r>
            <a:r>
              <a:rPr lang="it-IT" sz="2400" dirty="0">
                <a:solidFill>
                  <a:prstClr val="white"/>
                </a:solidFill>
                <a:latin typeface="Candara" panose="020E0502030303020204" pitchFamily="34" charset="0"/>
                <a:cs typeface="Arial" pitchFamily="34" charset="0"/>
              </a:rPr>
              <a:t>” (http://www.quadis.it/</a:t>
            </a:r>
            <a:r>
              <a:rPr lang="it-IT" sz="2400" dirty="0" err="1">
                <a:solidFill>
                  <a:prstClr val="white"/>
                </a:solidFill>
                <a:latin typeface="Candara" panose="020E0502030303020204" pitchFamily="34" charset="0"/>
                <a:cs typeface="Arial" pitchFamily="34" charset="0"/>
              </a:rPr>
              <a:t>jm</a:t>
            </a:r>
            <a:r>
              <a:rPr lang="it-IT" sz="2400" dirty="0">
                <a:solidFill>
                  <a:prstClr val="white"/>
                </a:solidFill>
                <a:latin typeface="Candara" panose="020E0502030303020204" pitchFamily="34" charset="0"/>
                <a:cs typeface="Arial" pitchFamily="34" charset="0"/>
              </a:rPr>
              <a:t>/)], sia  concordati a livello territoriale. Ci si potrà inoltre avvalere dell’approccio fondato sul modello  ICF dell’OMS e dei relativi concetti di barriere e facilitatori.</a:t>
            </a:r>
          </a:p>
        </p:txBody>
      </p:sp>
    </p:spTree>
    <p:extLst>
      <p:ext uri="{BB962C8B-B14F-4D97-AF65-F5344CB8AC3E}">
        <p14:creationId xmlns:p14="http://schemas.microsoft.com/office/powerpoint/2010/main" val="3764850212"/>
      </p:ext>
    </p:extLst>
  </p:cSld>
  <p:clrMapOvr>
    <a:masterClrMapping/>
  </p:clrMapOvr>
  <p:transition>
    <p:cu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87338" y="485800"/>
            <a:ext cx="8856662" cy="1143000"/>
          </a:xfrm>
        </p:spPr>
        <p:txBody>
          <a:bodyPr rtlCol="0">
            <a:noAutofit/>
          </a:bodyPr>
          <a:lstStyle/>
          <a:p>
            <a:pPr eaLnBrk="1" fontAlgn="auto" hangingPunct="1">
              <a:spcAft>
                <a:spcPts val="0"/>
              </a:spcAft>
              <a:defRPr/>
            </a:pPr>
            <a:r>
              <a:rPr lang="it-IT" sz="4000" b="1" i="1" kern="0" dirty="0" smtClean="0">
                <a:solidFill>
                  <a:srgbClr val="FFC000"/>
                </a:solidFill>
                <a:latin typeface="Candara"/>
                <a:ea typeface="+mn-ea"/>
                <a:cs typeface="+mn-cs"/>
              </a:rPr>
              <a:t>Il Concetto di Inclusione </a:t>
            </a:r>
            <a:r>
              <a:rPr lang="it-IT" sz="4000" b="1" i="1" kern="0" dirty="0" err="1" smtClean="0">
                <a:solidFill>
                  <a:srgbClr val="FFC000"/>
                </a:solidFill>
                <a:latin typeface="Candara"/>
                <a:ea typeface="+mn-ea"/>
                <a:cs typeface="+mn-cs"/>
              </a:rPr>
              <a:t>nell’index</a:t>
            </a:r>
            <a:endParaRPr lang="it-IT" sz="4000" b="1" kern="0" dirty="0" smtClean="0">
              <a:solidFill>
                <a:srgbClr val="FFC000"/>
              </a:solidFill>
              <a:latin typeface="Candara"/>
              <a:ea typeface="+mn-ea"/>
              <a:cs typeface="+mn-cs"/>
            </a:endParaRPr>
          </a:p>
        </p:txBody>
      </p:sp>
      <p:sp>
        <p:nvSpPr>
          <p:cNvPr id="3" name="Rettangolo 2"/>
          <p:cNvSpPr/>
          <p:nvPr/>
        </p:nvSpPr>
        <p:spPr>
          <a:xfrm>
            <a:off x="107504" y="1836583"/>
            <a:ext cx="8964612" cy="1938338"/>
          </a:xfrm>
          <a:prstGeom prst="rect">
            <a:avLst/>
          </a:prstGeom>
        </p:spPr>
        <p:txBody>
          <a:bodyPr>
            <a:spAutoFit/>
          </a:bodyPr>
          <a:lstStyle/>
          <a:p>
            <a:pPr algn="ctr">
              <a:defRPr/>
            </a:pPr>
            <a:r>
              <a:rPr lang="it-IT" sz="4000" b="1" kern="0" dirty="0">
                <a:solidFill>
                  <a:prstClr val="white"/>
                </a:solidFill>
                <a:latin typeface="Candara"/>
                <a:cs typeface="Arial" pitchFamily="34" charset="0"/>
              </a:rPr>
              <a:t>«L’inclusione è  un percorso verso la crescita illimitata degli apprendimenti e della partecipazione di tutti»</a:t>
            </a:r>
            <a:r>
              <a:rPr lang="it-IT" sz="4000" b="1" kern="0" dirty="0">
                <a:solidFill>
                  <a:srgbClr val="FFFF00"/>
                </a:solidFill>
                <a:latin typeface="Candara"/>
                <a:cs typeface="Arial" pitchFamily="34" charset="0"/>
              </a:rPr>
              <a:t>	</a:t>
            </a:r>
            <a:endParaRPr lang="it-IT" sz="4000" kern="0" dirty="0">
              <a:solidFill>
                <a:srgbClr val="FFFF00"/>
              </a:solidFill>
              <a:cs typeface="Arial" pitchFamily="34" charset="0"/>
            </a:endParaRPr>
          </a:p>
        </p:txBody>
      </p:sp>
      <p:pic>
        <p:nvPicPr>
          <p:cNvPr id="1026" name="Picture 2" descr="http://www.aldermansgreen.coventry.sch.uk/images/inclusion/inclus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3861048"/>
            <a:ext cx="3927572" cy="2850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78055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87338" y="269776"/>
            <a:ext cx="8856662" cy="1143000"/>
          </a:xfrm>
        </p:spPr>
        <p:txBody>
          <a:bodyPr rtlCol="0">
            <a:noAutofit/>
          </a:bodyPr>
          <a:lstStyle/>
          <a:p>
            <a:pPr eaLnBrk="1" fontAlgn="auto" hangingPunct="1">
              <a:spcAft>
                <a:spcPts val="0"/>
              </a:spcAft>
              <a:defRPr/>
            </a:pPr>
            <a:r>
              <a:rPr lang="it-IT" sz="4000" b="1" i="1" kern="0" dirty="0" smtClean="0">
                <a:solidFill>
                  <a:srgbClr val="FFC000"/>
                </a:solidFill>
                <a:latin typeface="Candara"/>
                <a:ea typeface="+mn-ea"/>
                <a:cs typeface="+mn-cs"/>
              </a:rPr>
              <a:t>I Concetti Chiave dell’</a:t>
            </a:r>
            <a:r>
              <a:rPr lang="it-IT" sz="4000" b="1" i="1" kern="0" dirty="0" err="1" smtClean="0">
                <a:solidFill>
                  <a:srgbClr val="FFC000"/>
                </a:solidFill>
                <a:latin typeface="Candara"/>
                <a:ea typeface="+mn-ea"/>
                <a:cs typeface="+mn-cs"/>
              </a:rPr>
              <a:t>Index</a:t>
            </a:r>
            <a:endParaRPr lang="it-IT" sz="4000" b="1" kern="0" dirty="0" smtClean="0">
              <a:solidFill>
                <a:srgbClr val="FFC000"/>
              </a:solidFill>
              <a:latin typeface="Candara"/>
              <a:ea typeface="+mn-ea"/>
              <a:cs typeface="+mn-cs"/>
            </a:endParaRPr>
          </a:p>
        </p:txBody>
      </p:sp>
      <p:sp>
        <p:nvSpPr>
          <p:cNvPr id="3" name="Rettangolo 2"/>
          <p:cNvSpPr/>
          <p:nvPr/>
        </p:nvSpPr>
        <p:spPr>
          <a:xfrm>
            <a:off x="107504" y="1325081"/>
            <a:ext cx="8964612" cy="5632311"/>
          </a:xfrm>
          <a:prstGeom prst="rect">
            <a:avLst/>
          </a:prstGeom>
        </p:spPr>
        <p:txBody>
          <a:bodyPr>
            <a:spAutoFit/>
          </a:bodyPr>
          <a:lstStyle/>
          <a:p>
            <a:pPr marL="354013" indent="-354013">
              <a:buFont typeface="Arial" pitchFamily="34" charset="0"/>
              <a:buChar char="•"/>
              <a:defRPr/>
            </a:pPr>
            <a:r>
              <a:rPr lang="it-IT" sz="3000" b="1" kern="0" dirty="0" smtClean="0">
                <a:solidFill>
                  <a:prstClr val="white"/>
                </a:solidFill>
                <a:latin typeface="Candara"/>
                <a:cs typeface="Arial" pitchFamily="34" charset="0"/>
              </a:rPr>
              <a:t>L’inclusione </a:t>
            </a:r>
            <a:r>
              <a:rPr lang="it-IT" sz="3000" b="1" kern="0" dirty="0">
                <a:solidFill>
                  <a:prstClr val="white"/>
                </a:solidFill>
                <a:latin typeface="Candara"/>
                <a:cs typeface="Arial" pitchFamily="34" charset="0"/>
              </a:rPr>
              <a:t>è  un percorso verso la crescita illimitata degli apprendimenti e della partecipazione di </a:t>
            </a:r>
            <a:r>
              <a:rPr lang="it-IT" sz="3000" b="1" kern="0" dirty="0" smtClean="0">
                <a:solidFill>
                  <a:prstClr val="white"/>
                </a:solidFill>
                <a:latin typeface="Candara"/>
                <a:cs typeface="Arial" pitchFamily="34" charset="0"/>
              </a:rPr>
              <a:t>tutti che necessita di risorse per sostenere l’apprendimento </a:t>
            </a:r>
          </a:p>
          <a:p>
            <a:pPr marL="354013" indent="-354013">
              <a:buFont typeface="Arial" pitchFamily="34" charset="0"/>
              <a:buChar char="•"/>
              <a:defRPr/>
            </a:pPr>
            <a:endParaRPr lang="it-IT" sz="3000" b="1" kern="0" dirty="0" smtClean="0">
              <a:solidFill>
                <a:prstClr val="white"/>
              </a:solidFill>
              <a:latin typeface="Candara"/>
              <a:cs typeface="Arial" pitchFamily="34" charset="0"/>
            </a:endParaRPr>
          </a:p>
          <a:p>
            <a:pPr marL="354013" indent="-354013">
              <a:buFont typeface="Arial" pitchFamily="34" charset="0"/>
              <a:buChar char="•"/>
              <a:defRPr/>
            </a:pPr>
            <a:r>
              <a:rPr lang="it-IT" sz="3000" b="1" kern="0" dirty="0" smtClean="0">
                <a:solidFill>
                  <a:prstClr val="white"/>
                </a:solidFill>
                <a:latin typeface="Candara"/>
                <a:cs typeface="Arial" pitchFamily="34" charset="0"/>
              </a:rPr>
              <a:t>Sostegno alla diversità in termini di sostegno diffuso</a:t>
            </a:r>
          </a:p>
          <a:p>
            <a:pPr marL="354013" indent="-354013">
              <a:buFont typeface="Arial" pitchFamily="34" charset="0"/>
              <a:buChar char="•"/>
              <a:defRPr/>
            </a:pPr>
            <a:endParaRPr lang="it-IT" sz="3000" b="1" kern="0" dirty="0" smtClean="0">
              <a:solidFill>
                <a:prstClr val="white"/>
              </a:solidFill>
              <a:latin typeface="Candara"/>
              <a:cs typeface="Arial" pitchFamily="34" charset="0"/>
            </a:endParaRPr>
          </a:p>
          <a:p>
            <a:pPr marL="354013" indent="-354013">
              <a:buFont typeface="Arial" pitchFamily="34" charset="0"/>
              <a:buChar char="•"/>
              <a:defRPr/>
            </a:pPr>
            <a:r>
              <a:rPr lang="it-IT" sz="3000" b="1" kern="0" dirty="0" smtClean="0">
                <a:solidFill>
                  <a:prstClr val="white"/>
                </a:solidFill>
                <a:latin typeface="Candara"/>
                <a:cs typeface="Arial" pitchFamily="34" charset="0"/>
              </a:rPr>
              <a:t>Un modello sociale delle difficoltà educative e della disabilità</a:t>
            </a:r>
          </a:p>
          <a:p>
            <a:pPr>
              <a:buFont typeface="Arial" pitchFamily="34" charset="0"/>
              <a:buChar char="•"/>
              <a:defRPr/>
            </a:pPr>
            <a:endParaRPr lang="it-IT" sz="3000" b="1" kern="0" dirty="0" smtClean="0">
              <a:solidFill>
                <a:prstClr val="white"/>
              </a:solidFill>
              <a:latin typeface="Candara"/>
              <a:cs typeface="Arial" pitchFamily="34" charset="0"/>
            </a:endParaRPr>
          </a:p>
          <a:p>
            <a:pPr>
              <a:defRPr/>
            </a:pPr>
            <a:endParaRPr lang="it-IT" sz="3000" kern="0" dirty="0">
              <a:solidFill>
                <a:srgbClr val="FFFF00"/>
              </a:solidFill>
              <a:cs typeface="Arial" pitchFamily="34" charset="0"/>
            </a:endParaRPr>
          </a:p>
        </p:txBody>
      </p:sp>
    </p:spTree>
    <p:extLst>
      <p:ext uri="{BB962C8B-B14F-4D97-AF65-F5344CB8AC3E}">
        <p14:creationId xmlns:p14="http://schemas.microsoft.com/office/powerpoint/2010/main" val="159832486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olo 1"/>
          <p:cNvSpPr>
            <a:spLocks noGrp="1"/>
          </p:cNvSpPr>
          <p:nvPr>
            <p:ph type="title"/>
          </p:nvPr>
        </p:nvSpPr>
        <p:spPr>
          <a:xfrm>
            <a:off x="395536" y="16417"/>
            <a:ext cx="8229600" cy="990600"/>
          </a:xfrm>
        </p:spPr>
        <p:txBody>
          <a:bodyPr/>
          <a:lstStyle/>
          <a:p>
            <a:pPr eaLnBrk="1" hangingPunct="1"/>
            <a:r>
              <a:rPr lang="it-IT" b="1" i="1" dirty="0" smtClean="0">
                <a:solidFill>
                  <a:srgbClr val="FFC000"/>
                </a:solidFill>
                <a:latin typeface="Candara" panose="020E0502030303020204" pitchFamily="34" charset="0"/>
              </a:rPr>
              <a:t>Epistemologia </a:t>
            </a:r>
            <a:r>
              <a:rPr lang="it-IT" b="1" i="1" dirty="0" err="1" smtClean="0">
                <a:solidFill>
                  <a:srgbClr val="FFC000"/>
                </a:solidFill>
                <a:latin typeface="Candara" panose="020E0502030303020204" pitchFamily="34" charset="0"/>
              </a:rPr>
              <a:t>dell’index</a:t>
            </a:r>
            <a:endParaRPr lang="it-IT" b="1" i="1" dirty="0" smtClean="0">
              <a:solidFill>
                <a:srgbClr val="FFC000"/>
              </a:solidFill>
              <a:latin typeface="Candara" panose="020E0502030303020204" pitchFamily="34" charset="0"/>
            </a:endParaRPr>
          </a:p>
        </p:txBody>
      </p:sp>
      <p:graphicFrame>
        <p:nvGraphicFramePr>
          <p:cNvPr id="3" name="Diagramma 2"/>
          <p:cNvGraphicFramePr/>
          <p:nvPr>
            <p:extLst>
              <p:ext uri="{D42A27DB-BD31-4B8C-83A1-F6EECF244321}">
                <p14:modId xmlns:p14="http://schemas.microsoft.com/office/powerpoint/2010/main" val="1302884518"/>
              </p:ext>
            </p:extLst>
          </p:nvPr>
        </p:nvGraphicFramePr>
        <p:xfrm>
          <a:off x="179512" y="980728"/>
          <a:ext cx="8784976"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5961777"/>
      </p:ext>
    </p:extLst>
  </p:cSld>
  <p:clrMapOvr>
    <a:masterClrMapping/>
  </p:clrMapOvr>
  <p:transition>
    <p:cu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188640"/>
            <a:ext cx="8229600" cy="990600"/>
          </a:xfrm>
        </p:spPr>
        <p:txBody>
          <a:bodyPr rtlCol="0">
            <a:normAutofit/>
          </a:bodyPr>
          <a:lstStyle/>
          <a:p>
            <a:pPr eaLnBrk="1" fontAlgn="auto" hangingPunct="1">
              <a:spcAft>
                <a:spcPts val="0"/>
              </a:spcAft>
              <a:defRPr/>
            </a:pPr>
            <a:r>
              <a:rPr lang="en-US" b="1" i="1" dirty="0" err="1">
                <a:solidFill>
                  <a:srgbClr val="FFC000"/>
                </a:solidFill>
                <a:latin typeface="Candara"/>
              </a:rPr>
              <a:t>S</a:t>
            </a:r>
            <a:r>
              <a:rPr lang="en-US" sz="4000" b="1" i="1" dirty="0" err="1" smtClean="0">
                <a:solidFill>
                  <a:srgbClr val="FFC000"/>
                </a:solidFill>
                <a:latin typeface="Candara"/>
              </a:rPr>
              <a:t>truttura</a:t>
            </a:r>
            <a:r>
              <a:rPr lang="en-US" sz="4000" b="1" i="1" dirty="0" smtClean="0">
                <a:solidFill>
                  <a:srgbClr val="FFC000"/>
                </a:solidFill>
                <a:latin typeface="Candara"/>
              </a:rPr>
              <a:t> </a:t>
            </a:r>
            <a:r>
              <a:rPr lang="en-US" sz="4000" b="1" i="1" dirty="0" err="1" smtClean="0">
                <a:solidFill>
                  <a:srgbClr val="FFC000"/>
                </a:solidFill>
                <a:latin typeface="Candara"/>
              </a:rPr>
              <a:t>dell’Index</a:t>
            </a:r>
            <a:endParaRPr lang="it-IT" i="1" dirty="0" smtClean="0"/>
          </a:p>
        </p:txBody>
      </p:sp>
      <p:graphicFrame>
        <p:nvGraphicFramePr>
          <p:cNvPr id="4" name="Diagramma 3"/>
          <p:cNvGraphicFramePr/>
          <p:nvPr>
            <p:extLst>
              <p:ext uri="{D42A27DB-BD31-4B8C-83A1-F6EECF244321}">
                <p14:modId xmlns:p14="http://schemas.microsoft.com/office/powerpoint/2010/main" val="1790511030"/>
              </p:ext>
            </p:extLst>
          </p:nvPr>
        </p:nvGraphicFramePr>
        <p:xfrm>
          <a:off x="5220072" y="620687"/>
          <a:ext cx="3779912" cy="5732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580" name="CasellaDiTesto 4"/>
          <p:cNvSpPr txBox="1">
            <a:spLocks noChangeArrowheads="1"/>
          </p:cNvSpPr>
          <p:nvPr/>
        </p:nvSpPr>
        <p:spPr bwMode="auto">
          <a:xfrm>
            <a:off x="395288" y="1404714"/>
            <a:ext cx="5976937" cy="4400550"/>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r>
              <a:rPr lang="it-IT" sz="2800" dirty="0" smtClean="0">
                <a:solidFill>
                  <a:prstClr val="white"/>
                </a:solidFill>
                <a:latin typeface="Candara" panose="020E0502030303020204" pitchFamily="34" charset="0"/>
              </a:rPr>
              <a:t>Si parte dalle </a:t>
            </a:r>
            <a:r>
              <a:rPr lang="it-IT" sz="2800" dirty="0" smtClean="0">
                <a:solidFill>
                  <a:srgbClr val="FFFF00"/>
                </a:solidFill>
                <a:latin typeface="Candara" panose="020E0502030303020204" pitchFamily="34" charset="0"/>
              </a:rPr>
              <a:t>tre dimensioni </a:t>
            </a:r>
            <a:r>
              <a:rPr lang="it-IT" sz="2800" dirty="0" smtClean="0">
                <a:solidFill>
                  <a:prstClr val="white"/>
                </a:solidFill>
                <a:latin typeface="Candara" panose="020E0502030303020204" pitchFamily="34" charset="0"/>
              </a:rPr>
              <a:t>fondamentali che sono interessate al cambiamento inclusivo della scuola: </a:t>
            </a:r>
            <a:r>
              <a:rPr lang="it-IT" sz="2800" dirty="0" smtClean="0">
                <a:solidFill>
                  <a:srgbClr val="FFC000"/>
                </a:solidFill>
                <a:latin typeface="Candara" panose="020E0502030303020204" pitchFamily="34" charset="0"/>
              </a:rPr>
              <a:t>le </a:t>
            </a:r>
            <a:r>
              <a:rPr lang="it-IT" sz="2800" b="1" dirty="0" smtClean="0">
                <a:solidFill>
                  <a:srgbClr val="FFC000"/>
                </a:solidFill>
                <a:latin typeface="Candara" panose="020E0502030303020204" pitchFamily="34" charset="0"/>
              </a:rPr>
              <a:t>politiche</a:t>
            </a:r>
            <a:r>
              <a:rPr lang="it-IT" sz="2800" dirty="0" smtClean="0">
                <a:solidFill>
                  <a:srgbClr val="FFC000"/>
                </a:solidFill>
                <a:latin typeface="Candara" panose="020E0502030303020204" pitchFamily="34" charset="0"/>
              </a:rPr>
              <a:t>, le </a:t>
            </a:r>
            <a:r>
              <a:rPr lang="it-IT" sz="2800" b="1" dirty="0" smtClean="0">
                <a:solidFill>
                  <a:srgbClr val="FFC000"/>
                </a:solidFill>
                <a:latin typeface="Candara" panose="020E0502030303020204" pitchFamily="34" charset="0"/>
              </a:rPr>
              <a:t>pratiche</a:t>
            </a:r>
            <a:r>
              <a:rPr lang="it-IT" sz="2800" dirty="0" smtClean="0">
                <a:solidFill>
                  <a:srgbClr val="FFC000"/>
                </a:solidFill>
                <a:latin typeface="Candara" panose="020E0502030303020204" pitchFamily="34" charset="0"/>
              </a:rPr>
              <a:t> e le </a:t>
            </a:r>
            <a:r>
              <a:rPr lang="it-IT" sz="2800" b="1" dirty="0" smtClean="0">
                <a:solidFill>
                  <a:srgbClr val="FFC000"/>
                </a:solidFill>
                <a:latin typeface="Candara" panose="020E0502030303020204" pitchFamily="34" charset="0"/>
              </a:rPr>
              <a:t>culture</a:t>
            </a:r>
            <a:r>
              <a:rPr lang="it-IT" sz="2800" dirty="0" smtClean="0">
                <a:solidFill>
                  <a:prstClr val="white"/>
                </a:solidFill>
                <a:latin typeface="Candara" panose="020E0502030303020204" pitchFamily="34" charset="0"/>
              </a:rPr>
              <a:t>.</a:t>
            </a:r>
          </a:p>
          <a:p>
            <a:pPr eaLnBrk="1" fontAlgn="base" hangingPunct="1">
              <a:spcBef>
                <a:spcPct val="0"/>
              </a:spcBef>
              <a:spcAft>
                <a:spcPct val="0"/>
              </a:spcAft>
            </a:pPr>
            <a:r>
              <a:rPr lang="it-IT" sz="2800" dirty="0" smtClean="0">
                <a:solidFill>
                  <a:prstClr val="white"/>
                </a:solidFill>
                <a:latin typeface="Candara" panose="020E0502030303020204" pitchFamily="34" charset="0"/>
              </a:rPr>
              <a:t>Ogni dimensione è suddivisa in due </a:t>
            </a:r>
            <a:r>
              <a:rPr lang="it-IT" sz="2800" dirty="0" smtClean="0">
                <a:solidFill>
                  <a:srgbClr val="FFFF00"/>
                </a:solidFill>
                <a:latin typeface="Candara" panose="020E0502030303020204" pitchFamily="34" charset="0"/>
              </a:rPr>
              <a:t>sezioni</a:t>
            </a:r>
            <a:r>
              <a:rPr lang="it-IT" sz="2800" dirty="0" smtClean="0">
                <a:solidFill>
                  <a:prstClr val="white"/>
                </a:solidFill>
                <a:latin typeface="Candara" panose="020E0502030303020204" pitchFamily="34" charset="0"/>
              </a:rPr>
              <a:t>.</a:t>
            </a:r>
          </a:p>
          <a:p>
            <a:pPr eaLnBrk="1" fontAlgn="base" hangingPunct="1">
              <a:spcBef>
                <a:spcPct val="0"/>
              </a:spcBef>
              <a:spcAft>
                <a:spcPct val="0"/>
              </a:spcAft>
            </a:pPr>
            <a:r>
              <a:rPr lang="it-IT" sz="2800" dirty="0" smtClean="0">
                <a:solidFill>
                  <a:prstClr val="white"/>
                </a:solidFill>
                <a:latin typeface="Candara" panose="020E0502030303020204" pitchFamily="34" charset="0"/>
              </a:rPr>
              <a:t>A sua volta ogni sezione viene declinata in diversi </a:t>
            </a:r>
            <a:r>
              <a:rPr lang="it-IT" sz="2800" dirty="0" smtClean="0">
                <a:solidFill>
                  <a:srgbClr val="FFFF00"/>
                </a:solidFill>
                <a:latin typeface="Candara" panose="020E0502030303020204" pitchFamily="34" charset="0"/>
              </a:rPr>
              <a:t>indicatori</a:t>
            </a:r>
            <a:r>
              <a:rPr lang="it-IT" sz="2800" dirty="0" smtClean="0">
                <a:solidFill>
                  <a:prstClr val="white"/>
                </a:solidFill>
                <a:latin typeface="Candara" panose="020E0502030303020204" pitchFamily="34" charset="0"/>
              </a:rPr>
              <a:t>.</a:t>
            </a:r>
          </a:p>
          <a:p>
            <a:pPr eaLnBrk="1" fontAlgn="base" hangingPunct="1">
              <a:spcBef>
                <a:spcPct val="0"/>
              </a:spcBef>
              <a:spcAft>
                <a:spcPct val="0"/>
              </a:spcAft>
            </a:pPr>
            <a:r>
              <a:rPr lang="it-IT" sz="2800" dirty="0" smtClean="0">
                <a:solidFill>
                  <a:prstClr val="white"/>
                </a:solidFill>
                <a:latin typeface="Candara" panose="020E0502030303020204" pitchFamily="34" charset="0"/>
              </a:rPr>
              <a:t>Per ogni indicatore vengono formulate una serie di </a:t>
            </a:r>
            <a:r>
              <a:rPr lang="it-IT" sz="2800" dirty="0" smtClean="0">
                <a:solidFill>
                  <a:srgbClr val="FFFF00"/>
                </a:solidFill>
                <a:latin typeface="Candara" panose="020E0502030303020204" pitchFamily="34" charset="0"/>
              </a:rPr>
              <a:t>domande</a:t>
            </a:r>
            <a:r>
              <a:rPr lang="it-IT" sz="2800" dirty="0" smtClean="0">
                <a:solidFill>
                  <a:prstClr val="white"/>
                </a:solidFill>
                <a:latin typeface="Candara" panose="020E0502030303020204" pitchFamily="34" charset="0"/>
              </a:rPr>
              <a:t>.</a:t>
            </a:r>
          </a:p>
        </p:txBody>
      </p:sp>
      <p:sp>
        <p:nvSpPr>
          <p:cNvPr id="24581" name="CasellaDiTesto 5"/>
          <p:cNvSpPr txBox="1">
            <a:spLocks noChangeArrowheads="1"/>
          </p:cNvSpPr>
          <p:nvPr/>
        </p:nvSpPr>
        <p:spPr bwMode="auto">
          <a:xfrm>
            <a:off x="899592" y="5949280"/>
            <a:ext cx="77771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fontAlgn="base" hangingPunct="1">
              <a:spcBef>
                <a:spcPct val="0"/>
              </a:spcBef>
              <a:spcAft>
                <a:spcPct val="0"/>
              </a:spcAft>
            </a:pPr>
            <a:r>
              <a:rPr lang="it-IT" smtClean="0">
                <a:solidFill>
                  <a:prstClr val="white"/>
                </a:solidFill>
                <a:latin typeface="Candara" panose="020E0502030303020204" pitchFamily="34" charset="0"/>
              </a:rPr>
              <a:t> Le dimensioni e sezioni fanno riferimento ad un piano più astratto, gli indicatori rappresentano il livello direttamente osservabile e misurabile. </a:t>
            </a:r>
          </a:p>
        </p:txBody>
      </p:sp>
    </p:spTree>
    <p:extLst>
      <p:ext uri="{BB962C8B-B14F-4D97-AF65-F5344CB8AC3E}">
        <p14:creationId xmlns:p14="http://schemas.microsoft.com/office/powerpoint/2010/main" val="334340588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ttangolo 26"/>
          <p:cNvSpPr/>
          <p:nvPr/>
        </p:nvSpPr>
        <p:spPr>
          <a:xfrm>
            <a:off x="0" y="4572008"/>
            <a:ext cx="9144000" cy="2000264"/>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a:p>
        </p:txBody>
      </p:sp>
      <p:sp>
        <p:nvSpPr>
          <p:cNvPr id="26" name="Rettangolo 25"/>
          <p:cNvSpPr/>
          <p:nvPr/>
        </p:nvSpPr>
        <p:spPr>
          <a:xfrm>
            <a:off x="-32" y="2277586"/>
            <a:ext cx="9144000" cy="2000264"/>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a:p>
        </p:txBody>
      </p:sp>
      <p:sp>
        <p:nvSpPr>
          <p:cNvPr id="25" name="Rettangolo 24"/>
          <p:cNvSpPr/>
          <p:nvPr/>
        </p:nvSpPr>
        <p:spPr>
          <a:xfrm>
            <a:off x="0" y="285728"/>
            <a:ext cx="9144000" cy="171451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a:p>
        </p:txBody>
      </p:sp>
      <p:sp>
        <p:nvSpPr>
          <p:cNvPr id="2" name="Titolo 1"/>
          <p:cNvSpPr>
            <a:spLocks noGrp="1"/>
          </p:cNvSpPr>
          <p:nvPr>
            <p:ph type="title"/>
          </p:nvPr>
        </p:nvSpPr>
        <p:spPr>
          <a:xfrm>
            <a:off x="500034" y="142852"/>
            <a:ext cx="8229600" cy="990600"/>
          </a:xfrm>
        </p:spPr>
        <p:txBody>
          <a:bodyPr rtlCol="0">
            <a:normAutofit/>
          </a:bodyPr>
          <a:lstStyle/>
          <a:p>
            <a:pPr algn="ctr" eaLnBrk="1" fontAlgn="auto" hangingPunct="1">
              <a:spcAft>
                <a:spcPts val="0"/>
              </a:spcAft>
              <a:defRPr/>
            </a:pPr>
            <a:r>
              <a:rPr lang="en-US" sz="3600" b="1" i="1" cap="all" dirty="0" err="1" smtClean="0">
                <a:solidFill>
                  <a:schemeClr val="bg1"/>
                </a:solidFill>
                <a:latin typeface="Candara"/>
              </a:rPr>
              <a:t>D</a:t>
            </a:r>
            <a:r>
              <a:rPr lang="en-US" sz="3600" b="1" i="1" dirty="0" err="1" smtClean="0">
                <a:solidFill>
                  <a:schemeClr val="bg1"/>
                </a:solidFill>
                <a:latin typeface="Candara"/>
              </a:rPr>
              <a:t>imensione</a:t>
            </a:r>
            <a:r>
              <a:rPr lang="en-US" sz="3600" b="1" i="1" dirty="0" smtClean="0">
                <a:solidFill>
                  <a:schemeClr val="bg1"/>
                </a:solidFill>
                <a:latin typeface="Candara"/>
              </a:rPr>
              <a:t> </a:t>
            </a:r>
            <a:r>
              <a:rPr lang="en-US" sz="3600" b="1" i="1" cap="all" dirty="0" smtClean="0">
                <a:solidFill>
                  <a:schemeClr val="bg1"/>
                </a:solidFill>
                <a:latin typeface="Candara"/>
              </a:rPr>
              <a:t>A: </a:t>
            </a:r>
            <a:r>
              <a:rPr lang="en-US" sz="3600" b="1" i="1" cap="all" dirty="0" err="1" smtClean="0">
                <a:solidFill>
                  <a:schemeClr val="bg1"/>
                </a:solidFill>
                <a:latin typeface="Candara"/>
              </a:rPr>
              <a:t>C</a:t>
            </a:r>
            <a:r>
              <a:rPr lang="en-US" sz="3600" b="1" i="1" dirty="0" err="1" smtClean="0">
                <a:solidFill>
                  <a:schemeClr val="bg1"/>
                </a:solidFill>
                <a:latin typeface="Candara"/>
              </a:rPr>
              <a:t>reare</a:t>
            </a:r>
            <a:r>
              <a:rPr lang="en-US" sz="3600" b="1" i="1" cap="all" dirty="0" smtClean="0">
                <a:solidFill>
                  <a:schemeClr val="bg1"/>
                </a:solidFill>
                <a:latin typeface="Candara"/>
              </a:rPr>
              <a:t> C</a:t>
            </a:r>
            <a:r>
              <a:rPr lang="en-US" sz="3600" b="1" i="1" dirty="0" smtClean="0">
                <a:solidFill>
                  <a:schemeClr val="bg1"/>
                </a:solidFill>
                <a:latin typeface="Candara"/>
              </a:rPr>
              <a:t>ulture</a:t>
            </a:r>
            <a:r>
              <a:rPr lang="en-US" sz="3600" b="1" i="1" cap="all" dirty="0" smtClean="0">
                <a:solidFill>
                  <a:schemeClr val="bg1"/>
                </a:solidFill>
                <a:latin typeface="Candara"/>
              </a:rPr>
              <a:t> </a:t>
            </a:r>
            <a:r>
              <a:rPr lang="en-US" sz="3600" b="1" i="1" dirty="0">
                <a:solidFill>
                  <a:schemeClr val="bg1"/>
                </a:solidFill>
                <a:latin typeface="Candara"/>
              </a:rPr>
              <a:t>I</a:t>
            </a:r>
            <a:r>
              <a:rPr lang="en-US" sz="3600" b="1" i="1" dirty="0" smtClean="0">
                <a:solidFill>
                  <a:schemeClr val="bg1"/>
                </a:solidFill>
                <a:latin typeface="Candara"/>
              </a:rPr>
              <a:t>nclusive</a:t>
            </a:r>
            <a:endParaRPr lang="it-IT" i="1" dirty="0" smtClean="0">
              <a:solidFill>
                <a:schemeClr val="bg1"/>
              </a:solidFill>
            </a:endParaRPr>
          </a:p>
        </p:txBody>
      </p:sp>
      <p:sp>
        <p:nvSpPr>
          <p:cNvPr id="27651" name="TextBox 4"/>
          <p:cNvSpPr txBox="1">
            <a:spLocks noChangeArrowheads="1"/>
          </p:cNvSpPr>
          <p:nvPr/>
        </p:nvSpPr>
        <p:spPr bwMode="auto">
          <a:xfrm>
            <a:off x="81211" y="1411729"/>
            <a:ext cx="4176712" cy="44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fontAlgn="base" hangingPunct="1">
              <a:lnSpc>
                <a:spcPct val="80000"/>
              </a:lnSpc>
              <a:spcBef>
                <a:spcPct val="20000"/>
              </a:spcBef>
              <a:spcAft>
                <a:spcPct val="0"/>
              </a:spcAft>
            </a:pPr>
            <a:r>
              <a:rPr lang="it-IT" sz="2800" b="1" dirty="0" smtClean="0">
                <a:solidFill>
                  <a:srgbClr val="FFFF00"/>
                </a:solidFill>
                <a:latin typeface="Candara" pitchFamily="34" charset="0"/>
                <a:ea typeface="MS PGothic" pitchFamily="34" charset="-128"/>
              </a:rPr>
              <a:t>A.1 </a:t>
            </a:r>
            <a:r>
              <a:rPr lang="it-IT" sz="2800" b="1" dirty="0" smtClean="0">
                <a:solidFill>
                  <a:srgbClr val="FFC000"/>
                </a:solidFill>
                <a:latin typeface="Candara" pitchFamily="34" charset="0"/>
                <a:ea typeface="MS PGothic" pitchFamily="34" charset="-128"/>
              </a:rPr>
              <a:t>Costruire comunità</a:t>
            </a:r>
          </a:p>
        </p:txBody>
      </p:sp>
      <p:sp>
        <p:nvSpPr>
          <p:cNvPr id="4" name="Rettangolo 3"/>
          <p:cNvSpPr/>
          <p:nvPr/>
        </p:nvSpPr>
        <p:spPr>
          <a:xfrm>
            <a:off x="4367459" y="1411729"/>
            <a:ext cx="4705135" cy="445635"/>
          </a:xfrm>
          <a:prstGeom prst="rect">
            <a:avLst/>
          </a:prstGeom>
        </p:spPr>
        <p:txBody>
          <a:bodyPr wrap="none">
            <a:spAutoFit/>
          </a:bodyPr>
          <a:lstStyle/>
          <a:p>
            <a:pPr lvl="0" algn="ctr" fontAlgn="base">
              <a:lnSpc>
                <a:spcPct val="80000"/>
              </a:lnSpc>
              <a:spcBef>
                <a:spcPct val="20000"/>
              </a:spcBef>
              <a:spcAft>
                <a:spcPct val="0"/>
              </a:spcAft>
            </a:pPr>
            <a:r>
              <a:rPr lang="it-IT" sz="2800" b="1" dirty="0" smtClean="0">
                <a:solidFill>
                  <a:srgbClr val="FFFF00"/>
                </a:solidFill>
                <a:latin typeface="Candara" pitchFamily="34" charset="0"/>
                <a:ea typeface="MS PGothic" pitchFamily="34" charset="-128"/>
              </a:rPr>
              <a:t>A. 2 </a:t>
            </a:r>
            <a:r>
              <a:rPr lang="it-IT" sz="2800" b="1" dirty="0" smtClean="0">
                <a:solidFill>
                  <a:srgbClr val="FFC000"/>
                </a:solidFill>
                <a:latin typeface="Candara" pitchFamily="34" charset="0"/>
                <a:ea typeface="MS PGothic" pitchFamily="34" charset="-128"/>
              </a:rPr>
              <a:t>Affermare valori inclusivi</a:t>
            </a:r>
          </a:p>
        </p:txBody>
      </p:sp>
      <p:cxnSp>
        <p:nvCxnSpPr>
          <p:cNvPr id="6" name="Connettore 1 5"/>
          <p:cNvCxnSpPr/>
          <p:nvPr/>
        </p:nvCxnSpPr>
        <p:spPr>
          <a:xfrm flipH="1">
            <a:off x="714348" y="1142984"/>
            <a:ext cx="756084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 name="Connettore 1 6"/>
          <p:cNvCxnSpPr/>
          <p:nvPr/>
        </p:nvCxnSpPr>
        <p:spPr>
          <a:xfrm>
            <a:off x="2154508" y="1142984"/>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Connettore 1 7"/>
          <p:cNvCxnSpPr/>
          <p:nvPr/>
        </p:nvCxnSpPr>
        <p:spPr>
          <a:xfrm>
            <a:off x="6691012" y="1142984"/>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Connettore 1 8"/>
          <p:cNvCxnSpPr/>
          <p:nvPr/>
        </p:nvCxnSpPr>
        <p:spPr>
          <a:xfrm>
            <a:off x="4530772" y="853211"/>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10" name="Titolo 1"/>
          <p:cNvSpPr txBox="1">
            <a:spLocks/>
          </p:cNvSpPr>
          <p:nvPr/>
        </p:nvSpPr>
        <p:spPr>
          <a:xfrm>
            <a:off x="0" y="2072804"/>
            <a:ext cx="9144000" cy="9906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1" u="none" strike="noStrike" kern="1200" cap="all" spc="-100" normalizeH="0" baseline="0" noProof="0" dirty="0" err="1" smtClean="0">
                <a:ln>
                  <a:noFill/>
                </a:ln>
                <a:solidFill>
                  <a:schemeClr val="bg1"/>
                </a:solidFill>
                <a:effectLst/>
                <a:uLnTx/>
                <a:uFillTx/>
                <a:latin typeface="Candara"/>
                <a:ea typeface="+mj-ea"/>
                <a:cs typeface="+mj-cs"/>
              </a:rPr>
              <a:t>D</a:t>
            </a:r>
            <a:r>
              <a:rPr kumimoji="0" lang="en-US" sz="3600" b="1" i="1" u="none" strike="noStrike" kern="1200" cap="none" spc="-100" normalizeH="0" baseline="0" noProof="0" dirty="0" err="1" smtClean="0">
                <a:ln>
                  <a:noFill/>
                </a:ln>
                <a:solidFill>
                  <a:schemeClr val="bg1"/>
                </a:solidFill>
                <a:effectLst/>
                <a:uLnTx/>
                <a:uFillTx/>
                <a:latin typeface="Candara"/>
                <a:ea typeface="+mj-ea"/>
                <a:cs typeface="+mj-cs"/>
              </a:rPr>
              <a:t>imensione</a:t>
            </a:r>
            <a:r>
              <a:rPr kumimoji="0" lang="en-US" sz="3600" b="1" i="1" u="none" strike="noStrike" kern="1200" cap="none" spc="-100" normalizeH="0" baseline="0" noProof="0" dirty="0" smtClean="0">
                <a:ln>
                  <a:noFill/>
                </a:ln>
                <a:solidFill>
                  <a:schemeClr val="bg1"/>
                </a:solidFill>
                <a:effectLst/>
                <a:uLnTx/>
                <a:uFillTx/>
                <a:latin typeface="Candara"/>
                <a:ea typeface="+mj-ea"/>
                <a:cs typeface="+mj-cs"/>
              </a:rPr>
              <a:t> </a:t>
            </a:r>
            <a:r>
              <a:rPr kumimoji="0" lang="en-US" sz="3600" b="1" i="1" u="none" strike="noStrike" kern="1200" cap="all" spc="-100" normalizeH="0" baseline="0" noProof="0" dirty="0" smtClean="0">
                <a:ln>
                  <a:noFill/>
                </a:ln>
                <a:solidFill>
                  <a:schemeClr val="bg1"/>
                </a:solidFill>
                <a:effectLst/>
                <a:uLnTx/>
                <a:uFillTx/>
                <a:latin typeface="Candara"/>
                <a:ea typeface="+mj-ea"/>
                <a:cs typeface="+mj-cs"/>
              </a:rPr>
              <a:t>B: </a:t>
            </a:r>
            <a:r>
              <a:rPr kumimoji="0" lang="en-US" sz="3600" b="1" i="1" u="none" strike="noStrike" kern="1200" cap="none" spc="-100" normalizeH="0" baseline="0" noProof="0" dirty="0" err="1" smtClean="0">
                <a:ln>
                  <a:noFill/>
                </a:ln>
                <a:solidFill>
                  <a:schemeClr val="bg1"/>
                </a:solidFill>
                <a:effectLst/>
                <a:uLnTx/>
                <a:uFillTx/>
                <a:latin typeface="Candara"/>
                <a:ea typeface="+mj-ea"/>
                <a:cs typeface="+mj-cs"/>
              </a:rPr>
              <a:t>Produrre</a:t>
            </a:r>
            <a:r>
              <a:rPr kumimoji="0" lang="en-US" sz="3600" b="1" i="1" u="none" strike="noStrike" kern="1200" cap="none" spc="-100" normalizeH="0" baseline="0" noProof="0" dirty="0" smtClean="0">
                <a:ln>
                  <a:noFill/>
                </a:ln>
                <a:solidFill>
                  <a:schemeClr val="bg1"/>
                </a:solidFill>
                <a:effectLst/>
                <a:uLnTx/>
                <a:uFillTx/>
                <a:latin typeface="Candara"/>
                <a:ea typeface="+mj-ea"/>
                <a:cs typeface="+mj-cs"/>
              </a:rPr>
              <a:t> </a:t>
            </a:r>
            <a:r>
              <a:rPr kumimoji="0" lang="en-US" sz="3600" b="1" i="1" u="none" strike="noStrike" kern="1200" cap="none" spc="-100" normalizeH="0" baseline="0" noProof="0" dirty="0" err="1" smtClean="0">
                <a:ln>
                  <a:noFill/>
                </a:ln>
                <a:solidFill>
                  <a:schemeClr val="bg1"/>
                </a:solidFill>
                <a:effectLst/>
                <a:uLnTx/>
                <a:uFillTx/>
                <a:latin typeface="Candara"/>
                <a:ea typeface="+mj-ea"/>
                <a:cs typeface="+mj-cs"/>
              </a:rPr>
              <a:t>Politiche</a:t>
            </a:r>
            <a:r>
              <a:rPr kumimoji="0" lang="en-US" sz="3600" b="1" i="1" u="none" strike="noStrike" kern="1200" cap="none" spc="-100" normalizeH="0" baseline="0" noProof="0" dirty="0" smtClean="0">
                <a:ln>
                  <a:noFill/>
                </a:ln>
                <a:solidFill>
                  <a:schemeClr val="bg1"/>
                </a:solidFill>
                <a:effectLst/>
                <a:uLnTx/>
                <a:uFillTx/>
                <a:latin typeface="Candara"/>
                <a:ea typeface="+mj-ea"/>
                <a:cs typeface="+mj-cs"/>
              </a:rPr>
              <a:t> Inclusive</a:t>
            </a:r>
            <a:endParaRPr kumimoji="0" lang="it-IT" sz="4000" b="0" i="1" u="none" strike="noStrike" kern="1200" cap="none" spc="-100" normalizeH="0" baseline="0" noProof="0" dirty="0" smtClean="0">
              <a:ln>
                <a:noFill/>
              </a:ln>
              <a:solidFill>
                <a:schemeClr val="bg1"/>
              </a:solidFill>
              <a:effectLst/>
              <a:uLnTx/>
              <a:uFillTx/>
              <a:latin typeface="+mj-lt"/>
              <a:ea typeface="+mj-ea"/>
              <a:cs typeface="+mj-cs"/>
            </a:endParaRPr>
          </a:p>
        </p:txBody>
      </p:sp>
      <p:sp>
        <p:nvSpPr>
          <p:cNvPr id="11" name="TextBox 4"/>
          <p:cNvSpPr txBox="1">
            <a:spLocks noChangeArrowheads="1"/>
          </p:cNvSpPr>
          <p:nvPr/>
        </p:nvSpPr>
        <p:spPr bwMode="auto">
          <a:xfrm>
            <a:off x="71406" y="3332149"/>
            <a:ext cx="4176712" cy="790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fontAlgn="base" hangingPunct="1">
              <a:lnSpc>
                <a:spcPct val="80000"/>
              </a:lnSpc>
              <a:spcBef>
                <a:spcPct val="20000"/>
              </a:spcBef>
              <a:spcAft>
                <a:spcPct val="0"/>
              </a:spcAft>
            </a:pPr>
            <a:r>
              <a:rPr lang="it-IT" sz="2800" b="1" dirty="0" smtClean="0">
                <a:solidFill>
                  <a:srgbClr val="FFFF00"/>
                </a:solidFill>
                <a:latin typeface="Candara" pitchFamily="34" charset="0"/>
                <a:ea typeface="MS PGothic" pitchFamily="34" charset="-128"/>
              </a:rPr>
              <a:t>B.1 </a:t>
            </a:r>
            <a:r>
              <a:rPr lang="it-IT" sz="2800" b="1" kern="0" dirty="0" smtClean="0">
                <a:solidFill>
                  <a:srgbClr val="FFC000"/>
                </a:solidFill>
                <a:latin typeface="Candara"/>
              </a:rPr>
              <a:t>Sviluppare la scuola per tutti</a:t>
            </a:r>
            <a:endParaRPr lang="it-IT" sz="2800" b="1" dirty="0" smtClean="0">
              <a:solidFill>
                <a:srgbClr val="FFC000"/>
              </a:solidFill>
              <a:latin typeface="Candara" pitchFamily="34" charset="0"/>
              <a:ea typeface="MS PGothic" pitchFamily="34" charset="-128"/>
            </a:endParaRPr>
          </a:p>
        </p:txBody>
      </p:sp>
      <p:sp>
        <p:nvSpPr>
          <p:cNvPr id="12" name="Rettangolo 11"/>
          <p:cNvSpPr/>
          <p:nvPr/>
        </p:nvSpPr>
        <p:spPr>
          <a:xfrm>
            <a:off x="4429124" y="3332149"/>
            <a:ext cx="4504759" cy="954107"/>
          </a:xfrm>
          <a:prstGeom prst="rect">
            <a:avLst/>
          </a:prstGeom>
        </p:spPr>
        <p:txBody>
          <a:bodyPr wrap="none">
            <a:spAutoFit/>
          </a:bodyPr>
          <a:lstStyle/>
          <a:p>
            <a:pPr algn="ctr">
              <a:defRPr/>
            </a:pPr>
            <a:r>
              <a:rPr lang="it-IT" sz="2800" b="1" dirty="0" smtClean="0">
                <a:solidFill>
                  <a:srgbClr val="FFFF00"/>
                </a:solidFill>
                <a:latin typeface="Candara" pitchFamily="34" charset="0"/>
                <a:ea typeface="MS PGothic" pitchFamily="34" charset="-128"/>
              </a:rPr>
              <a:t>B. 2 </a:t>
            </a:r>
            <a:r>
              <a:rPr lang="it-IT" sz="2800" b="1" kern="0" dirty="0" smtClean="0">
                <a:solidFill>
                  <a:srgbClr val="FFC000"/>
                </a:solidFill>
                <a:latin typeface="Candara"/>
              </a:rPr>
              <a:t>Organizzare il sostegno </a:t>
            </a:r>
          </a:p>
          <a:p>
            <a:pPr algn="ctr">
              <a:defRPr/>
            </a:pPr>
            <a:r>
              <a:rPr lang="it-IT" sz="2800" b="1" kern="0" dirty="0" smtClean="0">
                <a:solidFill>
                  <a:srgbClr val="FFC000"/>
                </a:solidFill>
                <a:latin typeface="Candara"/>
              </a:rPr>
              <a:t>alla diversità</a:t>
            </a:r>
            <a:endParaRPr lang="it-IT" sz="2800" b="1" kern="0" dirty="0">
              <a:solidFill>
                <a:srgbClr val="FFC000"/>
              </a:solidFill>
              <a:latin typeface="Candara"/>
            </a:endParaRPr>
          </a:p>
        </p:txBody>
      </p:sp>
      <p:cxnSp>
        <p:nvCxnSpPr>
          <p:cNvPr id="13" name="Connettore 1 12"/>
          <p:cNvCxnSpPr/>
          <p:nvPr/>
        </p:nvCxnSpPr>
        <p:spPr>
          <a:xfrm flipH="1">
            <a:off x="704543" y="3063404"/>
            <a:ext cx="756084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Connettore 1 13"/>
          <p:cNvCxnSpPr/>
          <p:nvPr/>
        </p:nvCxnSpPr>
        <p:spPr>
          <a:xfrm>
            <a:off x="2144703" y="3063404"/>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Connettore 1 14"/>
          <p:cNvCxnSpPr/>
          <p:nvPr/>
        </p:nvCxnSpPr>
        <p:spPr>
          <a:xfrm>
            <a:off x="6681207" y="3063404"/>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Connettore 1 15"/>
          <p:cNvCxnSpPr/>
          <p:nvPr/>
        </p:nvCxnSpPr>
        <p:spPr>
          <a:xfrm>
            <a:off x="4520967" y="2773631"/>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18" name="Titolo 1"/>
          <p:cNvSpPr txBox="1">
            <a:spLocks/>
          </p:cNvSpPr>
          <p:nvPr/>
        </p:nvSpPr>
        <p:spPr>
          <a:xfrm>
            <a:off x="490229" y="4420726"/>
            <a:ext cx="8229600" cy="9906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1" u="none" strike="noStrike" kern="1200" cap="all" spc="-100" normalizeH="0" baseline="0" noProof="0" dirty="0" err="1" smtClean="0">
                <a:ln>
                  <a:noFill/>
                </a:ln>
                <a:solidFill>
                  <a:schemeClr val="bg1"/>
                </a:solidFill>
                <a:effectLst/>
                <a:uLnTx/>
                <a:uFillTx/>
                <a:latin typeface="Candara"/>
                <a:ea typeface="+mj-ea"/>
                <a:cs typeface="+mj-cs"/>
              </a:rPr>
              <a:t>D</a:t>
            </a:r>
            <a:r>
              <a:rPr kumimoji="0" lang="en-US" sz="3600" b="1" i="1" u="none" strike="noStrike" kern="1200" cap="none" spc="-100" normalizeH="0" baseline="0" noProof="0" dirty="0" err="1" smtClean="0">
                <a:ln>
                  <a:noFill/>
                </a:ln>
                <a:solidFill>
                  <a:schemeClr val="bg1"/>
                </a:solidFill>
                <a:effectLst/>
                <a:uLnTx/>
                <a:uFillTx/>
                <a:latin typeface="Candara"/>
                <a:ea typeface="+mj-ea"/>
                <a:cs typeface="+mj-cs"/>
              </a:rPr>
              <a:t>imensione</a:t>
            </a:r>
            <a:r>
              <a:rPr kumimoji="0" lang="en-US" sz="3600" b="1" i="1" u="none" strike="noStrike" kern="1200" cap="none" spc="-100" normalizeH="0" baseline="0" noProof="0" dirty="0" smtClean="0">
                <a:ln>
                  <a:noFill/>
                </a:ln>
                <a:solidFill>
                  <a:schemeClr val="bg1"/>
                </a:solidFill>
                <a:effectLst/>
                <a:uLnTx/>
                <a:uFillTx/>
                <a:latin typeface="Candara"/>
                <a:ea typeface="+mj-ea"/>
                <a:cs typeface="+mj-cs"/>
              </a:rPr>
              <a:t> C</a:t>
            </a:r>
            <a:r>
              <a:rPr kumimoji="0" lang="en-US" sz="3600" b="1" i="1" u="none" strike="noStrike" kern="1200" cap="all" spc="-100" normalizeH="0" baseline="0" noProof="0" dirty="0" smtClean="0">
                <a:ln>
                  <a:noFill/>
                </a:ln>
                <a:solidFill>
                  <a:schemeClr val="bg1"/>
                </a:solidFill>
                <a:effectLst/>
                <a:uLnTx/>
                <a:uFillTx/>
                <a:latin typeface="Candara"/>
                <a:ea typeface="+mj-ea"/>
                <a:cs typeface="+mj-cs"/>
              </a:rPr>
              <a:t>: </a:t>
            </a:r>
            <a:r>
              <a:rPr kumimoji="0" lang="en-US" sz="3600" b="1" i="1" u="none" strike="noStrike" kern="1200" cap="none" spc="-100" normalizeH="0" baseline="0" noProof="0" dirty="0" err="1" smtClean="0">
                <a:ln>
                  <a:noFill/>
                </a:ln>
                <a:solidFill>
                  <a:schemeClr val="bg1"/>
                </a:solidFill>
                <a:effectLst/>
                <a:uLnTx/>
                <a:uFillTx/>
                <a:latin typeface="Candara"/>
                <a:ea typeface="+mj-ea"/>
                <a:cs typeface="+mj-cs"/>
              </a:rPr>
              <a:t>Sviluppare</a:t>
            </a:r>
            <a:r>
              <a:rPr kumimoji="0" lang="en-US" sz="3600" b="1" i="1" u="none" strike="noStrike" kern="1200" cap="none" spc="-100" normalizeH="0" baseline="0" noProof="0" dirty="0" smtClean="0">
                <a:ln>
                  <a:noFill/>
                </a:ln>
                <a:solidFill>
                  <a:schemeClr val="bg1"/>
                </a:solidFill>
                <a:effectLst/>
                <a:uLnTx/>
                <a:uFillTx/>
                <a:latin typeface="Candara"/>
                <a:ea typeface="+mj-ea"/>
                <a:cs typeface="+mj-cs"/>
              </a:rPr>
              <a:t> </a:t>
            </a:r>
            <a:r>
              <a:rPr lang="en-US" sz="3600" b="1" i="1" spc="-100" dirty="0" err="1" smtClean="0">
                <a:solidFill>
                  <a:schemeClr val="bg1"/>
                </a:solidFill>
                <a:latin typeface="Candara"/>
                <a:ea typeface="+mj-ea"/>
                <a:cs typeface="+mj-cs"/>
              </a:rPr>
              <a:t>Pratiche</a:t>
            </a:r>
            <a:r>
              <a:rPr lang="en-US" sz="3600" b="1" i="1" spc="-100" dirty="0" smtClean="0">
                <a:solidFill>
                  <a:schemeClr val="bg1"/>
                </a:solidFill>
                <a:latin typeface="Candara"/>
                <a:ea typeface="+mj-ea"/>
                <a:cs typeface="+mj-cs"/>
              </a:rPr>
              <a:t> </a:t>
            </a:r>
            <a:r>
              <a:rPr kumimoji="0" lang="en-US" sz="3600" b="1" i="1" u="none" strike="noStrike" kern="1200" cap="none" spc="-100" normalizeH="0" baseline="0" noProof="0" dirty="0" smtClean="0">
                <a:ln>
                  <a:noFill/>
                </a:ln>
                <a:solidFill>
                  <a:schemeClr val="bg1"/>
                </a:solidFill>
                <a:effectLst/>
                <a:uLnTx/>
                <a:uFillTx/>
                <a:latin typeface="Candara"/>
                <a:ea typeface="+mj-ea"/>
                <a:cs typeface="+mj-cs"/>
              </a:rPr>
              <a:t>Inclusive</a:t>
            </a:r>
            <a:endParaRPr kumimoji="0" lang="it-IT" sz="4000" b="0" i="1" u="none" strike="noStrike" kern="1200" cap="none" spc="-100" normalizeH="0" baseline="0" noProof="0" dirty="0" smtClean="0">
              <a:ln>
                <a:noFill/>
              </a:ln>
              <a:solidFill>
                <a:schemeClr val="bg1"/>
              </a:solidFill>
              <a:effectLst/>
              <a:uLnTx/>
              <a:uFillTx/>
              <a:latin typeface="+mj-lt"/>
              <a:ea typeface="+mj-ea"/>
              <a:cs typeface="+mj-cs"/>
            </a:endParaRPr>
          </a:p>
        </p:txBody>
      </p:sp>
      <p:sp>
        <p:nvSpPr>
          <p:cNvPr id="19" name="TextBox 4"/>
          <p:cNvSpPr txBox="1">
            <a:spLocks noChangeArrowheads="1"/>
          </p:cNvSpPr>
          <p:nvPr/>
        </p:nvSpPr>
        <p:spPr bwMode="auto">
          <a:xfrm>
            <a:off x="71406" y="5761041"/>
            <a:ext cx="4176712" cy="790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fontAlgn="base" hangingPunct="1">
              <a:lnSpc>
                <a:spcPct val="80000"/>
              </a:lnSpc>
              <a:spcBef>
                <a:spcPct val="20000"/>
              </a:spcBef>
              <a:spcAft>
                <a:spcPct val="0"/>
              </a:spcAft>
            </a:pPr>
            <a:r>
              <a:rPr lang="it-IT" sz="2800" b="1" dirty="0" smtClean="0">
                <a:solidFill>
                  <a:srgbClr val="FFFF00"/>
                </a:solidFill>
                <a:latin typeface="Candara" pitchFamily="34" charset="0"/>
                <a:ea typeface="MS PGothic" pitchFamily="34" charset="-128"/>
              </a:rPr>
              <a:t>C.1 </a:t>
            </a:r>
            <a:r>
              <a:rPr lang="it-IT" sz="2800" b="1" kern="0" dirty="0" smtClean="0">
                <a:solidFill>
                  <a:srgbClr val="FFC000"/>
                </a:solidFill>
                <a:latin typeface="Candara"/>
                <a:ea typeface="MS PGothic" pitchFamily="34" charset="-128"/>
              </a:rPr>
              <a:t>C</a:t>
            </a:r>
            <a:r>
              <a:rPr lang="it-IT" sz="2800" b="1" kern="0" dirty="0" smtClean="0">
                <a:solidFill>
                  <a:srgbClr val="FFC000"/>
                </a:solidFill>
                <a:latin typeface="Candara"/>
              </a:rPr>
              <a:t>oordinare l’apprendimento</a:t>
            </a:r>
            <a:endParaRPr lang="it-IT" sz="2800" b="1" dirty="0" smtClean="0">
              <a:solidFill>
                <a:srgbClr val="FFC000"/>
              </a:solidFill>
              <a:latin typeface="Candara" pitchFamily="34" charset="0"/>
              <a:ea typeface="MS PGothic" pitchFamily="34" charset="-128"/>
            </a:endParaRPr>
          </a:p>
        </p:txBody>
      </p:sp>
      <p:sp>
        <p:nvSpPr>
          <p:cNvPr id="20" name="Rettangolo 19"/>
          <p:cNvSpPr/>
          <p:nvPr/>
        </p:nvSpPr>
        <p:spPr>
          <a:xfrm>
            <a:off x="4929190" y="5761041"/>
            <a:ext cx="3541355" cy="523220"/>
          </a:xfrm>
          <a:prstGeom prst="rect">
            <a:avLst/>
          </a:prstGeom>
        </p:spPr>
        <p:txBody>
          <a:bodyPr wrap="none">
            <a:spAutoFit/>
          </a:bodyPr>
          <a:lstStyle/>
          <a:p>
            <a:pPr algn="ctr">
              <a:defRPr/>
            </a:pPr>
            <a:r>
              <a:rPr lang="it-IT" sz="2800" b="1" dirty="0" smtClean="0">
                <a:solidFill>
                  <a:srgbClr val="FFFF00"/>
                </a:solidFill>
                <a:latin typeface="Candara" pitchFamily="34" charset="0"/>
                <a:ea typeface="MS PGothic" pitchFamily="34" charset="-128"/>
              </a:rPr>
              <a:t>C. 2 </a:t>
            </a:r>
            <a:r>
              <a:rPr lang="it-IT" sz="2800" b="1" kern="0" dirty="0" smtClean="0">
                <a:solidFill>
                  <a:srgbClr val="FFC000"/>
                </a:solidFill>
                <a:latin typeface="Candara"/>
              </a:rPr>
              <a:t>Mobilitare risorse</a:t>
            </a:r>
            <a:endParaRPr lang="it-IT" sz="2800" b="1" kern="0" dirty="0">
              <a:solidFill>
                <a:srgbClr val="FFC000"/>
              </a:solidFill>
              <a:latin typeface="Candara"/>
            </a:endParaRPr>
          </a:p>
        </p:txBody>
      </p:sp>
      <p:cxnSp>
        <p:nvCxnSpPr>
          <p:cNvPr id="21" name="Connettore 1 20"/>
          <p:cNvCxnSpPr/>
          <p:nvPr/>
        </p:nvCxnSpPr>
        <p:spPr>
          <a:xfrm flipH="1">
            <a:off x="704543" y="5492296"/>
            <a:ext cx="756084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 name="Connettore 1 21"/>
          <p:cNvCxnSpPr/>
          <p:nvPr/>
        </p:nvCxnSpPr>
        <p:spPr>
          <a:xfrm>
            <a:off x="2144703" y="5492296"/>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 name="Connettore 1 22"/>
          <p:cNvCxnSpPr/>
          <p:nvPr/>
        </p:nvCxnSpPr>
        <p:spPr>
          <a:xfrm>
            <a:off x="6681207" y="5492296"/>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 name="Connettore 1 23"/>
          <p:cNvCxnSpPr/>
          <p:nvPr/>
        </p:nvCxnSpPr>
        <p:spPr>
          <a:xfrm>
            <a:off x="4520967" y="5202523"/>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6697653"/>
      </p:ext>
    </p:extLst>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olo 1"/>
          <p:cNvSpPr>
            <a:spLocks noGrp="1"/>
          </p:cNvSpPr>
          <p:nvPr>
            <p:ph type="title"/>
          </p:nvPr>
        </p:nvSpPr>
        <p:spPr>
          <a:xfrm>
            <a:off x="458788" y="125760"/>
            <a:ext cx="8229600" cy="1143000"/>
          </a:xfrm>
        </p:spPr>
        <p:txBody>
          <a:bodyPr/>
          <a:lstStyle/>
          <a:p>
            <a:pPr eaLnBrk="1" hangingPunct="1"/>
            <a:r>
              <a:rPr lang="it-IT" b="1" i="1" dirty="0">
                <a:solidFill>
                  <a:srgbClr val="FFC000"/>
                </a:solidFill>
                <a:latin typeface="Candara" panose="020E0502030303020204" pitchFamily="34" charset="0"/>
              </a:rPr>
              <a:t>G</a:t>
            </a:r>
            <a:r>
              <a:rPr lang="it-IT" b="1" i="1" dirty="0" smtClean="0">
                <a:solidFill>
                  <a:srgbClr val="FFC000"/>
                </a:solidFill>
                <a:latin typeface="Candara" panose="020E0502030303020204" pitchFamily="34" charset="0"/>
              </a:rPr>
              <a:t>li Indicatori</a:t>
            </a:r>
          </a:p>
        </p:txBody>
      </p:sp>
      <p:sp>
        <p:nvSpPr>
          <p:cNvPr id="3" name="Text Box 3"/>
          <p:cNvSpPr txBox="1">
            <a:spLocks noChangeArrowheads="1"/>
          </p:cNvSpPr>
          <p:nvPr/>
        </p:nvSpPr>
        <p:spPr bwMode="auto">
          <a:xfrm>
            <a:off x="458788" y="1231007"/>
            <a:ext cx="8305800"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it-IT"/>
            </a:defPPr>
            <a:lvl1pPr algn="l" rtl="0" fontAlgn="base">
              <a:spcBef>
                <a:spcPct val="0"/>
              </a:spcBef>
              <a:spcAft>
                <a:spcPct val="0"/>
              </a:spcAft>
              <a:defRPr sz="2400" kern="1200">
                <a:solidFill>
                  <a:schemeClr val="tx1"/>
                </a:solidFill>
                <a:latin typeface="Monotype Corsiva" pitchFamily="66" charset="0"/>
                <a:ea typeface="+mn-ea"/>
                <a:cs typeface="+mn-cs"/>
              </a:defRPr>
            </a:lvl1pPr>
            <a:lvl2pPr marL="457200" algn="l" rtl="0" fontAlgn="base">
              <a:spcBef>
                <a:spcPct val="0"/>
              </a:spcBef>
              <a:spcAft>
                <a:spcPct val="0"/>
              </a:spcAft>
              <a:defRPr sz="2400" kern="1200">
                <a:solidFill>
                  <a:schemeClr val="tx1"/>
                </a:solidFill>
                <a:latin typeface="Monotype Corsiva" pitchFamily="66" charset="0"/>
                <a:ea typeface="+mn-ea"/>
                <a:cs typeface="+mn-cs"/>
              </a:defRPr>
            </a:lvl2pPr>
            <a:lvl3pPr marL="914400" algn="l" rtl="0" fontAlgn="base">
              <a:spcBef>
                <a:spcPct val="0"/>
              </a:spcBef>
              <a:spcAft>
                <a:spcPct val="0"/>
              </a:spcAft>
              <a:defRPr sz="2400" kern="1200">
                <a:solidFill>
                  <a:schemeClr val="tx1"/>
                </a:solidFill>
                <a:latin typeface="Monotype Corsiva" pitchFamily="66" charset="0"/>
                <a:ea typeface="+mn-ea"/>
                <a:cs typeface="+mn-cs"/>
              </a:defRPr>
            </a:lvl3pPr>
            <a:lvl4pPr marL="1371600" algn="l" rtl="0" fontAlgn="base">
              <a:spcBef>
                <a:spcPct val="0"/>
              </a:spcBef>
              <a:spcAft>
                <a:spcPct val="0"/>
              </a:spcAft>
              <a:defRPr sz="2400" kern="1200">
                <a:solidFill>
                  <a:schemeClr val="tx1"/>
                </a:solidFill>
                <a:latin typeface="Monotype Corsiva" pitchFamily="66" charset="0"/>
                <a:ea typeface="+mn-ea"/>
                <a:cs typeface="+mn-cs"/>
              </a:defRPr>
            </a:lvl4pPr>
            <a:lvl5pPr marL="1828800" algn="l" rtl="0" fontAlgn="base">
              <a:spcBef>
                <a:spcPct val="0"/>
              </a:spcBef>
              <a:spcAft>
                <a:spcPct val="0"/>
              </a:spcAft>
              <a:defRPr sz="2400" kern="1200">
                <a:solidFill>
                  <a:schemeClr val="tx1"/>
                </a:solidFill>
                <a:latin typeface="Monotype Corsiva" pitchFamily="66" charset="0"/>
                <a:ea typeface="+mn-ea"/>
                <a:cs typeface="+mn-cs"/>
              </a:defRPr>
            </a:lvl5pPr>
            <a:lvl6pPr marL="2286000" algn="l" defTabSz="914400" rtl="0" eaLnBrk="1" latinLnBrk="0" hangingPunct="1">
              <a:defRPr sz="2400" kern="1200">
                <a:solidFill>
                  <a:schemeClr val="tx1"/>
                </a:solidFill>
                <a:latin typeface="Monotype Corsiva" pitchFamily="66" charset="0"/>
                <a:ea typeface="+mn-ea"/>
                <a:cs typeface="+mn-cs"/>
              </a:defRPr>
            </a:lvl6pPr>
            <a:lvl7pPr marL="2743200" algn="l" defTabSz="914400" rtl="0" eaLnBrk="1" latinLnBrk="0" hangingPunct="1">
              <a:defRPr sz="2400" kern="1200">
                <a:solidFill>
                  <a:schemeClr val="tx1"/>
                </a:solidFill>
                <a:latin typeface="Monotype Corsiva" pitchFamily="66" charset="0"/>
                <a:ea typeface="+mn-ea"/>
                <a:cs typeface="+mn-cs"/>
              </a:defRPr>
            </a:lvl7pPr>
            <a:lvl8pPr marL="3200400" algn="l" defTabSz="914400" rtl="0" eaLnBrk="1" latinLnBrk="0" hangingPunct="1">
              <a:defRPr sz="2400" kern="1200">
                <a:solidFill>
                  <a:schemeClr val="tx1"/>
                </a:solidFill>
                <a:latin typeface="Monotype Corsiva" pitchFamily="66" charset="0"/>
                <a:ea typeface="+mn-ea"/>
                <a:cs typeface="+mn-cs"/>
              </a:defRPr>
            </a:lvl8pPr>
            <a:lvl9pPr marL="3657600" algn="l" defTabSz="914400" rtl="0" eaLnBrk="1" latinLnBrk="0" hangingPunct="1">
              <a:defRPr sz="2400" kern="1200">
                <a:solidFill>
                  <a:schemeClr val="tx1"/>
                </a:solidFill>
                <a:latin typeface="Monotype Corsiva" pitchFamily="66" charset="0"/>
                <a:ea typeface="+mn-ea"/>
                <a:cs typeface="+mn-cs"/>
              </a:defRPr>
            </a:lvl9pPr>
          </a:lstStyle>
          <a:p>
            <a:pPr algn="ctr">
              <a:spcBef>
                <a:spcPct val="50000"/>
              </a:spcBef>
              <a:defRPr/>
            </a:pPr>
            <a:r>
              <a:rPr lang="it-IT" dirty="0">
                <a:solidFill>
                  <a:prstClr val="white"/>
                </a:solidFill>
                <a:latin typeface="Candara" panose="020E0502030303020204" pitchFamily="34" charset="0"/>
              </a:rPr>
              <a:t>Assolvono la funzione di </a:t>
            </a:r>
            <a:r>
              <a:rPr lang="it-IT" b="1" i="1" u="sng" dirty="0">
                <a:solidFill>
                  <a:srgbClr val="FFC000"/>
                </a:solidFill>
                <a:latin typeface="Candara" panose="020E0502030303020204" pitchFamily="34" charset="0"/>
              </a:rPr>
              <a:t>descrittori </a:t>
            </a:r>
            <a:r>
              <a:rPr lang="it-IT" dirty="0">
                <a:solidFill>
                  <a:srgbClr val="FFC000"/>
                </a:solidFill>
                <a:latin typeface="Candara" panose="020E0502030303020204" pitchFamily="34" charset="0"/>
              </a:rPr>
              <a:t> </a:t>
            </a:r>
            <a:r>
              <a:rPr lang="it-IT" dirty="0">
                <a:solidFill>
                  <a:prstClr val="white"/>
                </a:solidFill>
                <a:latin typeface="Candara" panose="020E0502030303020204" pitchFamily="34" charset="0"/>
              </a:rPr>
              <a:t>delle dinamiche che caratterizzano quella scuola, quella classe…agendo come </a:t>
            </a:r>
            <a:r>
              <a:rPr lang="it-IT" b="1" i="1" u="sng" dirty="0">
                <a:solidFill>
                  <a:srgbClr val="FFC000"/>
                </a:solidFill>
                <a:latin typeface="Candara" panose="020E0502030303020204" pitchFamily="34" charset="0"/>
              </a:rPr>
              <a:t>attivatori</a:t>
            </a:r>
            <a:r>
              <a:rPr lang="it-IT" i="1" dirty="0">
                <a:solidFill>
                  <a:prstClr val="white"/>
                </a:solidFill>
                <a:latin typeface="Candara" panose="020E0502030303020204" pitchFamily="34" charset="0"/>
              </a:rPr>
              <a:t> </a:t>
            </a:r>
            <a:r>
              <a:rPr lang="it-IT" dirty="0">
                <a:solidFill>
                  <a:prstClr val="white"/>
                </a:solidFill>
                <a:latin typeface="Candara" panose="020E0502030303020204" pitchFamily="34" charset="0"/>
              </a:rPr>
              <a:t>di pratiche</a:t>
            </a:r>
            <a:r>
              <a:rPr lang="it-IT" i="1" dirty="0">
                <a:solidFill>
                  <a:prstClr val="white"/>
                </a:solidFill>
                <a:latin typeface="Candara" panose="020E0502030303020204" pitchFamily="34" charset="0"/>
              </a:rPr>
              <a:t> </a:t>
            </a:r>
            <a:r>
              <a:rPr lang="it-IT" dirty="0">
                <a:solidFill>
                  <a:prstClr val="white"/>
                </a:solidFill>
                <a:latin typeface="Candara" panose="020E0502030303020204" pitchFamily="34" charset="0"/>
              </a:rPr>
              <a:t>inclusive di qualità.</a:t>
            </a:r>
          </a:p>
          <a:p>
            <a:pPr>
              <a:spcBef>
                <a:spcPct val="50000"/>
              </a:spcBef>
              <a:defRPr/>
            </a:pPr>
            <a:endParaRPr lang="it-IT" dirty="0" smtClean="0">
              <a:solidFill>
                <a:prstClr val="white"/>
              </a:solidFill>
              <a:latin typeface="Candara" panose="020E0502030303020204" pitchFamily="34" charset="0"/>
            </a:endParaRPr>
          </a:p>
          <a:p>
            <a:pPr>
              <a:spcBef>
                <a:spcPct val="50000"/>
              </a:spcBef>
              <a:defRPr/>
            </a:pPr>
            <a:r>
              <a:rPr lang="it-IT" dirty="0" smtClean="0">
                <a:solidFill>
                  <a:prstClr val="white"/>
                </a:solidFill>
                <a:latin typeface="Candara" panose="020E0502030303020204" pitchFamily="34" charset="0"/>
              </a:rPr>
              <a:t>Essi pongono </a:t>
            </a:r>
            <a:r>
              <a:rPr lang="it-IT" dirty="0">
                <a:solidFill>
                  <a:prstClr val="white"/>
                </a:solidFill>
                <a:latin typeface="Candara" panose="020E0502030303020204" pitchFamily="34" charset="0"/>
              </a:rPr>
              <a:t>gli attori nelle condizioni di</a:t>
            </a:r>
            <a:r>
              <a:rPr lang="it-IT" dirty="0" smtClean="0">
                <a:solidFill>
                  <a:prstClr val="white"/>
                </a:solidFill>
                <a:latin typeface="Candara" panose="020E0502030303020204" pitchFamily="34" charset="0"/>
              </a:rPr>
              <a:t>:</a:t>
            </a:r>
          </a:p>
          <a:p>
            <a:pPr marL="342900" indent="-342900">
              <a:spcBef>
                <a:spcPct val="50000"/>
              </a:spcBef>
              <a:buClr>
                <a:srgbClr val="FFFF00"/>
              </a:buClr>
              <a:buFont typeface="Wingdings" panose="05000000000000000000" pitchFamily="2" charset="2"/>
              <a:buChar char="v"/>
              <a:defRPr/>
            </a:pPr>
            <a:r>
              <a:rPr lang="it-IT" dirty="0" smtClean="0">
                <a:solidFill>
                  <a:prstClr val="white"/>
                </a:solidFill>
                <a:latin typeface="Candara" panose="020E0502030303020204" pitchFamily="34" charset="0"/>
              </a:rPr>
              <a:t>Individuare </a:t>
            </a:r>
            <a:r>
              <a:rPr lang="it-IT" dirty="0">
                <a:solidFill>
                  <a:prstClr val="white"/>
                </a:solidFill>
                <a:latin typeface="Candara" panose="020E0502030303020204" pitchFamily="34" charset="0"/>
              </a:rPr>
              <a:t>le finalità a cui tendere</a:t>
            </a:r>
          </a:p>
          <a:p>
            <a:pPr marL="342900" indent="-342900">
              <a:spcBef>
                <a:spcPct val="50000"/>
              </a:spcBef>
              <a:buClr>
                <a:srgbClr val="FFFF00"/>
              </a:buClr>
              <a:buFont typeface="Wingdings" panose="05000000000000000000" pitchFamily="2" charset="2"/>
              <a:buChar char="v"/>
              <a:defRPr/>
            </a:pPr>
            <a:r>
              <a:rPr lang="it-IT" dirty="0" smtClean="0">
                <a:solidFill>
                  <a:prstClr val="white"/>
                </a:solidFill>
                <a:latin typeface="Candara" panose="020E0502030303020204" pitchFamily="34" charset="0"/>
              </a:rPr>
              <a:t>Individuare </a:t>
            </a:r>
            <a:r>
              <a:rPr lang="it-IT" dirty="0">
                <a:solidFill>
                  <a:prstClr val="white"/>
                </a:solidFill>
                <a:latin typeface="Candara" panose="020E0502030303020204" pitchFamily="34" charset="0"/>
              </a:rPr>
              <a:t>priorità di cambiamento</a:t>
            </a:r>
          </a:p>
          <a:p>
            <a:pPr marL="342900" indent="-342900">
              <a:spcBef>
                <a:spcPct val="50000"/>
              </a:spcBef>
              <a:buClr>
                <a:srgbClr val="FFFF00"/>
              </a:buClr>
              <a:buFont typeface="Wingdings" panose="05000000000000000000" pitchFamily="2" charset="2"/>
              <a:buChar char="v"/>
              <a:defRPr/>
            </a:pPr>
            <a:r>
              <a:rPr lang="it-IT" dirty="0" smtClean="0">
                <a:solidFill>
                  <a:prstClr val="white"/>
                </a:solidFill>
                <a:latin typeface="Candara" panose="020E0502030303020204" pitchFamily="34" charset="0"/>
              </a:rPr>
              <a:t>Progettare </a:t>
            </a:r>
            <a:r>
              <a:rPr lang="it-IT" dirty="0">
                <a:solidFill>
                  <a:prstClr val="white"/>
                </a:solidFill>
                <a:latin typeface="Candara" panose="020E0502030303020204" pitchFamily="34" charset="0"/>
              </a:rPr>
              <a:t>cambiamenti di prospettiva e di </a:t>
            </a:r>
            <a:r>
              <a:rPr lang="it-IT" dirty="0" smtClean="0">
                <a:solidFill>
                  <a:prstClr val="white"/>
                </a:solidFill>
                <a:latin typeface="Candara" panose="020E0502030303020204" pitchFamily="34" charset="0"/>
              </a:rPr>
              <a:t>pratiche</a:t>
            </a:r>
            <a:endParaRPr lang="it-IT" dirty="0">
              <a:solidFill>
                <a:prstClr val="white"/>
              </a:solidFill>
              <a:latin typeface="Candara" panose="020E0502030303020204" pitchFamily="34" charset="0"/>
            </a:endParaRPr>
          </a:p>
          <a:p>
            <a:pPr marL="342900" indent="-342900">
              <a:spcBef>
                <a:spcPct val="50000"/>
              </a:spcBef>
              <a:buClr>
                <a:srgbClr val="FFFF00"/>
              </a:buClr>
              <a:buFont typeface="Wingdings" panose="05000000000000000000" pitchFamily="2" charset="2"/>
              <a:buChar char="v"/>
              <a:defRPr/>
            </a:pPr>
            <a:r>
              <a:rPr lang="it-IT" dirty="0" smtClean="0">
                <a:solidFill>
                  <a:prstClr val="white"/>
                </a:solidFill>
                <a:latin typeface="Candara" panose="020E0502030303020204" pitchFamily="34" charset="0"/>
              </a:rPr>
              <a:t>Evidenziare </a:t>
            </a:r>
            <a:r>
              <a:rPr lang="it-IT" dirty="0">
                <a:solidFill>
                  <a:prstClr val="white"/>
                </a:solidFill>
                <a:latin typeface="Candara" panose="020E0502030303020204" pitchFamily="34" charset="0"/>
              </a:rPr>
              <a:t>le risorse</a:t>
            </a:r>
          </a:p>
          <a:p>
            <a:pPr marL="342900" indent="-342900">
              <a:spcBef>
                <a:spcPct val="50000"/>
              </a:spcBef>
              <a:buClr>
                <a:srgbClr val="FFFF00"/>
              </a:buClr>
              <a:buFont typeface="Wingdings" panose="05000000000000000000" pitchFamily="2" charset="2"/>
              <a:buChar char="v"/>
              <a:defRPr/>
            </a:pPr>
            <a:r>
              <a:rPr lang="it-IT" dirty="0" smtClean="0">
                <a:solidFill>
                  <a:prstClr val="white"/>
                </a:solidFill>
                <a:latin typeface="Candara" panose="020E0502030303020204" pitchFamily="34" charset="0"/>
              </a:rPr>
              <a:t>Evidenziare </a:t>
            </a:r>
            <a:r>
              <a:rPr lang="it-IT" dirty="0">
                <a:solidFill>
                  <a:prstClr val="white"/>
                </a:solidFill>
                <a:latin typeface="Candara" panose="020E0502030303020204" pitchFamily="34" charset="0"/>
              </a:rPr>
              <a:t>le </a:t>
            </a:r>
            <a:r>
              <a:rPr lang="it-IT" dirty="0" smtClean="0">
                <a:solidFill>
                  <a:prstClr val="white"/>
                </a:solidFill>
                <a:latin typeface="Candara" panose="020E0502030303020204" pitchFamily="34" charset="0"/>
              </a:rPr>
              <a:t>resistenze         </a:t>
            </a:r>
            <a:endParaRPr lang="it-IT" dirty="0">
              <a:solidFill>
                <a:prstClr val="white"/>
              </a:solidFill>
              <a:latin typeface="Candara" panose="020E0502030303020204" pitchFamily="34" charset="0"/>
            </a:endParaRPr>
          </a:p>
        </p:txBody>
      </p:sp>
    </p:spTree>
    <p:extLst>
      <p:ext uri="{BB962C8B-B14F-4D97-AF65-F5344CB8AC3E}">
        <p14:creationId xmlns:p14="http://schemas.microsoft.com/office/powerpoint/2010/main" val="265626646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06896" y="206152"/>
            <a:ext cx="8229600" cy="990600"/>
          </a:xfrm>
        </p:spPr>
        <p:txBody>
          <a:bodyPr rtlCol="0">
            <a:normAutofit fontScale="90000"/>
          </a:bodyPr>
          <a:lstStyle/>
          <a:p>
            <a:pPr eaLnBrk="1" fontAlgn="auto" hangingPunct="1">
              <a:spcAft>
                <a:spcPts val="0"/>
              </a:spcAft>
              <a:defRPr/>
            </a:pPr>
            <a:r>
              <a:rPr lang="en-US" b="1" i="1" dirty="0" err="1" smtClean="0">
                <a:solidFill>
                  <a:srgbClr val="FFC000"/>
                </a:solidFill>
                <a:latin typeface="Candara"/>
              </a:rPr>
              <a:t>Quali</a:t>
            </a:r>
            <a:r>
              <a:rPr lang="en-US" b="1" i="1" dirty="0" smtClean="0">
                <a:solidFill>
                  <a:srgbClr val="FFC000"/>
                </a:solidFill>
                <a:latin typeface="Candara"/>
              </a:rPr>
              <a:t> </a:t>
            </a:r>
            <a:r>
              <a:rPr lang="en-US" b="1" i="1" dirty="0" err="1" smtClean="0">
                <a:solidFill>
                  <a:srgbClr val="FFC000"/>
                </a:solidFill>
                <a:latin typeface="Candara"/>
              </a:rPr>
              <a:t>sono</a:t>
            </a:r>
            <a:r>
              <a:rPr lang="en-US" b="1" i="1" dirty="0" smtClean="0">
                <a:solidFill>
                  <a:srgbClr val="FFC000"/>
                </a:solidFill>
                <a:latin typeface="Candara"/>
              </a:rPr>
              <a:t> </a:t>
            </a:r>
            <a:r>
              <a:rPr lang="en-US" b="1" i="1" dirty="0" err="1" smtClean="0">
                <a:solidFill>
                  <a:srgbClr val="FFC000"/>
                </a:solidFill>
                <a:latin typeface="Candara"/>
              </a:rPr>
              <a:t>gli</a:t>
            </a:r>
            <a:r>
              <a:rPr lang="en-US" b="1" i="1" dirty="0" smtClean="0">
                <a:solidFill>
                  <a:srgbClr val="FFC000"/>
                </a:solidFill>
                <a:latin typeface="Candara"/>
              </a:rPr>
              <a:t> </a:t>
            </a:r>
            <a:r>
              <a:rPr lang="en-US" b="1" i="1" dirty="0" err="1" smtClean="0">
                <a:solidFill>
                  <a:srgbClr val="FFC000"/>
                </a:solidFill>
                <a:latin typeface="Candara"/>
              </a:rPr>
              <a:t>indicatori</a:t>
            </a:r>
            <a:r>
              <a:rPr lang="en-US" b="1" i="1" dirty="0" smtClean="0">
                <a:solidFill>
                  <a:srgbClr val="FFC000"/>
                </a:solidFill>
                <a:latin typeface="Candara"/>
              </a:rPr>
              <a:t> per </a:t>
            </a:r>
            <a:r>
              <a:rPr lang="en-US" b="1" i="1" dirty="0" err="1" smtClean="0">
                <a:solidFill>
                  <a:srgbClr val="FFC000"/>
                </a:solidFill>
                <a:latin typeface="Candara"/>
              </a:rPr>
              <a:t>ogni</a:t>
            </a:r>
            <a:r>
              <a:rPr lang="en-US" b="1" i="1" dirty="0" smtClean="0">
                <a:solidFill>
                  <a:srgbClr val="FFC000"/>
                </a:solidFill>
                <a:latin typeface="Candara"/>
              </a:rPr>
              <a:t> </a:t>
            </a:r>
            <a:r>
              <a:rPr lang="en-US" b="1" i="1" dirty="0" err="1" smtClean="0">
                <a:solidFill>
                  <a:srgbClr val="FFC000"/>
                </a:solidFill>
                <a:latin typeface="Candara"/>
              </a:rPr>
              <a:t>sezione</a:t>
            </a:r>
            <a:r>
              <a:rPr lang="en-US" b="1" i="1" dirty="0" smtClean="0">
                <a:solidFill>
                  <a:srgbClr val="FFC000"/>
                </a:solidFill>
                <a:latin typeface="Candara"/>
              </a:rPr>
              <a:t>?</a:t>
            </a:r>
            <a:endParaRPr lang="it-IT" i="1" dirty="0" smtClean="0">
              <a:solidFill>
                <a:srgbClr val="FFC000"/>
              </a:solidFill>
            </a:endParaRPr>
          </a:p>
        </p:txBody>
      </p:sp>
      <p:sp>
        <p:nvSpPr>
          <p:cNvPr id="3" name="Rettangolo 2"/>
          <p:cNvSpPr/>
          <p:nvPr/>
        </p:nvSpPr>
        <p:spPr>
          <a:xfrm>
            <a:off x="395536" y="2509264"/>
            <a:ext cx="8496944" cy="4154488"/>
          </a:xfrm>
          <a:prstGeom prst="rect">
            <a:avLst/>
          </a:prstGeom>
        </p:spPr>
        <p:txBody>
          <a:bodyPr wrap="square">
            <a:spAutoFit/>
          </a:bodyPr>
          <a:lstStyle/>
          <a:p>
            <a:pPr algn="ctr">
              <a:defRPr/>
            </a:pPr>
            <a:r>
              <a:rPr lang="de-DE" sz="2400" b="1" dirty="0" smtClean="0">
                <a:solidFill>
                  <a:srgbClr val="FFFF00"/>
                </a:solidFill>
                <a:latin typeface="Candara"/>
                <a:cs typeface="Arial" pitchFamily="34" charset="0"/>
              </a:rPr>
              <a:t>A.CREARE </a:t>
            </a:r>
            <a:r>
              <a:rPr lang="de-DE" sz="2400" b="1" dirty="0">
                <a:solidFill>
                  <a:srgbClr val="FFFF00"/>
                </a:solidFill>
                <a:latin typeface="Candara"/>
                <a:cs typeface="Arial" pitchFamily="34" charset="0"/>
              </a:rPr>
              <a:t>CULTURE INCLUSIVE</a:t>
            </a:r>
          </a:p>
          <a:p>
            <a:pPr marL="457200" indent="-457200" algn="ctr">
              <a:buFont typeface="+mj-lt"/>
              <a:buAutoNum type="arabicPeriod"/>
              <a:defRPr/>
            </a:pPr>
            <a:r>
              <a:rPr lang="de-DE" sz="2400" b="1" dirty="0" err="1">
                <a:solidFill>
                  <a:prstClr val="white"/>
                </a:solidFill>
                <a:latin typeface="Candara"/>
                <a:cs typeface="Arial" pitchFamily="34" charset="0"/>
              </a:rPr>
              <a:t>Costruire</a:t>
            </a:r>
            <a:r>
              <a:rPr lang="de-DE" sz="2400" b="1" dirty="0">
                <a:solidFill>
                  <a:prstClr val="white"/>
                </a:solidFill>
                <a:latin typeface="Candara"/>
                <a:cs typeface="Arial" pitchFamily="34" charset="0"/>
              </a:rPr>
              <a:t> </a:t>
            </a:r>
            <a:r>
              <a:rPr lang="de-DE" sz="2400" b="1" dirty="0" err="1">
                <a:solidFill>
                  <a:prstClr val="white"/>
                </a:solidFill>
                <a:latin typeface="Candara"/>
                <a:cs typeface="Arial" pitchFamily="34" charset="0"/>
              </a:rPr>
              <a:t>comunità</a:t>
            </a:r>
            <a:endParaRPr lang="de-DE" sz="2400" b="1" dirty="0">
              <a:solidFill>
                <a:prstClr val="white"/>
              </a:solidFill>
              <a:latin typeface="Candara"/>
              <a:cs typeface="Arial" pitchFamily="34" charset="0"/>
            </a:endParaRPr>
          </a:p>
          <a:p>
            <a:pPr marL="457200" indent="-457200" algn="ctr">
              <a:buFont typeface="+mj-lt"/>
              <a:buAutoNum type="arabicPeriod"/>
              <a:defRPr/>
            </a:pPr>
            <a:r>
              <a:rPr lang="de-DE" sz="2400" b="1" dirty="0" err="1">
                <a:solidFill>
                  <a:prstClr val="white"/>
                </a:solidFill>
                <a:latin typeface="Candara"/>
                <a:cs typeface="Arial" pitchFamily="34" charset="0"/>
              </a:rPr>
              <a:t>Affermare</a:t>
            </a:r>
            <a:r>
              <a:rPr lang="de-DE" sz="2400" b="1" dirty="0">
                <a:solidFill>
                  <a:prstClr val="white"/>
                </a:solidFill>
                <a:latin typeface="Candara"/>
                <a:cs typeface="Arial" pitchFamily="34" charset="0"/>
              </a:rPr>
              <a:t> </a:t>
            </a:r>
            <a:r>
              <a:rPr lang="de-DE" sz="2400" b="1" dirty="0" err="1">
                <a:solidFill>
                  <a:prstClr val="white"/>
                </a:solidFill>
                <a:latin typeface="Candara"/>
                <a:cs typeface="Arial" pitchFamily="34" charset="0"/>
              </a:rPr>
              <a:t>valori</a:t>
            </a:r>
            <a:r>
              <a:rPr lang="de-DE" sz="2400" b="1" dirty="0">
                <a:solidFill>
                  <a:prstClr val="white"/>
                </a:solidFill>
                <a:latin typeface="Candara"/>
                <a:cs typeface="Arial" pitchFamily="34" charset="0"/>
              </a:rPr>
              <a:t> </a:t>
            </a:r>
            <a:r>
              <a:rPr lang="de-DE" sz="2400" b="1" dirty="0" err="1">
                <a:solidFill>
                  <a:prstClr val="white"/>
                </a:solidFill>
                <a:latin typeface="Candara"/>
                <a:cs typeface="Arial" pitchFamily="34" charset="0"/>
              </a:rPr>
              <a:t>inclusivi</a:t>
            </a:r>
            <a:endParaRPr lang="de-DE" sz="2400" b="1" dirty="0">
              <a:solidFill>
                <a:prstClr val="white"/>
              </a:solidFill>
              <a:latin typeface="Candara"/>
              <a:cs typeface="Arial" pitchFamily="34" charset="0"/>
            </a:endParaRPr>
          </a:p>
          <a:p>
            <a:pPr algn="ctr">
              <a:defRPr/>
            </a:pPr>
            <a:endParaRPr lang="de-DE" sz="2400" b="1" dirty="0">
              <a:solidFill>
                <a:prstClr val="white"/>
              </a:solidFill>
              <a:latin typeface="Candara"/>
              <a:cs typeface="Arial" pitchFamily="34" charset="0"/>
            </a:endParaRPr>
          </a:p>
          <a:p>
            <a:pPr algn="ctr">
              <a:defRPr/>
            </a:pPr>
            <a:r>
              <a:rPr lang="de-DE" sz="2400" b="1" dirty="0" smtClean="0">
                <a:solidFill>
                  <a:srgbClr val="FFFF00"/>
                </a:solidFill>
                <a:latin typeface="Candara"/>
                <a:cs typeface="Arial" pitchFamily="34" charset="0"/>
              </a:rPr>
              <a:t>B. PRODURRE </a:t>
            </a:r>
            <a:r>
              <a:rPr lang="de-DE" sz="2400" b="1" dirty="0">
                <a:solidFill>
                  <a:srgbClr val="FFFF00"/>
                </a:solidFill>
                <a:latin typeface="Candara"/>
                <a:cs typeface="Arial" pitchFamily="34" charset="0"/>
              </a:rPr>
              <a:t>POLITICHE INCLUSIVE</a:t>
            </a:r>
          </a:p>
          <a:p>
            <a:pPr marL="457200" indent="-457200" algn="ctr">
              <a:buFont typeface="+mj-lt"/>
              <a:buAutoNum type="arabicPeriod" startAt="3"/>
              <a:defRPr/>
            </a:pPr>
            <a:r>
              <a:rPr lang="de-DE" sz="2400" b="1" dirty="0" err="1">
                <a:solidFill>
                  <a:prstClr val="white"/>
                </a:solidFill>
                <a:latin typeface="Candara"/>
                <a:cs typeface="Arial" pitchFamily="34" charset="0"/>
              </a:rPr>
              <a:t>Sviluppare</a:t>
            </a:r>
            <a:r>
              <a:rPr lang="de-DE" sz="2400" b="1" dirty="0">
                <a:solidFill>
                  <a:prstClr val="white"/>
                </a:solidFill>
                <a:latin typeface="Candara"/>
                <a:cs typeface="Arial" pitchFamily="34" charset="0"/>
              </a:rPr>
              <a:t> la </a:t>
            </a:r>
            <a:r>
              <a:rPr lang="de-DE" sz="2400" b="1" dirty="0" err="1">
                <a:solidFill>
                  <a:prstClr val="white"/>
                </a:solidFill>
                <a:latin typeface="Candara"/>
                <a:cs typeface="Arial" pitchFamily="34" charset="0"/>
              </a:rPr>
              <a:t>scuola</a:t>
            </a:r>
            <a:r>
              <a:rPr lang="de-DE" sz="2400" b="1" dirty="0">
                <a:solidFill>
                  <a:prstClr val="white"/>
                </a:solidFill>
                <a:latin typeface="Candara"/>
                <a:cs typeface="Arial" pitchFamily="34" charset="0"/>
              </a:rPr>
              <a:t> per tutti</a:t>
            </a:r>
          </a:p>
          <a:p>
            <a:pPr marL="457200" indent="-457200" algn="ctr">
              <a:buFont typeface="+mj-lt"/>
              <a:buAutoNum type="arabicPeriod" startAt="3"/>
              <a:defRPr/>
            </a:pPr>
            <a:r>
              <a:rPr lang="de-DE" sz="2400" b="1" dirty="0" err="1">
                <a:solidFill>
                  <a:prstClr val="white"/>
                </a:solidFill>
                <a:latin typeface="Candara"/>
                <a:cs typeface="Arial" pitchFamily="34" charset="0"/>
              </a:rPr>
              <a:t>Organizzare</a:t>
            </a:r>
            <a:r>
              <a:rPr lang="de-DE" sz="2400" b="1" dirty="0">
                <a:solidFill>
                  <a:prstClr val="white"/>
                </a:solidFill>
                <a:latin typeface="Candara"/>
                <a:cs typeface="Arial" pitchFamily="34" charset="0"/>
              </a:rPr>
              <a:t> </a:t>
            </a:r>
            <a:r>
              <a:rPr lang="de-DE" sz="2400" b="1" dirty="0" err="1">
                <a:solidFill>
                  <a:prstClr val="white"/>
                </a:solidFill>
                <a:latin typeface="Candara"/>
                <a:cs typeface="Arial" pitchFamily="34" charset="0"/>
              </a:rPr>
              <a:t>sostegno</a:t>
            </a:r>
            <a:r>
              <a:rPr lang="de-DE" sz="2400" b="1" dirty="0">
                <a:solidFill>
                  <a:prstClr val="white"/>
                </a:solidFill>
                <a:latin typeface="Candara"/>
                <a:cs typeface="Arial" pitchFamily="34" charset="0"/>
              </a:rPr>
              <a:t> alle </a:t>
            </a:r>
            <a:r>
              <a:rPr lang="de-DE" sz="2400" b="1" dirty="0" err="1">
                <a:solidFill>
                  <a:prstClr val="white"/>
                </a:solidFill>
                <a:latin typeface="Candara"/>
                <a:cs typeface="Arial" pitchFamily="34" charset="0"/>
              </a:rPr>
              <a:t>diversità</a:t>
            </a:r>
            <a:endParaRPr lang="de-DE" sz="2400" b="1" dirty="0">
              <a:solidFill>
                <a:prstClr val="white"/>
              </a:solidFill>
              <a:latin typeface="Candara"/>
              <a:cs typeface="Arial" pitchFamily="34" charset="0"/>
            </a:endParaRPr>
          </a:p>
          <a:p>
            <a:pPr marL="342900" indent="-342900" algn="ctr">
              <a:buFont typeface="Arial" pitchFamily="34" charset="0"/>
              <a:buChar char="•"/>
              <a:defRPr/>
            </a:pPr>
            <a:endParaRPr lang="de-DE" sz="2400" b="1" dirty="0">
              <a:solidFill>
                <a:prstClr val="white"/>
              </a:solidFill>
              <a:latin typeface="Candara"/>
              <a:cs typeface="Arial" pitchFamily="34" charset="0"/>
            </a:endParaRPr>
          </a:p>
          <a:p>
            <a:pPr algn="ctr">
              <a:defRPr/>
            </a:pPr>
            <a:r>
              <a:rPr lang="de-DE" sz="2400" b="1" dirty="0" smtClean="0">
                <a:solidFill>
                  <a:srgbClr val="FFFF00"/>
                </a:solidFill>
                <a:latin typeface="Candara"/>
                <a:cs typeface="Arial" pitchFamily="34" charset="0"/>
              </a:rPr>
              <a:t>C. SVILUPPARE </a:t>
            </a:r>
            <a:r>
              <a:rPr lang="de-DE" sz="2400" b="1" dirty="0">
                <a:solidFill>
                  <a:srgbClr val="FFFF00"/>
                </a:solidFill>
                <a:latin typeface="Candara"/>
                <a:cs typeface="Arial" pitchFamily="34" charset="0"/>
              </a:rPr>
              <a:t>PRATICHE INCLUSIVE</a:t>
            </a:r>
          </a:p>
          <a:p>
            <a:pPr marL="457200" indent="-457200" algn="ctr">
              <a:buFont typeface="+mj-lt"/>
              <a:buAutoNum type="arabicPeriod" startAt="5"/>
              <a:defRPr/>
            </a:pPr>
            <a:r>
              <a:rPr lang="de-DE" sz="2400" b="1" dirty="0" err="1">
                <a:solidFill>
                  <a:prstClr val="white"/>
                </a:solidFill>
                <a:latin typeface="Candara"/>
                <a:cs typeface="Arial" pitchFamily="34" charset="0"/>
              </a:rPr>
              <a:t>Coordinare</a:t>
            </a:r>
            <a:r>
              <a:rPr lang="de-DE" sz="2400" b="1" dirty="0">
                <a:solidFill>
                  <a:prstClr val="white"/>
                </a:solidFill>
                <a:latin typeface="Candara"/>
                <a:cs typeface="Arial" pitchFamily="34" charset="0"/>
              </a:rPr>
              <a:t> </a:t>
            </a:r>
            <a:r>
              <a:rPr lang="de-DE" sz="2400" b="1" dirty="0" err="1">
                <a:solidFill>
                  <a:prstClr val="white"/>
                </a:solidFill>
                <a:latin typeface="Candara"/>
                <a:cs typeface="Arial" pitchFamily="34" charset="0"/>
              </a:rPr>
              <a:t>l‘apprendimento</a:t>
            </a:r>
            <a:endParaRPr lang="de-DE" sz="2400" b="1" dirty="0">
              <a:solidFill>
                <a:prstClr val="white"/>
              </a:solidFill>
              <a:latin typeface="Candara"/>
              <a:cs typeface="Arial" pitchFamily="34" charset="0"/>
            </a:endParaRPr>
          </a:p>
          <a:p>
            <a:pPr marL="457200" indent="-457200" algn="ctr">
              <a:buFont typeface="+mj-lt"/>
              <a:buAutoNum type="arabicPeriod" startAt="5"/>
              <a:defRPr/>
            </a:pPr>
            <a:r>
              <a:rPr lang="de-DE" sz="2400" b="1" dirty="0" err="1">
                <a:solidFill>
                  <a:prstClr val="white"/>
                </a:solidFill>
                <a:latin typeface="Candara"/>
                <a:cs typeface="Arial" pitchFamily="34" charset="0"/>
              </a:rPr>
              <a:t>Mobilitare</a:t>
            </a:r>
            <a:r>
              <a:rPr lang="de-DE" sz="2400" b="1" dirty="0">
                <a:solidFill>
                  <a:prstClr val="white"/>
                </a:solidFill>
                <a:latin typeface="Candara"/>
                <a:cs typeface="Arial" pitchFamily="34" charset="0"/>
              </a:rPr>
              <a:t> le </a:t>
            </a:r>
            <a:r>
              <a:rPr lang="de-DE" sz="2400" b="1" dirty="0" err="1">
                <a:solidFill>
                  <a:prstClr val="white"/>
                </a:solidFill>
                <a:latin typeface="Candara"/>
                <a:cs typeface="Arial" pitchFamily="34" charset="0"/>
              </a:rPr>
              <a:t>risorse</a:t>
            </a:r>
            <a:endParaRPr lang="en-US" sz="2400" b="1" dirty="0">
              <a:solidFill>
                <a:prstClr val="white"/>
              </a:solidFill>
              <a:latin typeface="Candara"/>
              <a:cs typeface="Arial" pitchFamily="34" charset="0"/>
            </a:endParaRPr>
          </a:p>
        </p:txBody>
      </p:sp>
      <p:sp>
        <p:nvSpPr>
          <p:cNvPr id="8" name="Titolo 1"/>
          <p:cNvSpPr txBox="1">
            <a:spLocks/>
          </p:cNvSpPr>
          <p:nvPr/>
        </p:nvSpPr>
        <p:spPr>
          <a:xfrm>
            <a:off x="276062" y="1052736"/>
            <a:ext cx="8616418" cy="1475213"/>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defRPr/>
            </a:pPr>
            <a:r>
              <a:rPr lang="en-US" dirty="0" smtClean="0">
                <a:solidFill>
                  <a:schemeClr val="tx1"/>
                </a:solidFill>
                <a:latin typeface="Candara"/>
              </a:rPr>
              <a:t>In </a:t>
            </a:r>
            <a:r>
              <a:rPr lang="en-US" dirty="0" err="1" smtClean="0">
                <a:solidFill>
                  <a:schemeClr val="tx1"/>
                </a:solidFill>
                <a:latin typeface="Candara"/>
              </a:rPr>
              <a:t>gruppi</a:t>
            </a:r>
            <a:r>
              <a:rPr lang="en-US" dirty="0" smtClean="0">
                <a:solidFill>
                  <a:schemeClr val="tx1"/>
                </a:solidFill>
                <a:latin typeface="Candara"/>
              </a:rPr>
              <a:t>, </a:t>
            </a:r>
            <a:r>
              <a:rPr lang="en-US" dirty="0" err="1" smtClean="0">
                <a:solidFill>
                  <a:schemeClr val="tx1"/>
                </a:solidFill>
                <a:latin typeface="Candara"/>
              </a:rPr>
              <a:t>suddividete</a:t>
            </a:r>
            <a:r>
              <a:rPr lang="en-US" dirty="0" smtClean="0">
                <a:solidFill>
                  <a:schemeClr val="tx1"/>
                </a:solidFill>
                <a:latin typeface="Candara"/>
              </a:rPr>
              <a:t> </a:t>
            </a:r>
            <a:r>
              <a:rPr lang="en-US" dirty="0" err="1" smtClean="0">
                <a:solidFill>
                  <a:schemeClr val="tx1"/>
                </a:solidFill>
                <a:latin typeface="Candara"/>
              </a:rPr>
              <a:t>gli</a:t>
            </a:r>
            <a:r>
              <a:rPr lang="en-US" dirty="0" smtClean="0">
                <a:solidFill>
                  <a:schemeClr val="tx1"/>
                </a:solidFill>
                <a:latin typeface="Candara"/>
              </a:rPr>
              <a:t> </a:t>
            </a:r>
            <a:r>
              <a:rPr lang="en-US" dirty="0" err="1" smtClean="0">
                <a:solidFill>
                  <a:schemeClr val="tx1"/>
                </a:solidFill>
                <a:latin typeface="Candara"/>
              </a:rPr>
              <a:t>indicatori</a:t>
            </a:r>
            <a:r>
              <a:rPr lang="en-US" dirty="0" smtClean="0">
                <a:solidFill>
                  <a:schemeClr val="tx1"/>
                </a:solidFill>
                <a:latin typeface="Candara"/>
              </a:rPr>
              <a:t> </a:t>
            </a:r>
            <a:r>
              <a:rPr lang="en-US" dirty="0" err="1" smtClean="0">
                <a:solidFill>
                  <a:schemeClr val="tx1"/>
                </a:solidFill>
                <a:latin typeface="Candara"/>
              </a:rPr>
              <a:t>nelle</a:t>
            </a:r>
            <a:r>
              <a:rPr lang="en-US" dirty="0" smtClean="0">
                <a:solidFill>
                  <a:schemeClr val="tx1"/>
                </a:solidFill>
                <a:latin typeface="Candara"/>
              </a:rPr>
              <a:t> </a:t>
            </a:r>
            <a:r>
              <a:rPr lang="en-US" dirty="0" err="1" smtClean="0">
                <a:solidFill>
                  <a:schemeClr val="tx1"/>
                </a:solidFill>
                <a:latin typeface="Candara"/>
              </a:rPr>
              <a:t>seguenti</a:t>
            </a:r>
            <a:r>
              <a:rPr lang="en-US" dirty="0" smtClean="0">
                <a:solidFill>
                  <a:schemeClr val="tx1"/>
                </a:solidFill>
                <a:latin typeface="Candara"/>
              </a:rPr>
              <a:t> </a:t>
            </a:r>
            <a:r>
              <a:rPr lang="en-US" dirty="0" err="1" smtClean="0">
                <a:solidFill>
                  <a:schemeClr val="tx1"/>
                </a:solidFill>
                <a:latin typeface="Candara"/>
              </a:rPr>
              <a:t>sei</a:t>
            </a:r>
            <a:r>
              <a:rPr lang="en-US" dirty="0" smtClean="0">
                <a:solidFill>
                  <a:schemeClr val="tx1"/>
                </a:solidFill>
                <a:latin typeface="Candara"/>
              </a:rPr>
              <a:t> </a:t>
            </a:r>
            <a:r>
              <a:rPr lang="en-US" dirty="0" err="1" smtClean="0">
                <a:solidFill>
                  <a:schemeClr val="tx1"/>
                </a:solidFill>
                <a:latin typeface="Candara"/>
              </a:rPr>
              <a:t>sezioni</a:t>
            </a:r>
            <a:r>
              <a:rPr lang="en-US" dirty="0" smtClean="0">
                <a:solidFill>
                  <a:schemeClr val="tx1"/>
                </a:solidFill>
                <a:latin typeface="Candara"/>
              </a:rPr>
              <a:t>:</a:t>
            </a:r>
            <a:endParaRPr lang="it-IT" dirty="0" smtClean="0">
              <a:solidFill>
                <a:schemeClr val="tx1"/>
              </a:solidFill>
            </a:endParaRPr>
          </a:p>
        </p:txBody>
      </p:sp>
    </p:spTree>
    <p:extLst>
      <p:ext uri="{BB962C8B-B14F-4D97-AF65-F5344CB8AC3E}">
        <p14:creationId xmlns:p14="http://schemas.microsoft.com/office/powerpoint/2010/main" val="181841899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142852"/>
            <a:ext cx="8229600" cy="990600"/>
          </a:xfrm>
        </p:spPr>
        <p:txBody>
          <a:bodyPr rtlCol="0">
            <a:normAutofit/>
          </a:bodyPr>
          <a:lstStyle/>
          <a:p>
            <a:pPr algn="ctr" eaLnBrk="1" fontAlgn="auto" hangingPunct="1">
              <a:spcAft>
                <a:spcPts val="0"/>
              </a:spcAft>
              <a:defRPr/>
            </a:pPr>
            <a:r>
              <a:rPr lang="en-US" sz="3600" b="1" i="1" cap="all" dirty="0" err="1" smtClean="0">
                <a:solidFill>
                  <a:schemeClr val="tx1"/>
                </a:solidFill>
                <a:latin typeface="Candara"/>
              </a:rPr>
              <a:t>D</a:t>
            </a:r>
            <a:r>
              <a:rPr lang="en-US" sz="3600" b="1" i="1" dirty="0" err="1" smtClean="0">
                <a:solidFill>
                  <a:schemeClr val="tx1"/>
                </a:solidFill>
                <a:latin typeface="Candara"/>
              </a:rPr>
              <a:t>imensione</a:t>
            </a:r>
            <a:r>
              <a:rPr lang="en-US" sz="3600" b="1" i="1" dirty="0" smtClean="0">
                <a:solidFill>
                  <a:schemeClr val="tx1"/>
                </a:solidFill>
                <a:latin typeface="Candara"/>
              </a:rPr>
              <a:t> </a:t>
            </a:r>
            <a:r>
              <a:rPr lang="en-US" sz="3600" b="1" i="1" cap="all" dirty="0" smtClean="0">
                <a:solidFill>
                  <a:schemeClr val="tx1"/>
                </a:solidFill>
                <a:latin typeface="Candara"/>
              </a:rPr>
              <a:t>A: </a:t>
            </a:r>
            <a:r>
              <a:rPr lang="en-US" sz="3600" b="1" i="1" cap="all" dirty="0" err="1" smtClean="0">
                <a:solidFill>
                  <a:schemeClr val="tx1"/>
                </a:solidFill>
                <a:latin typeface="Candara"/>
              </a:rPr>
              <a:t>C</a:t>
            </a:r>
            <a:r>
              <a:rPr lang="en-US" sz="3600" b="1" i="1" dirty="0" err="1" smtClean="0">
                <a:solidFill>
                  <a:schemeClr val="tx1"/>
                </a:solidFill>
                <a:latin typeface="Candara"/>
              </a:rPr>
              <a:t>reare</a:t>
            </a:r>
            <a:r>
              <a:rPr lang="en-US" sz="3600" b="1" i="1" cap="all" dirty="0" smtClean="0">
                <a:solidFill>
                  <a:schemeClr val="tx1"/>
                </a:solidFill>
                <a:latin typeface="Candara"/>
              </a:rPr>
              <a:t> C</a:t>
            </a:r>
            <a:r>
              <a:rPr lang="en-US" sz="3600" b="1" i="1" dirty="0" smtClean="0">
                <a:solidFill>
                  <a:schemeClr val="tx1"/>
                </a:solidFill>
                <a:latin typeface="Candara"/>
              </a:rPr>
              <a:t>ulture</a:t>
            </a:r>
            <a:r>
              <a:rPr lang="en-US" sz="3600" b="1" i="1" cap="all" dirty="0" smtClean="0">
                <a:solidFill>
                  <a:schemeClr val="tx1"/>
                </a:solidFill>
                <a:latin typeface="Candara"/>
              </a:rPr>
              <a:t> </a:t>
            </a:r>
            <a:r>
              <a:rPr lang="en-US" sz="3600" b="1" i="1" dirty="0">
                <a:solidFill>
                  <a:schemeClr val="tx1"/>
                </a:solidFill>
                <a:latin typeface="Candara"/>
              </a:rPr>
              <a:t>I</a:t>
            </a:r>
            <a:r>
              <a:rPr lang="en-US" sz="3600" b="1" i="1" dirty="0" smtClean="0">
                <a:solidFill>
                  <a:schemeClr val="tx1"/>
                </a:solidFill>
                <a:latin typeface="Candara"/>
              </a:rPr>
              <a:t>nclusive</a:t>
            </a:r>
            <a:endParaRPr lang="it-IT" i="1" dirty="0" smtClean="0">
              <a:solidFill>
                <a:schemeClr val="tx1"/>
              </a:solidFill>
            </a:endParaRPr>
          </a:p>
        </p:txBody>
      </p:sp>
      <p:sp>
        <p:nvSpPr>
          <p:cNvPr id="27651" name="TextBox 4"/>
          <p:cNvSpPr txBox="1">
            <a:spLocks noChangeArrowheads="1"/>
          </p:cNvSpPr>
          <p:nvPr/>
        </p:nvSpPr>
        <p:spPr bwMode="auto">
          <a:xfrm>
            <a:off x="81211" y="1411729"/>
            <a:ext cx="4176712" cy="44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fontAlgn="base" hangingPunct="1">
              <a:lnSpc>
                <a:spcPct val="80000"/>
              </a:lnSpc>
              <a:spcBef>
                <a:spcPct val="20000"/>
              </a:spcBef>
              <a:spcAft>
                <a:spcPct val="0"/>
              </a:spcAft>
            </a:pPr>
            <a:r>
              <a:rPr lang="it-IT" sz="2800" b="1" dirty="0" smtClean="0">
                <a:solidFill>
                  <a:srgbClr val="FFFF00"/>
                </a:solidFill>
                <a:latin typeface="Candara" pitchFamily="34" charset="0"/>
                <a:ea typeface="MS PGothic" pitchFamily="34" charset="-128"/>
              </a:rPr>
              <a:t>A.1 </a:t>
            </a:r>
            <a:r>
              <a:rPr lang="it-IT" sz="2800" b="1" dirty="0" smtClean="0">
                <a:solidFill>
                  <a:srgbClr val="FFC000"/>
                </a:solidFill>
                <a:latin typeface="Candara" pitchFamily="34" charset="0"/>
                <a:ea typeface="MS PGothic" pitchFamily="34" charset="-128"/>
              </a:rPr>
              <a:t>Costruire comunità</a:t>
            </a:r>
          </a:p>
        </p:txBody>
      </p:sp>
      <p:sp>
        <p:nvSpPr>
          <p:cNvPr id="4" name="Rettangolo 3"/>
          <p:cNvSpPr/>
          <p:nvPr/>
        </p:nvSpPr>
        <p:spPr>
          <a:xfrm>
            <a:off x="4367459" y="1411729"/>
            <a:ext cx="4705135" cy="445635"/>
          </a:xfrm>
          <a:prstGeom prst="rect">
            <a:avLst/>
          </a:prstGeom>
        </p:spPr>
        <p:txBody>
          <a:bodyPr wrap="none">
            <a:spAutoFit/>
          </a:bodyPr>
          <a:lstStyle/>
          <a:p>
            <a:pPr lvl="0" algn="ctr" fontAlgn="base">
              <a:lnSpc>
                <a:spcPct val="80000"/>
              </a:lnSpc>
              <a:spcBef>
                <a:spcPct val="20000"/>
              </a:spcBef>
              <a:spcAft>
                <a:spcPct val="0"/>
              </a:spcAft>
            </a:pPr>
            <a:r>
              <a:rPr lang="it-IT" sz="2800" b="1" dirty="0" smtClean="0">
                <a:solidFill>
                  <a:srgbClr val="FFFF00"/>
                </a:solidFill>
                <a:latin typeface="Candara" pitchFamily="34" charset="0"/>
                <a:ea typeface="MS PGothic" pitchFamily="34" charset="-128"/>
              </a:rPr>
              <a:t>A. 2 </a:t>
            </a:r>
            <a:r>
              <a:rPr lang="it-IT" sz="2800" b="1" dirty="0" smtClean="0">
                <a:solidFill>
                  <a:srgbClr val="FFC000"/>
                </a:solidFill>
                <a:latin typeface="Candara" pitchFamily="34" charset="0"/>
                <a:ea typeface="MS PGothic" pitchFamily="34" charset="-128"/>
              </a:rPr>
              <a:t>Affermare valori inclusivi</a:t>
            </a:r>
          </a:p>
        </p:txBody>
      </p:sp>
      <p:cxnSp>
        <p:nvCxnSpPr>
          <p:cNvPr id="6" name="Connettore 1 5"/>
          <p:cNvCxnSpPr/>
          <p:nvPr/>
        </p:nvCxnSpPr>
        <p:spPr>
          <a:xfrm flipH="1">
            <a:off x="714348" y="1142984"/>
            <a:ext cx="756084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 name="Connettore 1 6"/>
          <p:cNvCxnSpPr/>
          <p:nvPr/>
        </p:nvCxnSpPr>
        <p:spPr>
          <a:xfrm>
            <a:off x="2143108" y="1142984"/>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Connettore 1 7"/>
          <p:cNvCxnSpPr/>
          <p:nvPr/>
        </p:nvCxnSpPr>
        <p:spPr>
          <a:xfrm>
            <a:off x="6691012" y="1142984"/>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Connettore 1 8"/>
          <p:cNvCxnSpPr/>
          <p:nvPr/>
        </p:nvCxnSpPr>
        <p:spPr>
          <a:xfrm>
            <a:off x="4530772" y="853211"/>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1025" name="Rectangle 1"/>
          <p:cNvSpPr>
            <a:spLocks noChangeArrowheads="1"/>
          </p:cNvSpPr>
          <p:nvPr/>
        </p:nvSpPr>
        <p:spPr bwMode="auto">
          <a:xfrm>
            <a:off x="357190" y="2285992"/>
            <a:ext cx="3714744" cy="3693319"/>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rgbClr val="231F20"/>
                </a:solidFill>
                <a:effectLst/>
                <a:latin typeface="Candara" pitchFamily="34" charset="0"/>
                <a:ea typeface="Calibri" pitchFamily="34" charset="0"/>
                <a:cs typeface="Franklin Gothic Book" pitchFamily="34" charset="0"/>
              </a:rPr>
              <a:t>A.1.1 Ciascuno deve sentirsi benvenuto.</a:t>
            </a:r>
            <a:endParaRPr kumimoji="0" lang="it-IT" b="0" i="0" u="none" strike="noStrike" cap="none" normalizeH="0" baseline="0" dirty="0" smtClean="0">
              <a:ln>
                <a:noFill/>
              </a:ln>
              <a:solidFill>
                <a:schemeClr val="tx1"/>
              </a:solidFill>
              <a:effectLst/>
              <a:latin typeface="Candara"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rgbClr val="231F20"/>
                </a:solidFill>
                <a:effectLst/>
                <a:latin typeface="Candara" pitchFamily="34" charset="0"/>
                <a:ea typeface="Calibri" pitchFamily="34" charset="0"/>
                <a:cs typeface="Franklin Gothic Book" pitchFamily="34" charset="0"/>
              </a:rPr>
              <a:t>A.1.2 Gli alunni si aiutano l’un l’altro.</a:t>
            </a:r>
            <a:endParaRPr kumimoji="0" lang="it-IT" b="0" i="0" u="none" strike="noStrike" cap="none" normalizeH="0" baseline="0" dirty="0" smtClean="0">
              <a:ln>
                <a:noFill/>
              </a:ln>
              <a:solidFill>
                <a:schemeClr val="tx1"/>
              </a:solidFill>
              <a:effectLst/>
              <a:latin typeface="Candara"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rgbClr val="231F20"/>
                </a:solidFill>
                <a:effectLst/>
                <a:latin typeface="Candara" pitchFamily="34" charset="0"/>
                <a:ea typeface="Calibri" pitchFamily="34" charset="0"/>
                <a:cs typeface="Franklin Gothic Book" pitchFamily="34" charset="0"/>
              </a:rPr>
              <a:t>A.1.3 Gli insegnanti collaborano tra loro.</a:t>
            </a:r>
            <a:endParaRPr kumimoji="0" lang="it-IT" b="0" i="0" u="none" strike="noStrike" cap="none" normalizeH="0" baseline="0" dirty="0" smtClean="0">
              <a:ln>
                <a:noFill/>
              </a:ln>
              <a:solidFill>
                <a:schemeClr val="tx1"/>
              </a:solidFill>
              <a:effectLst/>
              <a:latin typeface="Candara"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rgbClr val="231F20"/>
                </a:solidFill>
                <a:effectLst/>
                <a:latin typeface="Candara" pitchFamily="34" charset="0"/>
                <a:ea typeface="Calibri" pitchFamily="34" charset="0"/>
                <a:cs typeface="Franklin Gothic Book" pitchFamily="34" charset="0"/>
              </a:rPr>
              <a:t>A.1.4 Gli insegnanti e gli alunni si trattano con rispetto.</a:t>
            </a:r>
            <a:endParaRPr kumimoji="0" lang="it-IT" b="0" i="0" u="none" strike="noStrike" cap="none" normalizeH="0" baseline="0" dirty="0" smtClean="0">
              <a:ln>
                <a:noFill/>
              </a:ln>
              <a:solidFill>
                <a:schemeClr val="tx1"/>
              </a:solidFill>
              <a:effectLst/>
              <a:latin typeface="Candara"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rgbClr val="231F20"/>
                </a:solidFill>
                <a:effectLst/>
                <a:latin typeface="Candara" pitchFamily="34" charset="0"/>
                <a:ea typeface="Calibri" pitchFamily="34" charset="0"/>
                <a:cs typeface="Franklin Gothic Book" pitchFamily="34" charset="0"/>
              </a:rPr>
              <a:t>A.1.5 C’è collaborazione tra gli insegnanti e le famiglie. </a:t>
            </a:r>
            <a:endParaRPr kumimoji="0" lang="it-IT" b="0" i="0" u="none" strike="noStrike" cap="none" normalizeH="0" baseline="0" dirty="0" smtClean="0">
              <a:ln>
                <a:noFill/>
              </a:ln>
              <a:solidFill>
                <a:schemeClr val="tx1"/>
              </a:solidFill>
              <a:effectLst/>
              <a:latin typeface="Candara"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rgbClr val="231F20"/>
                </a:solidFill>
                <a:effectLst/>
                <a:latin typeface="Candara" pitchFamily="34" charset="0"/>
                <a:ea typeface="Calibri" pitchFamily="34" charset="0"/>
                <a:cs typeface="Franklin Gothic Book" pitchFamily="34" charset="0"/>
              </a:rPr>
              <a:t>A.1.6 Gli insegnanti e il Consiglio di istituto collaborano positivamente.</a:t>
            </a:r>
            <a:endParaRPr kumimoji="0" lang="it-IT" b="0" i="0" u="none" strike="noStrike" cap="none" normalizeH="0" baseline="0" dirty="0" smtClean="0">
              <a:ln>
                <a:noFill/>
              </a:ln>
              <a:solidFill>
                <a:schemeClr val="tx1"/>
              </a:solidFill>
              <a:effectLst/>
              <a:latin typeface="Candara"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rgbClr val="231F20"/>
                </a:solidFill>
                <a:effectLst/>
                <a:latin typeface="Candara" pitchFamily="34" charset="0"/>
                <a:ea typeface="Calibri" pitchFamily="34" charset="0"/>
                <a:cs typeface="Franklin Gothic Book" pitchFamily="34" charset="0"/>
              </a:rPr>
              <a:t>A.1.7 Tutte le comunità locali sono coinvolte nell’attività della scuola.</a:t>
            </a:r>
            <a:endParaRPr kumimoji="0" lang="it-IT" b="0" i="0" u="none" strike="noStrike" cap="none" normalizeH="0" baseline="0" dirty="0" smtClean="0">
              <a:ln>
                <a:noFill/>
              </a:ln>
              <a:solidFill>
                <a:schemeClr val="tx1"/>
              </a:solidFill>
              <a:effectLst/>
              <a:latin typeface="Candara" pitchFamily="34" charset="0"/>
              <a:cs typeface="Arial" pitchFamily="34" charset="0"/>
            </a:endParaRPr>
          </a:p>
        </p:txBody>
      </p:sp>
      <p:cxnSp>
        <p:nvCxnSpPr>
          <p:cNvPr id="28" name="Connettore 1 27"/>
          <p:cNvCxnSpPr/>
          <p:nvPr/>
        </p:nvCxnSpPr>
        <p:spPr>
          <a:xfrm>
            <a:off x="2154508" y="1857364"/>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1026" name="Rectangle 2"/>
          <p:cNvSpPr>
            <a:spLocks noChangeArrowheads="1"/>
          </p:cNvSpPr>
          <p:nvPr/>
        </p:nvSpPr>
        <p:spPr bwMode="auto">
          <a:xfrm>
            <a:off x="4286248" y="2190833"/>
            <a:ext cx="4714908" cy="424731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b="0" i="0" u="none" strike="noStrike" cap="none" normalizeH="0" baseline="0" dirty="0" smtClean="0">
                <a:ln>
                  <a:noFill/>
                </a:ln>
                <a:solidFill>
                  <a:srgbClr val="231F20"/>
                </a:solidFill>
                <a:effectLst/>
                <a:latin typeface="Candara" pitchFamily="34" charset="0"/>
                <a:ea typeface="Calibri" pitchFamily="34" charset="0"/>
                <a:cs typeface="Franklin Gothic Book" pitchFamily="34" charset="0"/>
              </a:rPr>
              <a:t>A.2.1 Le attese sono elevate per tutti gli alunni.</a:t>
            </a:r>
            <a:endParaRPr kumimoji="0" lang="it-IT" b="0" i="0" u="none" strike="noStrike" cap="none" normalizeH="0" baseline="0" dirty="0" smtClean="0">
              <a:ln>
                <a:noFill/>
              </a:ln>
              <a:solidFill>
                <a:schemeClr val="tx1"/>
              </a:solidFill>
              <a:effectLst/>
              <a:latin typeface="Candara"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rgbClr val="231F20"/>
                </a:solidFill>
                <a:effectLst/>
                <a:latin typeface="Candara" pitchFamily="34" charset="0"/>
                <a:ea typeface="Calibri" pitchFamily="34" charset="0"/>
                <a:cs typeface="Franklin Gothic Book" pitchFamily="34" charset="0"/>
              </a:rPr>
              <a:t> A.2.2 Gruppo insegnante, Consiglio di istituto, alunni e famiglie condividono una filosofia inclusiva.</a:t>
            </a:r>
            <a:endParaRPr kumimoji="0" lang="it-IT" b="0" i="0" u="none" strike="noStrike" cap="none" normalizeH="0" baseline="0" dirty="0" smtClean="0">
              <a:ln>
                <a:noFill/>
              </a:ln>
              <a:solidFill>
                <a:schemeClr val="tx1"/>
              </a:solidFill>
              <a:effectLst/>
              <a:latin typeface="Candara"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rgbClr val="231F20"/>
                </a:solidFill>
                <a:effectLst/>
                <a:latin typeface="Candara" pitchFamily="34" charset="0"/>
                <a:ea typeface="Calibri" pitchFamily="34" charset="0"/>
                <a:cs typeface="Franklin Gothic Book" pitchFamily="34" charset="0"/>
              </a:rPr>
              <a:t> A.2.3 Gli alunni sono valorizzati in modo uguale.</a:t>
            </a:r>
            <a:endParaRPr kumimoji="0" lang="it-IT" b="0" i="0" u="none" strike="noStrike" cap="none" normalizeH="0" baseline="0" dirty="0" smtClean="0">
              <a:ln>
                <a:noFill/>
              </a:ln>
              <a:solidFill>
                <a:schemeClr val="tx1"/>
              </a:solidFill>
              <a:effectLst/>
              <a:latin typeface="Candara"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rgbClr val="231F20"/>
                </a:solidFill>
                <a:effectLst/>
                <a:latin typeface="Candara" pitchFamily="34" charset="0"/>
                <a:ea typeface="Calibri" pitchFamily="34" charset="0"/>
                <a:cs typeface="Franklin Gothic Book" pitchFamily="34" charset="0"/>
              </a:rPr>
              <a:t> A.2.4 Insegnanti e alunni si trattano l’un l’altro come esseri umani oltre che come rappresentanti di un «ruolo».</a:t>
            </a:r>
            <a:endParaRPr kumimoji="0" lang="it-IT" b="0" i="0" u="none" strike="noStrike" cap="none" normalizeH="0" baseline="0" dirty="0" smtClean="0">
              <a:ln>
                <a:noFill/>
              </a:ln>
              <a:solidFill>
                <a:schemeClr val="tx1"/>
              </a:solidFill>
              <a:effectLst/>
              <a:latin typeface="Candara"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rgbClr val="231F20"/>
                </a:solidFill>
                <a:effectLst/>
                <a:latin typeface="Candara" pitchFamily="34" charset="0"/>
                <a:ea typeface="Calibri" pitchFamily="34" charset="0"/>
                <a:cs typeface="Franklin Gothic Book" pitchFamily="34" charset="0"/>
              </a:rPr>
              <a:t> A.2.5 Il gruppo insegnante cerca di rimuovere gli ostacoli all’apprendimento e alla partecipazione in ogni aspetto della vita scolastica.</a:t>
            </a:r>
            <a:endParaRPr kumimoji="0" lang="it-IT" b="0" i="0" u="none" strike="noStrike" cap="none" normalizeH="0" baseline="0" dirty="0" smtClean="0">
              <a:ln>
                <a:noFill/>
              </a:ln>
              <a:solidFill>
                <a:schemeClr val="tx1"/>
              </a:solidFill>
              <a:effectLst/>
              <a:latin typeface="Candara"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rgbClr val="231F20"/>
                </a:solidFill>
                <a:effectLst/>
                <a:latin typeface="Candara" pitchFamily="34" charset="0"/>
                <a:ea typeface="Calibri" pitchFamily="34" charset="0"/>
                <a:cs typeface="Franklin Gothic Book" pitchFamily="34" charset="0"/>
              </a:rPr>
              <a:t> A.2.6 La scuola si sforza di ridurre ogni forma di discriminazione.</a:t>
            </a:r>
            <a:endParaRPr kumimoji="0" lang="it-IT" b="0" i="0" u="none" strike="noStrike" cap="none" normalizeH="0" baseline="0" dirty="0" smtClean="0">
              <a:ln>
                <a:noFill/>
              </a:ln>
              <a:solidFill>
                <a:schemeClr val="tx1"/>
              </a:solidFill>
              <a:effectLst/>
              <a:latin typeface="Candara" pitchFamily="34" charset="0"/>
              <a:cs typeface="Arial" pitchFamily="34" charset="0"/>
            </a:endParaRPr>
          </a:p>
        </p:txBody>
      </p:sp>
      <p:cxnSp>
        <p:nvCxnSpPr>
          <p:cNvPr id="29" name="Connettore 1 28"/>
          <p:cNvCxnSpPr/>
          <p:nvPr/>
        </p:nvCxnSpPr>
        <p:spPr>
          <a:xfrm>
            <a:off x="6715140" y="1783646"/>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669765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box(in)">
                                      <p:cBhvr>
                                        <p:cTn id="7" dur="500"/>
                                        <p:tgtEl>
                                          <p:spTgt spid="102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ox(in)">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animBg="1"/>
      <p:bldP spid="102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142852"/>
            <a:ext cx="8229600" cy="990600"/>
          </a:xfrm>
        </p:spPr>
        <p:txBody>
          <a:bodyPr rtlCol="0">
            <a:normAutofit/>
          </a:bodyPr>
          <a:lstStyle/>
          <a:p>
            <a:pPr algn="ctr" eaLnBrk="1" fontAlgn="auto" hangingPunct="1">
              <a:spcAft>
                <a:spcPts val="0"/>
              </a:spcAft>
              <a:defRPr/>
            </a:pPr>
            <a:r>
              <a:rPr lang="en-US" sz="3600" b="1" i="1" cap="all" dirty="0" err="1" smtClean="0">
                <a:solidFill>
                  <a:schemeClr val="tx1"/>
                </a:solidFill>
                <a:latin typeface="Candara"/>
              </a:rPr>
              <a:t>D</a:t>
            </a:r>
            <a:r>
              <a:rPr lang="en-US" sz="3600" b="1" i="1" dirty="0" err="1" smtClean="0">
                <a:solidFill>
                  <a:schemeClr val="tx1"/>
                </a:solidFill>
                <a:latin typeface="Candara"/>
              </a:rPr>
              <a:t>imensione</a:t>
            </a:r>
            <a:r>
              <a:rPr lang="en-US" sz="3600" b="1" i="1" dirty="0" smtClean="0">
                <a:solidFill>
                  <a:schemeClr val="tx1"/>
                </a:solidFill>
                <a:latin typeface="Candara"/>
              </a:rPr>
              <a:t> </a:t>
            </a:r>
            <a:r>
              <a:rPr lang="en-US" sz="3600" b="1" i="1" cap="all" dirty="0" smtClean="0">
                <a:solidFill>
                  <a:schemeClr val="tx1"/>
                </a:solidFill>
                <a:latin typeface="Candara"/>
              </a:rPr>
              <a:t>B: </a:t>
            </a:r>
            <a:r>
              <a:rPr lang="en-US" sz="3600" b="1" i="1" dirty="0" err="1" smtClean="0">
                <a:solidFill>
                  <a:schemeClr val="tx1"/>
                </a:solidFill>
                <a:latin typeface="Candara"/>
              </a:rPr>
              <a:t>Produrre</a:t>
            </a:r>
            <a:r>
              <a:rPr lang="en-US" sz="3600" b="1" i="1" dirty="0" smtClean="0">
                <a:solidFill>
                  <a:schemeClr val="tx1"/>
                </a:solidFill>
                <a:latin typeface="Candara"/>
              </a:rPr>
              <a:t> </a:t>
            </a:r>
            <a:r>
              <a:rPr lang="en-US" sz="3600" b="1" i="1" dirty="0" err="1" smtClean="0">
                <a:solidFill>
                  <a:schemeClr val="tx1"/>
                </a:solidFill>
                <a:latin typeface="Candara"/>
              </a:rPr>
              <a:t>Politiche</a:t>
            </a:r>
            <a:r>
              <a:rPr lang="en-US" sz="3600" b="1" i="1" dirty="0" smtClean="0">
                <a:solidFill>
                  <a:schemeClr val="tx1"/>
                </a:solidFill>
                <a:latin typeface="Candara"/>
              </a:rPr>
              <a:t> Inclusive</a:t>
            </a:r>
            <a:endParaRPr lang="it-IT" i="1" dirty="0" smtClean="0">
              <a:solidFill>
                <a:schemeClr val="tx1"/>
              </a:solidFill>
            </a:endParaRPr>
          </a:p>
        </p:txBody>
      </p:sp>
      <p:sp>
        <p:nvSpPr>
          <p:cNvPr id="27651" name="TextBox 4"/>
          <p:cNvSpPr txBox="1">
            <a:spLocks noChangeArrowheads="1"/>
          </p:cNvSpPr>
          <p:nvPr/>
        </p:nvSpPr>
        <p:spPr bwMode="auto">
          <a:xfrm>
            <a:off x="81211" y="1411729"/>
            <a:ext cx="4176712" cy="790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fontAlgn="base" hangingPunct="1">
              <a:lnSpc>
                <a:spcPct val="80000"/>
              </a:lnSpc>
              <a:spcBef>
                <a:spcPct val="20000"/>
              </a:spcBef>
              <a:spcAft>
                <a:spcPct val="0"/>
              </a:spcAft>
            </a:pPr>
            <a:r>
              <a:rPr lang="it-IT" sz="2800" b="1" dirty="0" smtClean="0">
                <a:solidFill>
                  <a:srgbClr val="FFFF00"/>
                </a:solidFill>
                <a:latin typeface="Candara" pitchFamily="34" charset="0"/>
                <a:ea typeface="MS PGothic" pitchFamily="34" charset="-128"/>
              </a:rPr>
              <a:t>B.1 </a:t>
            </a:r>
            <a:r>
              <a:rPr lang="it-IT" sz="2800" b="1" dirty="0" smtClean="0">
                <a:solidFill>
                  <a:srgbClr val="FFC000"/>
                </a:solidFill>
                <a:latin typeface="Candara" pitchFamily="34" charset="0"/>
                <a:ea typeface="MS PGothic" pitchFamily="34" charset="-128"/>
              </a:rPr>
              <a:t>Sviluppare la Scuola per Tutti </a:t>
            </a:r>
          </a:p>
        </p:txBody>
      </p:sp>
      <p:sp>
        <p:nvSpPr>
          <p:cNvPr id="4" name="Rettangolo 3"/>
          <p:cNvSpPr/>
          <p:nvPr/>
        </p:nvSpPr>
        <p:spPr>
          <a:xfrm>
            <a:off x="4367459" y="1411729"/>
            <a:ext cx="4541628" cy="876522"/>
          </a:xfrm>
          <a:prstGeom prst="rect">
            <a:avLst/>
          </a:prstGeom>
        </p:spPr>
        <p:txBody>
          <a:bodyPr wrap="none">
            <a:spAutoFit/>
          </a:bodyPr>
          <a:lstStyle/>
          <a:p>
            <a:pPr lvl="0" algn="ctr" fontAlgn="base">
              <a:lnSpc>
                <a:spcPct val="80000"/>
              </a:lnSpc>
              <a:spcBef>
                <a:spcPct val="20000"/>
              </a:spcBef>
              <a:spcAft>
                <a:spcPct val="0"/>
              </a:spcAft>
            </a:pPr>
            <a:r>
              <a:rPr lang="it-IT" sz="2800" b="1" dirty="0" smtClean="0">
                <a:solidFill>
                  <a:srgbClr val="FFFF00"/>
                </a:solidFill>
                <a:latin typeface="Candara" pitchFamily="34" charset="0"/>
                <a:ea typeface="MS PGothic" pitchFamily="34" charset="-128"/>
              </a:rPr>
              <a:t>B. 2 </a:t>
            </a:r>
            <a:r>
              <a:rPr lang="it-IT" sz="2800" b="1" dirty="0" smtClean="0">
                <a:solidFill>
                  <a:srgbClr val="FFC000"/>
                </a:solidFill>
                <a:latin typeface="Candara" pitchFamily="34" charset="0"/>
                <a:ea typeface="MS PGothic" pitchFamily="34" charset="-128"/>
              </a:rPr>
              <a:t>Organizzare il Sostegno </a:t>
            </a:r>
          </a:p>
          <a:p>
            <a:pPr lvl="0" algn="ctr" fontAlgn="base">
              <a:lnSpc>
                <a:spcPct val="80000"/>
              </a:lnSpc>
              <a:spcBef>
                <a:spcPct val="20000"/>
              </a:spcBef>
              <a:spcAft>
                <a:spcPct val="0"/>
              </a:spcAft>
            </a:pPr>
            <a:r>
              <a:rPr lang="it-IT" sz="2800" b="1" dirty="0" smtClean="0">
                <a:solidFill>
                  <a:srgbClr val="FFC000"/>
                </a:solidFill>
                <a:latin typeface="Candara" pitchFamily="34" charset="0"/>
                <a:ea typeface="MS PGothic" pitchFamily="34" charset="-128"/>
              </a:rPr>
              <a:t>alla Diversità</a:t>
            </a:r>
          </a:p>
        </p:txBody>
      </p:sp>
      <p:cxnSp>
        <p:nvCxnSpPr>
          <p:cNvPr id="6" name="Connettore 1 5"/>
          <p:cNvCxnSpPr/>
          <p:nvPr/>
        </p:nvCxnSpPr>
        <p:spPr>
          <a:xfrm flipH="1">
            <a:off x="714348" y="1142984"/>
            <a:ext cx="756084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 name="Connettore 1 6"/>
          <p:cNvCxnSpPr/>
          <p:nvPr/>
        </p:nvCxnSpPr>
        <p:spPr>
          <a:xfrm>
            <a:off x="2143108" y="1142984"/>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Connettore 1 7"/>
          <p:cNvCxnSpPr/>
          <p:nvPr/>
        </p:nvCxnSpPr>
        <p:spPr>
          <a:xfrm>
            <a:off x="6691012" y="1142984"/>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Connettore 1 8"/>
          <p:cNvCxnSpPr/>
          <p:nvPr/>
        </p:nvCxnSpPr>
        <p:spPr>
          <a:xfrm>
            <a:off x="4530772" y="853211"/>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1025" name="Rectangle 1"/>
          <p:cNvSpPr>
            <a:spLocks noChangeArrowheads="1"/>
          </p:cNvSpPr>
          <p:nvPr/>
        </p:nvSpPr>
        <p:spPr bwMode="auto">
          <a:xfrm>
            <a:off x="357190" y="2539269"/>
            <a:ext cx="3714744" cy="424731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r>
              <a:rPr lang="it-IT" dirty="0" smtClean="0">
                <a:latin typeface="Candara" pitchFamily="34" charset="0"/>
              </a:rPr>
              <a:t>B.1.1 La selezione del personale e le carriere sono trasparenti.</a:t>
            </a:r>
          </a:p>
          <a:p>
            <a:r>
              <a:rPr lang="it-IT" dirty="0" smtClean="0">
                <a:latin typeface="Candara" pitchFamily="34" charset="0"/>
              </a:rPr>
              <a:t>B.1.2 I nuovi insegnanti vengono aiutati ad ambientarsi nella scuola.</a:t>
            </a:r>
          </a:p>
          <a:p>
            <a:r>
              <a:rPr lang="it-IT" dirty="0" smtClean="0">
                <a:latin typeface="Candara" pitchFamily="34" charset="0"/>
              </a:rPr>
              <a:t>B.1.3 La scuola promuove l’accoglienza di tutti gli alunni della comunità locale.</a:t>
            </a:r>
          </a:p>
          <a:p>
            <a:r>
              <a:rPr lang="it-IT" dirty="0" smtClean="0">
                <a:latin typeface="Candara" pitchFamily="34" charset="0"/>
              </a:rPr>
              <a:t>B.1.4 La scuola rende le proprie strutture fisicamente accessibili a tutte le persone.</a:t>
            </a:r>
          </a:p>
          <a:p>
            <a:r>
              <a:rPr lang="it-IT" dirty="0" smtClean="0">
                <a:latin typeface="Candara" pitchFamily="34" charset="0"/>
              </a:rPr>
              <a:t>B.1.5 Tutti i nuovi alunni vengono aiutati ad ambientarsi nella scuola.</a:t>
            </a:r>
          </a:p>
          <a:p>
            <a:r>
              <a:rPr lang="it-IT" dirty="0" smtClean="0">
                <a:latin typeface="Candara" pitchFamily="34" charset="0"/>
              </a:rPr>
              <a:t>B.1.6 La scuola organizza i gruppi-classe in modo che tutti gli alunni vengano valorizzati.</a:t>
            </a:r>
            <a:endParaRPr lang="it-IT" dirty="0">
              <a:latin typeface="Candara" pitchFamily="34" charset="0"/>
            </a:endParaRPr>
          </a:p>
        </p:txBody>
      </p:sp>
      <p:cxnSp>
        <p:nvCxnSpPr>
          <p:cNvPr id="28" name="Connettore 1 27"/>
          <p:cNvCxnSpPr/>
          <p:nvPr/>
        </p:nvCxnSpPr>
        <p:spPr>
          <a:xfrm>
            <a:off x="2154508" y="2212274"/>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1026" name="Rectangle 2"/>
          <p:cNvSpPr>
            <a:spLocks noChangeArrowheads="1"/>
          </p:cNvSpPr>
          <p:nvPr/>
        </p:nvSpPr>
        <p:spPr bwMode="auto">
          <a:xfrm>
            <a:off x="4286248" y="2539269"/>
            <a:ext cx="4714908" cy="424731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r>
              <a:rPr lang="it-IT" sz="1500" dirty="0" smtClean="0">
                <a:latin typeface="Candara" pitchFamily="34" charset="0"/>
              </a:rPr>
              <a:t>B.2.1 Tutte le forme di sostegno sono coordinate.</a:t>
            </a:r>
          </a:p>
          <a:p>
            <a:r>
              <a:rPr lang="it-IT" sz="1500" dirty="0" smtClean="0">
                <a:latin typeface="Candara" pitchFamily="34" charset="0"/>
              </a:rPr>
              <a:t>B.2.2 Le attività di formazione aiutano gli insegnanti ad affrontare le diversità degli alunni.</a:t>
            </a:r>
          </a:p>
          <a:p>
            <a:r>
              <a:rPr lang="it-IT" sz="1500" dirty="0" smtClean="0">
                <a:latin typeface="Candara" pitchFamily="34" charset="0"/>
              </a:rPr>
              <a:t>B.2.3 Le politiche rivolte ai Bisogni Educativi Speciali sono inclusive.</a:t>
            </a:r>
          </a:p>
          <a:p>
            <a:r>
              <a:rPr lang="it-IT" sz="1500" dirty="0" smtClean="0">
                <a:latin typeface="Candara" pitchFamily="34" charset="0"/>
              </a:rPr>
              <a:t>B.2.4 Viene utilizzata una modalità definita statale e strutturata per ridurre  gli ostacoli all’apprendimento e alla partecipazione di tutti gli alunni.</a:t>
            </a:r>
          </a:p>
          <a:p>
            <a:r>
              <a:rPr lang="it-IT" sz="1500" dirty="0" smtClean="0">
                <a:latin typeface="Candara" pitchFamily="34" charset="0"/>
              </a:rPr>
              <a:t>B.2.5 Il sostegno agli alunni stranieri che imparano l’italiano è coordinato con il sostegno all’apprendimento degli altri alunni.</a:t>
            </a:r>
          </a:p>
          <a:p>
            <a:r>
              <a:rPr lang="it-IT" sz="1500" dirty="0" smtClean="0">
                <a:latin typeface="Candara" pitchFamily="34" charset="0"/>
              </a:rPr>
              <a:t>B.2.6 Le politiche di sostegno personale e del comportamento sono collegate a quelle di sostegno allo sviluppo curricolare e all’apprendimento.</a:t>
            </a:r>
          </a:p>
          <a:p>
            <a:r>
              <a:rPr lang="it-IT" sz="1500" dirty="0" smtClean="0">
                <a:latin typeface="Candara" pitchFamily="34" charset="0"/>
              </a:rPr>
              <a:t>B.2.7 Le pratiche che portano all’esclusione dalle attività disciplinari vengono ridotte.</a:t>
            </a:r>
          </a:p>
          <a:p>
            <a:r>
              <a:rPr lang="it-IT" sz="1500" dirty="0" smtClean="0">
                <a:latin typeface="Candara" pitchFamily="34" charset="0"/>
              </a:rPr>
              <a:t>B.2.8 Gli ostacoli alla frequenza sono ridotti.</a:t>
            </a:r>
          </a:p>
          <a:p>
            <a:r>
              <a:rPr lang="it-IT" sz="1500" dirty="0" smtClean="0">
                <a:latin typeface="Candara" pitchFamily="34" charset="0"/>
              </a:rPr>
              <a:t>B.2.9 Il bullismo viene contrastato.</a:t>
            </a:r>
            <a:endParaRPr lang="it-IT" sz="1500" dirty="0">
              <a:latin typeface="Candara" pitchFamily="34" charset="0"/>
            </a:endParaRPr>
          </a:p>
        </p:txBody>
      </p:sp>
      <p:cxnSp>
        <p:nvCxnSpPr>
          <p:cNvPr id="29" name="Connettore 1 28"/>
          <p:cNvCxnSpPr/>
          <p:nvPr/>
        </p:nvCxnSpPr>
        <p:spPr>
          <a:xfrm>
            <a:off x="6715140" y="2212274"/>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669765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box(in)">
                                      <p:cBhvr>
                                        <p:cTn id="7" dur="500"/>
                                        <p:tgtEl>
                                          <p:spTgt spid="102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ox(in)">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animBg="1"/>
      <p:bldP spid="102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142852"/>
            <a:ext cx="8229600" cy="990600"/>
          </a:xfrm>
        </p:spPr>
        <p:txBody>
          <a:bodyPr rtlCol="0">
            <a:normAutofit/>
          </a:bodyPr>
          <a:lstStyle/>
          <a:p>
            <a:pPr algn="ctr" eaLnBrk="1" fontAlgn="auto" hangingPunct="1">
              <a:spcAft>
                <a:spcPts val="0"/>
              </a:spcAft>
              <a:defRPr/>
            </a:pPr>
            <a:r>
              <a:rPr lang="en-US" sz="3600" b="1" i="1" cap="all" dirty="0" err="1" smtClean="0">
                <a:solidFill>
                  <a:schemeClr val="tx1"/>
                </a:solidFill>
                <a:latin typeface="Candara"/>
              </a:rPr>
              <a:t>D</a:t>
            </a:r>
            <a:r>
              <a:rPr lang="en-US" sz="3600" b="1" i="1" dirty="0" err="1" smtClean="0">
                <a:solidFill>
                  <a:schemeClr val="tx1"/>
                </a:solidFill>
                <a:latin typeface="Candara"/>
              </a:rPr>
              <a:t>imensione</a:t>
            </a:r>
            <a:r>
              <a:rPr lang="en-US" sz="3600" b="1" i="1" dirty="0" smtClean="0">
                <a:solidFill>
                  <a:schemeClr val="tx1"/>
                </a:solidFill>
                <a:latin typeface="Candara"/>
              </a:rPr>
              <a:t> </a:t>
            </a:r>
            <a:r>
              <a:rPr lang="en-US" sz="3600" b="1" i="1" cap="all" dirty="0" smtClean="0">
                <a:solidFill>
                  <a:schemeClr val="tx1"/>
                </a:solidFill>
                <a:latin typeface="Candara"/>
              </a:rPr>
              <a:t>C: </a:t>
            </a:r>
            <a:r>
              <a:rPr lang="en-US" sz="3600" b="1" i="1" dirty="0" err="1" smtClean="0">
                <a:solidFill>
                  <a:schemeClr val="tx1"/>
                </a:solidFill>
                <a:latin typeface="Candara"/>
              </a:rPr>
              <a:t>Sviluppare</a:t>
            </a:r>
            <a:r>
              <a:rPr lang="en-US" sz="3600" b="1" i="1" dirty="0" smtClean="0">
                <a:solidFill>
                  <a:schemeClr val="tx1"/>
                </a:solidFill>
                <a:latin typeface="Candara"/>
              </a:rPr>
              <a:t> </a:t>
            </a:r>
            <a:r>
              <a:rPr lang="en-US" sz="3600" b="1" i="1" dirty="0" err="1" smtClean="0">
                <a:solidFill>
                  <a:schemeClr val="tx1"/>
                </a:solidFill>
                <a:latin typeface="Candara"/>
              </a:rPr>
              <a:t>Pratiche</a:t>
            </a:r>
            <a:r>
              <a:rPr lang="en-US" sz="3600" b="1" i="1" dirty="0" smtClean="0">
                <a:solidFill>
                  <a:schemeClr val="tx1"/>
                </a:solidFill>
                <a:latin typeface="Candara"/>
              </a:rPr>
              <a:t> Inclusive</a:t>
            </a:r>
            <a:endParaRPr lang="it-IT" i="1" dirty="0" smtClean="0">
              <a:solidFill>
                <a:schemeClr val="tx1"/>
              </a:solidFill>
            </a:endParaRPr>
          </a:p>
        </p:txBody>
      </p:sp>
      <p:sp>
        <p:nvSpPr>
          <p:cNvPr id="27651" name="TextBox 4"/>
          <p:cNvSpPr txBox="1">
            <a:spLocks noChangeArrowheads="1"/>
          </p:cNvSpPr>
          <p:nvPr/>
        </p:nvSpPr>
        <p:spPr bwMode="auto">
          <a:xfrm>
            <a:off x="323850" y="1411729"/>
            <a:ext cx="4176712" cy="790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fontAlgn="base" hangingPunct="1">
              <a:lnSpc>
                <a:spcPct val="80000"/>
              </a:lnSpc>
              <a:spcBef>
                <a:spcPct val="20000"/>
              </a:spcBef>
              <a:spcAft>
                <a:spcPct val="0"/>
              </a:spcAft>
            </a:pPr>
            <a:r>
              <a:rPr lang="it-IT" sz="2800" b="1" dirty="0" smtClean="0">
                <a:solidFill>
                  <a:srgbClr val="FFFF00"/>
                </a:solidFill>
                <a:latin typeface="Candara" pitchFamily="34" charset="0"/>
                <a:ea typeface="MS PGothic" pitchFamily="34" charset="-128"/>
              </a:rPr>
              <a:t>C.1 </a:t>
            </a:r>
            <a:r>
              <a:rPr lang="it-IT" sz="2800" b="1" dirty="0" smtClean="0">
                <a:solidFill>
                  <a:srgbClr val="FFC000"/>
                </a:solidFill>
                <a:latin typeface="Candara" pitchFamily="34" charset="0"/>
                <a:ea typeface="MS PGothic" pitchFamily="34" charset="-128"/>
              </a:rPr>
              <a:t>Coordinare l’Apprendimento</a:t>
            </a:r>
          </a:p>
        </p:txBody>
      </p:sp>
      <p:sp>
        <p:nvSpPr>
          <p:cNvPr id="4" name="Rettangolo 3"/>
          <p:cNvSpPr/>
          <p:nvPr/>
        </p:nvSpPr>
        <p:spPr>
          <a:xfrm>
            <a:off x="5429256" y="1428736"/>
            <a:ext cx="3695242" cy="437043"/>
          </a:xfrm>
          <a:prstGeom prst="rect">
            <a:avLst/>
          </a:prstGeom>
        </p:spPr>
        <p:txBody>
          <a:bodyPr wrap="none">
            <a:spAutoFit/>
          </a:bodyPr>
          <a:lstStyle/>
          <a:p>
            <a:pPr lvl="0" algn="ctr" fontAlgn="base">
              <a:lnSpc>
                <a:spcPct val="80000"/>
              </a:lnSpc>
              <a:spcBef>
                <a:spcPct val="20000"/>
              </a:spcBef>
              <a:spcAft>
                <a:spcPct val="0"/>
              </a:spcAft>
            </a:pPr>
            <a:r>
              <a:rPr lang="it-IT" sz="2800" b="1" dirty="0" smtClean="0">
                <a:solidFill>
                  <a:srgbClr val="FFFF00"/>
                </a:solidFill>
                <a:latin typeface="Candara" pitchFamily="34" charset="0"/>
                <a:ea typeface="MS PGothic" pitchFamily="34" charset="-128"/>
              </a:rPr>
              <a:t>C. 2 </a:t>
            </a:r>
            <a:r>
              <a:rPr lang="it-IT" sz="2800" b="1" dirty="0" smtClean="0">
                <a:solidFill>
                  <a:srgbClr val="FFC000"/>
                </a:solidFill>
                <a:latin typeface="Candara" pitchFamily="34" charset="0"/>
                <a:ea typeface="MS PGothic" pitchFamily="34" charset="-128"/>
              </a:rPr>
              <a:t>Mobilitare Risorse </a:t>
            </a:r>
          </a:p>
        </p:txBody>
      </p:sp>
      <p:cxnSp>
        <p:nvCxnSpPr>
          <p:cNvPr id="6" name="Connettore 1 5"/>
          <p:cNvCxnSpPr/>
          <p:nvPr/>
        </p:nvCxnSpPr>
        <p:spPr>
          <a:xfrm flipH="1">
            <a:off x="714348" y="1142984"/>
            <a:ext cx="756084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 name="Connettore 1 6"/>
          <p:cNvCxnSpPr/>
          <p:nvPr/>
        </p:nvCxnSpPr>
        <p:spPr>
          <a:xfrm>
            <a:off x="2417460" y="1142984"/>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Connettore 1 7"/>
          <p:cNvCxnSpPr/>
          <p:nvPr/>
        </p:nvCxnSpPr>
        <p:spPr>
          <a:xfrm>
            <a:off x="7262516" y="1142984"/>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Connettore 1 8"/>
          <p:cNvCxnSpPr/>
          <p:nvPr/>
        </p:nvCxnSpPr>
        <p:spPr>
          <a:xfrm>
            <a:off x="4530772" y="853211"/>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1025" name="Rectangle 1"/>
          <p:cNvSpPr>
            <a:spLocks noChangeArrowheads="1"/>
          </p:cNvSpPr>
          <p:nvPr/>
        </p:nvSpPr>
        <p:spPr bwMode="auto">
          <a:xfrm>
            <a:off x="142844" y="2539269"/>
            <a:ext cx="5286412" cy="424731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r>
              <a:rPr lang="it-IT" sz="1500" dirty="0" smtClean="0">
                <a:latin typeface="Candara" pitchFamily="34" charset="0"/>
              </a:rPr>
              <a:t>C.1.1 L’insegnamento è progettato tenendo presenti le capacità di apprendimento di tutti gli alunni.</a:t>
            </a:r>
          </a:p>
          <a:p>
            <a:r>
              <a:rPr lang="it-IT" sz="1500" dirty="0" smtClean="0">
                <a:latin typeface="Candara" pitchFamily="34" charset="0"/>
              </a:rPr>
              <a:t>C.1.2 Le lezioni stimolano la partecipazione di tutti gli alunni.</a:t>
            </a:r>
          </a:p>
          <a:p>
            <a:r>
              <a:rPr lang="it-IT" sz="1500" dirty="0" smtClean="0">
                <a:latin typeface="Candara" pitchFamily="34" charset="0"/>
              </a:rPr>
              <a:t>C.1.3 Le lezioni sviluppano la comprensione della differenza.</a:t>
            </a:r>
          </a:p>
          <a:p>
            <a:r>
              <a:rPr lang="it-IT" sz="1500" dirty="0" smtClean="0">
                <a:latin typeface="Candara" pitchFamily="34" charset="0"/>
              </a:rPr>
              <a:t>C.1.4 Gli alunni sono attivamente coinvolti nelle attività di apprendimento.</a:t>
            </a:r>
          </a:p>
          <a:p>
            <a:r>
              <a:rPr lang="it-IT" sz="1500" dirty="0" smtClean="0">
                <a:latin typeface="Candara" pitchFamily="34" charset="0"/>
              </a:rPr>
              <a:t>C.1.5 Gli alunni apprendono in modo cooperativo.</a:t>
            </a:r>
          </a:p>
          <a:p>
            <a:r>
              <a:rPr lang="it-IT" sz="1500" dirty="0" smtClean="0">
                <a:latin typeface="Candara" pitchFamily="34" charset="0"/>
              </a:rPr>
              <a:t>C.1.6 La valutazione contribuisce al raggiungimento degli obiettivi educativi per tutti gli alunni.</a:t>
            </a:r>
          </a:p>
          <a:p>
            <a:r>
              <a:rPr lang="it-IT" sz="1500" dirty="0" smtClean="0">
                <a:latin typeface="Candara" pitchFamily="34" charset="0"/>
              </a:rPr>
              <a:t>C.1.7 La disciplina in classe è improntata al mutuo rispetto.</a:t>
            </a:r>
          </a:p>
          <a:p>
            <a:r>
              <a:rPr lang="it-IT" sz="1500" dirty="0" smtClean="0">
                <a:latin typeface="Candara" pitchFamily="34" charset="0"/>
              </a:rPr>
              <a:t>C.1.8 Gli insegnanti collaborano nella progettazione, insegnamento e valutazione.</a:t>
            </a:r>
          </a:p>
          <a:p>
            <a:r>
              <a:rPr lang="it-IT" sz="1500" dirty="0" smtClean="0">
                <a:latin typeface="Candara" pitchFamily="34" charset="0"/>
              </a:rPr>
              <a:t>C.1.9 Gli insegnanti di sostegno promuovono l’apprendimento e la partecipazione di tutti gli alunni.</a:t>
            </a:r>
          </a:p>
          <a:p>
            <a:r>
              <a:rPr lang="it-IT" sz="1500" dirty="0" smtClean="0">
                <a:latin typeface="Candara" pitchFamily="34" charset="0"/>
              </a:rPr>
              <a:t>C.1.10 Le attività di studio a casa contribuiscono all’apprendimento di tutti.</a:t>
            </a:r>
          </a:p>
          <a:p>
            <a:r>
              <a:rPr lang="it-IT" sz="1500" dirty="0" smtClean="0">
                <a:latin typeface="Candara" pitchFamily="34" charset="0"/>
              </a:rPr>
              <a:t>C.1.11 Tutti gli alunni prendono parte alle attività esterne all’aula. </a:t>
            </a:r>
            <a:endParaRPr lang="it-IT" sz="1500" dirty="0">
              <a:latin typeface="Candara" pitchFamily="34" charset="0"/>
            </a:endParaRPr>
          </a:p>
        </p:txBody>
      </p:sp>
      <p:cxnSp>
        <p:nvCxnSpPr>
          <p:cNvPr id="28" name="Connettore 1 27"/>
          <p:cNvCxnSpPr/>
          <p:nvPr/>
        </p:nvCxnSpPr>
        <p:spPr>
          <a:xfrm>
            <a:off x="2428860" y="2212274"/>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1026" name="Rectangle 2"/>
          <p:cNvSpPr>
            <a:spLocks noChangeArrowheads="1"/>
          </p:cNvSpPr>
          <p:nvPr/>
        </p:nvSpPr>
        <p:spPr bwMode="auto">
          <a:xfrm>
            <a:off x="5643570" y="2643182"/>
            <a:ext cx="3357586" cy="3785652"/>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r>
              <a:rPr lang="it-IT" sz="1600" dirty="0" smtClean="0"/>
              <a:t>C.2.1 Le differenze tra gli alunni vengono utilizzate come risorsa per l’insegnamento e l’apprendimento.</a:t>
            </a:r>
          </a:p>
          <a:p>
            <a:r>
              <a:rPr lang="it-IT" sz="1600" dirty="0" smtClean="0"/>
              <a:t>C.2.2 Le competenze degli insegnanti sono utilizzate al meglio.</a:t>
            </a:r>
          </a:p>
          <a:p>
            <a:r>
              <a:rPr lang="it-IT" sz="1600" dirty="0" smtClean="0"/>
              <a:t>C.2.3 Gli insegnanti sviluppano delle risorse per sostenere l’apprendimento e la partecipazione.</a:t>
            </a:r>
          </a:p>
          <a:p>
            <a:r>
              <a:rPr lang="it-IT" sz="1600" dirty="0" smtClean="0"/>
              <a:t>C.2.4 Le risorse della comunità sono conosciute e utilizzate.</a:t>
            </a:r>
          </a:p>
          <a:p>
            <a:r>
              <a:rPr lang="it-IT" sz="1600" dirty="0" smtClean="0"/>
              <a:t>C.2.5 Le risorse della scuola sono equamente distribuite così da sostenere l’inclusione.</a:t>
            </a:r>
            <a:endParaRPr lang="it-IT" sz="1600" dirty="0"/>
          </a:p>
        </p:txBody>
      </p:sp>
      <p:cxnSp>
        <p:nvCxnSpPr>
          <p:cNvPr id="29" name="Connettore 1 28"/>
          <p:cNvCxnSpPr/>
          <p:nvPr/>
        </p:nvCxnSpPr>
        <p:spPr>
          <a:xfrm>
            <a:off x="7286644" y="2212274"/>
            <a:ext cx="0" cy="28803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669765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box(in)">
                                      <p:cBhvr>
                                        <p:cTn id="7" dur="500"/>
                                        <p:tgtEl>
                                          <p:spTgt spid="102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ox(in)">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animBg="1"/>
      <p:bldP spid="102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8160"/>
            <a:ext cx="8229600" cy="990600"/>
          </a:xfrm>
        </p:spPr>
        <p:txBody>
          <a:bodyPr rtlCol="0">
            <a:normAutofit fontScale="90000"/>
          </a:bodyPr>
          <a:lstStyle/>
          <a:p>
            <a:pPr algn="ctr" eaLnBrk="1" fontAlgn="auto" hangingPunct="1">
              <a:spcAft>
                <a:spcPts val="0"/>
              </a:spcAft>
              <a:defRPr/>
            </a:pPr>
            <a:r>
              <a:rPr lang="it-IT" sz="3600" b="1" i="1" kern="0" dirty="0" smtClean="0">
                <a:solidFill>
                  <a:srgbClr val="FFC000"/>
                </a:solidFill>
                <a:latin typeface="Candara" panose="020E0502030303020204" pitchFamily="34" charset="0"/>
              </a:rPr>
              <a:t>I questionari</a:t>
            </a:r>
            <a:r>
              <a:rPr lang="es-ES" sz="2400" b="1" i="1" kern="0" dirty="0" smtClean="0">
                <a:solidFill>
                  <a:srgbClr val="333399"/>
                </a:solidFill>
                <a:latin typeface="Candara" panose="020E0502030303020204" pitchFamily="34" charset="0"/>
              </a:rPr>
              <a:t/>
            </a:r>
            <a:br>
              <a:rPr lang="es-ES" sz="2400" b="1" i="1" kern="0" dirty="0" smtClean="0">
                <a:solidFill>
                  <a:srgbClr val="333399"/>
                </a:solidFill>
                <a:latin typeface="Candara" panose="020E0502030303020204" pitchFamily="34" charset="0"/>
              </a:rPr>
            </a:br>
            <a:r>
              <a:rPr lang="es-ES" sz="3100" b="1" kern="0" dirty="0" smtClean="0">
                <a:solidFill>
                  <a:srgbClr val="FFFF00"/>
                </a:solidFill>
                <a:latin typeface="Candara" panose="020E0502030303020204" pitchFamily="34" charset="0"/>
              </a:rPr>
              <a:t>Esempio - Dimensione A - Creare CULTURE inclusive</a:t>
            </a:r>
            <a:br>
              <a:rPr lang="es-ES" sz="3100" b="1" kern="0" dirty="0" smtClean="0">
                <a:solidFill>
                  <a:srgbClr val="FFFF00"/>
                </a:solidFill>
                <a:latin typeface="Candara" panose="020E0502030303020204" pitchFamily="34" charset="0"/>
              </a:rPr>
            </a:br>
            <a:endParaRPr lang="it-IT" sz="3100" dirty="0" smtClean="0">
              <a:solidFill>
                <a:srgbClr val="FFFF00"/>
              </a:solidFill>
              <a:latin typeface="Candara" panose="020E0502030303020204" pitchFamily="34" charset="0"/>
            </a:endParaRPr>
          </a:p>
        </p:txBody>
      </p:sp>
      <p:sp>
        <p:nvSpPr>
          <p:cNvPr id="30723" name="Rectangle 3"/>
          <p:cNvSpPr txBox="1">
            <a:spLocks noChangeArrowheads="1"/>
          </p:cNvSpPr>
          <p:nvPr/>
        </p:nvSpPr>
        <p:spPr bwMode="auto">
          <a:xfrm>
            <a:off x="611560" y="1151582"/>
            <a:ext cx="8135937" cy="6165850"/>
          </a:xfrm>
          <a:prstGeom prst="rect">
            <a:avLst/>
          </a:prstGeom>
          <a:noFill/>
          <a:ln w="9525">
            <a:noFill/>
            <a:miter lim="800000"/>
            <a:headEnd/>
            <a:tailEnd/>
          </a:ln>
        </p:spPr>
        <p:txBody>
          <a:bodyPr/>
          <a:lstStyle/>
          <a:p>
            <a:pPr marL="609600" indent="-609600">
              <a:lnSpc>
                <a:spcPct val="80000"/>
              </a:lnSpc>
              <a:spcBef>
                <a:spcPct val="20000"/>
              </a:spcBef>
              <a:buClr>
                <a:schemeClr val="folHlink"/>
              </a:buClr>
              <a:buSzPct val="60000"/>
              <a:buFont typeface="Wingdings" pitchFamily="2" charset="2"/>
              <a:buNone/>
            </a:pPr>
            <a:r>
              <a:rPr lang="es-ES" sz="2400" b="1" dirty="0">
                <a:latin typeface="Candara" panose="020E0502030303020204" pitchFamily="34" charset="0"/>
              </a:rPr>
              <a:t>A.1. Sezione - </a:t>
            </a:r>
            <a:r>
              <a:rPr lang="es-ES" sz="2400" b="1" i="1" dirty="0">
                <a:solidFill>
                  <a:srgbClr val="FFFF00"/>
                </a:solidFill>
                <a:latin typeface="Candara" panose="020E0502030303020204" pitchFamily="34" charset="0"/>
              </a:rPr>
              <a:t>Costruire comunità</a:t>
            </a:r>
          </a:p>
          <a:p>
            <a:pPr marL="609600" indent="-609600">
              <a:lnSpc>
                <a:spcPct val="80000"/>
              </a:lnSpc>
              <a:spcBef>
                <a:spcPct val="20000"/>
              </a:spcBef>
              <a:buClr>
                <a:schemeClr val="folHlink"/>
              </a:buClr>
              <a:buSzPct val="60000"/>
              <a:buFont typeface="Wingdings" pitchFamily="2" charset="2"/>
              <a:buNone/>
            </a:pPr>
            <a:endParaRPr lang="es-ES" sz="2400" b="1" i="1" dirty="0">
              <a:latin typeface="Candara" panose="020E0502030303020204" pitchFamily="34" charset="0"/>
            </a:endParaRPr>
          </a:p>
          <a:p>
            <a:pPr marL="609600" indent="-609600">
              <a:lnSpc>
                <a:spcPct val="80000"/>
              </a:lnSpc>
              <a:spcBef>
                <a:spcPct val="20000"/>
              </a:spcBef>
              <a:buClr>
                <a:schemeClr val="folHlink"/>
              </a:buClr>
              <a:buSzPct val="60000"/>
              <a:buFont typeface="Wingdings" pitchFamily="2" charset="2"/>
              <a:buNone/>
            </a:pPr>
            <a:r>
              <a:rPr lang="es-ES" sz="2400" b="1" dirty="0">
                <a:latin typeface="Candara" panose="020E0502030303020204" pitchFamily="34" charset="0"/>
              </a:rPr>
              <a:t>Indicatore</a:t>
            </a:r>
            <a:r>
              <a:rPr lang="es-ES" sz="2400" b="1" u="sng" dirty="0">
                <a:latin typeface="Candara" panose="020E0502030303020204" pitchFamily="34" charset="0"/>
              </a:rPr>
              <a:t> </a:t>
            </a:r>
            <a:r>
              <a:rPr lang="es-ES" sz="2400" b="1" u="sng" dirty="0">
                <a:solidFill>
                  <a:srgbClr val="FFFF00"/>
                </a:solidFill>
                <a:latin typeface="Candara" panose="020E0502030303020204" pitchFamily="34" charset="0"/>
              </a:rPr>
              <a:t>Ciascuno deve sentirsi benvenuto</a:t>
            </a:r>
          </a:p>
          <a:p>
            <a:pPr marL="609600" indent="-609600">
              <a:lnSpc>
                <a:spcPct val="80000"/>
              </a:lnSpc>
              <a:spcBef>
                <a:spcPct val="20000"/>
              </a:spcBef>
              <a:buClr>
                <a:schemeClr val="folHlink"/>
              </a:buClr>
              <a:buSzPct val="60000"/>
              <a:buFont typeface="Wingdings" pitchFamily="2" charset="2"/>
              <a:buNone/>
            </a:pPr>
            <a:r>
              <a:rPr lang="es-ES" sz="2400" b="1" dirty="0">
                <a:latin typeface="Candara" panose="020E0502030303020204" pitchFamily="34" charset="0"/>
              </a:rPr>
              <a:t>D. Sono previsti eventi per promuovere l’accoglienza dei nuovi alunni e dei nuovi insegnanti, e per la loro partenza?</a:t>
            </a:r>
          </a:p>
          <a:p>
            <a:pPr marL="609600" indent="-609600">
              <a:lnSpc>
                <a:spcPct val="80000"/>
              </a:lnSpc>
              <a:spcBef>
                <a:spcPct val="20000"/>
              </a:spcBef>
              <a:buClr>
                <a:schemeClr val="folHlink"/>
              </a:buClr>
              <a:buSzPct val="60000"/>
              <a:buFont typeface="Wingdings" pitchFamily="2" charset="2"/>
              <a:buNone/>
            </a:pPr>
            <a:r>
              <a:rPr lang="es-ES" sz="2400" b="1" dirty="0">
                <a:latin typeface="Candara" panose="020E0502030303020204" pitchFamily="34" charset="0"/>
              </a:rPr>
              <a:t>D. Le informazioni sulla scuola sono pubblicizzate e rese fruibili a tutti, indipendetemente dalla lingua madre o dalla disabilità (sono tradotte in Braille, o stampate a caratteri grandi .....)</a:t>
            </a:r>
          </a:p>
          <a:p>
            <a:pPr marL="609600" indent="-609600">
              <a:lnSpc>
                <a:spcPct val="80000"/>
              </a:lnSpc>
              <a:spcBef>
                <a:spcPct val="20000"/>
              </a:spcBef>
              <a:buClr>
                <a:schemeClr val="folHlink"/>
              </a:buClr>
              <a:buSzPct val="60000"/>
              <a:buFont typeface="Wingdings" pitchFamily="2" charset="2"/>
              <a:buNone/>
            </a:pPr>
            <a:r>
              <a:rPr lang="es-ES" sz="2400" b="1" dirty="0">
                <a:latin typeface="Candara" panose="020E0502030303020204" pitchFamily="34" charset="0"/>
              </a:rPr>
              <a:t>..............................................</a:t>
            </a:r>
          </a:p>
          <a:p>
            <a:pPr marL="609600" indent="-609600">
              <a:lnSpc>
                <a:spcPct val="80000"/>
              </a:lnSpc>
              <a:spcBef>
                <a:spcPct val="20000"/>
              </a:spcBef>
              <a:buClr>
                <a:schemeClr val="folHlink"/>
              </a:buClr>
              <a:buSzPct val="60000"/>
              <a:buFont typeface="Wingdings" pitchFamily="2" charset="2"/>
              <a:buNone/>
            </a:pPr>
            <a:r>
              <a:rPr lang="es-ES" sz="2400" b="1" dirty="0">
                <a:latin typeface="Candara" panose="020E0502030303020204" pitchFamily="34" charset="0"/>
              </a:rPr>
              <a:t>Indicatore</a:t>
            </a:r>
            <a:r>
              <a:rPr lang="es-ES" sz="2400" b="1" u="sng" dirty="0">
                <a:latin typeface="Candara" panose="020E0502030303020204" pitchFamily="34" charset="0"/>
              </a:rPr>
              <a:t> </a:t>
            </a:r>
            <a:r>
              <a:rPr lang="es-ES" sz="2400" b="1" u="sng" dirty="0">
                <a:solidFill>
                  <a:srgbClr val="FFFF00"/>
                </a:solidFill>
                <a:latin typeface="Candara" panose="020E0502030303020204" pitchFamily="34" charset="0"/>
              </a:rPr>
              <a:t>Gli alunni si aiutano l’un l’altro</a:t>
            </a:r>
          </a:p>
          <a:p>
            <a:pPr marL="609600" indent="-609600">
              <a:lnSpc>
                <a:spcPct val="80000"/>
              </a:lnSpc>
              <a:spcBef>
                <a:spcPct val="20000"/>
              </a:spcBef>
              <a:buClr>
                <a:schemeClr val="folHlink"/>
              </a:buClr>
              <a:buSzPct val="60000"/>
              <a:buFont typeface="Wingdings" pitchFamily="2" charset="2"/>
              <a:buNone/>
            </a:pPr>
            <a:r>
              <a:rPr lang="es-ES" sz="2400" b="1" dirty="0">
                <a:latin typeface="Candara" panose="020E0502030303020204" pitchFamily="34" charset="0"/>
              </a:rPr>
              <a:t>D. I lavori esposti in classe valorizzano il lavoro cooperativo oltrechè i risultati individuali?</a:t>
            </a:r>
          </a:p>
          <a:p>
            <a:pPr marL="609600" indent="-609600">
              <a:lnSpc>
                <a:spcPct val="80000"/>
              </a:lnSpc>
              <a:spcBef>
                <a:spcPct val="20000"/>
              </a:spcBef>
              <a:buClr>
                <a:schemeClr val="folHlink"/>
              </a:buClr>
              <a:buSzPct val="60000"/>
              <a:buFont typeface="Wingdings" pitchFamily="2" charset="2"/>
              <a:buNone/>
            </a:pPr>
            <a:r>
              <a:rPr lang="es-ES" sz="2400" b="1" dirty="0">
                <a:latin typeface="Candara" panose="020E0502030303020204" pitchFamily="34" charset="0"/>
              </a:rPr>
              <a:t>D. Gli alunni segnalano allo staff docente quando loro o un loro compagno hanno bisogno di aiuto?</a:t>
            </a:r>
          </a:p>
        </p:txBody>
      </p:sp>
    </p:spTree>
    <p:extLst>
      <p:ext uri="{BB962C8B-B14F-4D97-AF65-F5344CB8AC3E}">
        <p14:creationId xmlns:p14="http://schemas.microsoft.com/office/powerpoint/2010/main" val="1120453963"/>
      </p:ext>
    </p:extLst>
  </p:cSld>
  <p:clrMapOvr>
    <a:masterClrMapping/>
  </p:clrMapOvr>
  <p:transition>
    <p:cut/>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txBox="1">
            <a:spLocks noChangeArrowheads="1"/>
          </p:cNvSpPr>
          <p:nvPr/>
        </p:nvSpPr>
        <p:spPr bwMode="auto">
          <a:xfrm>
            <a:off x="681038" y="1801242"/>
            <a:ext cx="8135937" cy="6164262"/>
          </a:xfrm>
          <a:prstGeom prst="rect">
            <a:avLst/>
          </a:prstGeom>
          <a:noFill/>
          <a:ln w="9525">
            <a:noFill/>
            <a:miter lim="800000"/>
            <a:headEnd/>
            <a:tailEnd/>
          </a:ln>
        </p:spPr>
        <p:txBody>
          <a:bodyPr/>
          <a:lstStyle/>
          <a:p>
            <a:pPr marL="609600" indent="-609600">
              <a:lnSpc>
                <a:spcPct val="80000"/>
              </a:lnSpc>
              <a:buFont typeface="Wingdings" pitchFamily="2" charset="2"/>
              <a:buNone/>
            </a:pPr>
            <a:r>
              <a:rPr lang="es-ES" sz="2400" b="1" dirty="0">
                <a:solidFill>
                  <a:srgbClr val="FFFFFF"/>
                </a:solidFill>
                <a:latin typeface="Times New Roman" pitchFamily="18" charset="0"/>
              </a:rPr>
              <a:t>............................................</a:t>
            </a:r>
          </a:p>
          <a:p>
            <a:pPr marL="609600" indent="-609600">
              <a:lnSpc>
                <a:spcPct val="80000"/>
              </a:lnSpc>
              <a:buFont typeface="Wingdings" pitchFamily="2" charset="2"/>
              <a:buNone/>
            </a:pPr>
            <a:endParaRPr lang="es-ES" sz="2400" b="1" dirty="0">
              <a:solidFill>
                <a:srgbClr val="FFFFFF"/>
              </a:solidFill>
              <a:latin typeface="Times New Roman" pitchFamily="18" charset="0"/>
            </a:endParaRPr>
          </a:p>
          <a:p>
            <a:pPr marL="609600" indent="-609600">
              <a:lnSpc>
                <a:spcPct val="80000"/>
              </a:lnSpc>
              <a:buFont typeface="Wingdings" pitchFamily="2" charset="2"/>
              <a:buNone/>
            </a:pPr>
            <a:r>
              <a:rPr lang="es-ES" sz="2400" b="1" dirty="0">
                <a:solidFill>
                  <a:srgbClr val="FFFFFF"/>
                </a:solidFill>
                <a:latin typeface="Times New Roman" pitchFamily="18" charset="0"/>
              </a:rPr>
              <a:t>A.2. Sezione – </a:t>
            </a:r>
            <a:r>
              <a:rPr lang="es-ES" sz="2400" b="1" i="1" dirty="0">
                <a:solidFill>
                  <a:srgbClr val="FFFF00"/>
                </a:solidFill>
                <a:latin typeface="Times New Roman" pitchFamily="18" charset="0"/>
              </a:rPr>
              <a:t>Affermare valori inclusivi</a:t>
            </a:r>
          </a:p>
          <a:p>
            <a:pPr marL="609600" indent="-609600">
              <a:lnSpc>
                <a:spcPct val="80000"/>
              </a:lnSpc>
              <a:buFont typeface="Wingdings" pitchFamily="2" charset="2"/>
              <a:buNone/>
            </a:pPr>
            <a:endParaRPr lang="es-ES" sz="2400" b="1" i="1" dirty="0">
              <a:solidFill>
                <a:srgbClr val="FFFFFF"/>
              </a:solidFill>
              <a:latin typeface="Times New Roman" pitchFamily="18" charset="0"/>
            </a:endParaRPr>
          </a:p>
          <a:p>
            <a:pPr marL="609600" indent="-609600">
              <a:lnSpc>
                <a:spcPct val="80000"/>
              </a:lnSpc>
              <a:buFont typeface="Wingdings" pitchFamily="2" charset="2"/>
              <a:buNone/>
            </a:pPr>
            <a:r>
              <a:rPr lang="es-ES" sz="2400" b="1" dirty="0">
                <a:solidFill>
                  <a:srgbClr val="FFFFFF"/>
                </a:solidFill>
                <a:latin typeface="Times New Roman" pitchFamily="18" charset="0"/>
              </a:rPr>
              <a:t>Indicatore</a:t>
            </a:r>
            <a:r>
              <a:rPr lang="es-ES" sz="2400" b="1" u="sng" dirty="0">
                <a:solidFill>
                  <a:srgbClr val="FFFFFF"/>
                </a:solidFill>
                <a:latin typeface="Times New Roman" pitchFamily="18" charset="0"/>
              </a:rPr>
              <a:t> La scuola si sforza di ridurre ogni forma di discriminazione</a:t>
            </a:r>
          </a:p>
          <a:p>
            <a:pPr marL="609600" indent="-609600">
              <a:lnSpc>
                <a:spcPct val="80000"/>
              </a:lnSpc>
              <a:buFont typeface="Wingdings" pitchFamily="2" charset="2"/>
              <a:buNone/>
            </a:pPr>
            <a:endParaRPr lang="es-ES" sz="2400" b="1" u="sng" dirty="0">
              <a:solidFill>
                <a:srgbClr val="FFFFFF"/>
              </a:solidFill>
              <a:latin typeface="Times New Roman" pitchFamily="18" charset="0"/>
            </a:endParaRPr>
          </a:p>
          <a:p>
            <a:pPr marL="609600" indent="-609600">
              <a:lnSpc>
                <a:spcPct val="80000"/>
              </a:lnSpc>
              <a:buFont typeface="Wingdings" pitchFamily="2" charset="2"/>
              <a:buNone/>
            </a:pPr>
            <a:r>
              <a:rPr lang="es-ES" sz="2400" b="1" dirty="0">
                <a:solidFill>
                  <a:srgbClr val="FFFFFF"/>
                </a:solidFill>
                <a:latin typeface="Times New Roman" pitchFamily="18" charset="0"/>
              </a:rPr>
              <a:t>D. Vengono messi in discussione gli stereotipi sulla perfezione del corpo?</a:t>
            </a:r>
          </a:p>
          <a:p>
            <a:pPr marL="609600" indent="-609600">
              <a:lnSpc>
                <a:spcPct val="80000"/>
              </a:lnSpc>
              <a:buFont typeface="Wingdings" pitchFamily="2" charset="2"/>
              <a:buNone/>
            </a:pPr>
            <a:r>
              <a:rPr lang="es-ES" sz="2400" b="1" dirty="0">
                <a:solidFill>
                  <a:srgbClr val="FFFFFF"/>
                </a:solidFill>
                <a:latin typeface="Times New Roman" pitchFamily="18" charset="0"/>
              </a:rPr>
              <a:t>.................................................</a:t>
            </a:r>
          </a:p>
          <a:p>
            <a:pPr marL="609600" indent="-609600">
              <a:lnSpc>
                <a:spcPct val="80000"/>
              </a:lnSpc>
              <a:spcBef>
                <a:spcPct val="20000"/>
              </a:spcBef>
              <a:buClr>
                <a:schemeClr val="folHlink"/>
              </a:buClr>
              <a:buSzPct val="60000"/>
              <a:buFont typeface="Wingdings" pitchFamily="2" charset="2"/>
              <a:buNone/>
            </a:pPr>
            <a:endParaRPr lang="es-ES" sz="2400" b="1" dirty="0">
              <a:latin typeface="Times New Roman" pitchFamily="18" charset="0"/>
            </a:endParaRPr>
          </a:p>
        </p:txBody>
      </p:sp>
      <p:sp>
        <p:nvSpPr>
          <p:cNvPr id="5" name="Titolo 1"/>
          <p:cNvSpPr>
            <a:spLocks noGrp="1"/>
          </p:cNvSpPr>
          <p:nvPr>
            <p:ph type="title"/>
          </p:nvPr>
        </p:nvSpPr>
        <p:spPr>
          <a:xfrm>
            <a:off x="457200" y="638200"/>
            <a:ext cx="8229600" cy="990600"/>
          </a:xfrm>
        </p:spPr>
        <p:txBody>
          <a:bodyPr rtlCol="0">
            <a:normAutofit fontScale="90000"/>
          </a:bodyPr>
          <a:lstStyle/>
          <a:p>
            <a:pPr algn="ctr" eaLnBrk="1" fontAlgn="auto" hangingPunct="1">
              <a:spcAft>
                <a:spcPts val="0"/>
              </a:spcAft>
              <a:defRPr/>
            </a:pPr>
            <a:r>
              <a:rPr lang="it-IT" sz="3600" b="1" i="1" kern="0" dirty="0" smtClean="0">
                <a:solidFill>
                  <a:srgbClr val="FFC000"/>
                </a:solidFill>
                <a:latin typeface="Candara" panose="020E0502030303020204" pitchFamily="34" charset="0"/>
              </a:rPr>
              <a:t>Le</a:t>
            </a:r>
            <a:r>
              <a:rPr lang="es-ES" sz="3600" b="1" i="1" kern="0" dirty="0" smtClean="0">
                <a:solidFill>
                  <a:srgbClr val="FFC000"/>
                </a:solidFill>
                <a:latin typeface="Candara" panose="020E0502030303020204" pitchFamily="34" charset="0"/>
              </a:rPr>
              <a:t> Dimensioni dell’Index</a:t>
            </a:r>
            <a:r>
              <a:rPr lang="es-ES" sz="2400" b="1" i="1" kern="0" dirty="0" smtClean="0">
                <a:solidFill>
                  <a:srgbClr val="333399"/>
                </a:solidFill>
                <a:latin typeface="Candara" panose="020E0502030303020204" pitchFamily="34" charset="0"/>
              </a:rPr>
              <a:t/>
            </a:r>
            <a:br>
              <a:rPr lang="es-ES" sz="2400" b="1" i="1" kern="0" dirty="0" smtClean="0">
                <a:solidFill>
                  <a:srgbClr val="333399"/>
                </a:solidFill>
                <a:latin typeface="Candara" panose="020E0502030303020204" pitchFamily="34" charset="0"/>
              </a:rPr>
            </a:br>
            <a:r>
              <a:rPr lang="es-ES" sz="3100" b="1" kern="0" dirty="0" smtClean="0">
                <a:solidFill>
                  <a:srgbClr val="FFFF00"/>
                </a:solidFill>
                <a:latin typeface="Candara" panose="020E0502030303020204" pitchFamily="34" charset="0"/>
              </a:rPr>
              <a:t>Esempio - Dimensione A - Creare CULTURE inclusive</a:t>
            </a:r>
            <a:br>
              <a:rPr lang="es-ES" sz="3100" b="1" kern="0" dirty="0" smtClean="0">
                <a:solidFill>
                  <a:srgbClr val="FFFF00"/>
                </a:solidFill>
                <a:latin typeface="Candara" panose="020E0502030303020204" pitchFamily="34" charset="0"/>
              </a:rPr>
            </a:br>
            <a:endParaRPr lang="it-IT" sz="3100" dirty="0" smtClean="0">
              <a:solidFill>
                <a:srgbClr val="FFFF00"/>
              </a:solidFill>
              <a:latin typeface="Candara" panose="020E0502030303020204" pitchFamily="34" charset="0"/>
            </a:endParaRPr>
          </a:p>
        </p:txBody>
      </p:sp>
    </p:spTree>
    <p:extLst>
      <p:ext uri="{BB962C8B-B14F-4D97-AF65-F5344CB8AC3E}">
        <p14:creationId xmlns:p14="http://schemas.microsoft.com/office/powerpoint/2010/main" val="193462380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ChangeArrowheads="1"/>
          </p:cNvSpPr>
          <p:nvPr/>
        </p:nvSpPr>
        <p:spPr bwMode="auto">
          <a:xfrm>
            <a:off x="3338513" y="1250950"/>
            <a:ext cx="2244725" cy="822325"/>
          </a:xfrm>
          <a:prstGeom prst="rect">
            <a:avLst/>
          </a:prstGeom>
          <a:solidFill>
            <a:schemeClr val="tx1"/>
          </a:solidFill>
          <a:ln w="9525">
            <a:solidFill>
              <a:srgbClr val="002060"/>
            </a:solidFill>
            <a:miter lim="800000"/>
            <a:headEnd/>
            <a:tailEnd/>
          </a:ln>
          <a:effectLst>
            <a:outerShdw blurRad="63500" dist="23000" dir="5400000" rotWithShape="0">
              <a:srgbClr val="000000">
                <a:alpha val="34998"/>
              </a:srgbClr>
            </a:outerShdw>
          </a:effectLst>
        </p:spPr>
        <p:txBody>
          <a:bodyPr anchor="ctr"/>
          <a:lstStyle/>
          <a:p>
            <a:pPr algn="ctr" fontAlgn="auto">
              <a:spcBef>
                <a:spcPts val="0"/>
              </a:spcBef>
              <a:spcAft>
                <a:spcPts val="0"/>
              </a:spcAft>
              <a:defRPr/>
            </a:pPr>
            <a:r>
              <a:rPr lang="en-US" sz="1400" dirty="0">
                <a:solidFill>
                  <a:srgbClr val="3F3F3F"/>
                </a:solidFill>
                <a:cs typeface="+mn-cs"/>
              </a:rPr>
              <a:t>FASE 1: </a:t>
            </a:r>
            <a:r>
              <a:rPr lang="en-US" sz="1400" dirty="0" smtClean="0">
                <a:solidFill>
                  <a:srgbClr val="002060"/>
                </a:solidFill>
                <a:cs typeface="+mn-cs"/>
              </a:rPr>
              <a:t>COMINCIARE  A UTILIZZARE L’INDEX</a:t>
            </a:r>
            <a:endParaRPr lang="en-US" sz="1400" dirty="0">
              <a:solidFill>
                <a:srgbClr val="002060"/>
              </a:solidFill>
              <a:cs typeface="+mn-cs"/>
            </a:endParaRPr>
          </a:p>
        </p:txBody>
      </p:sp>
      <p:sp>
        <p:nvSpPr>
          <p:cNvPr id="11" name="Rectangle 10"/>
          <p:cNvSpPr>
            <a:spLocks noChangeArrowheads="1"/>
          </p:cNvSpPr>
          <p:nvPr/>
        </p:nvSpPr>
        <p:spPr bwMode="auto">
          <a:xfrm>
            <a:off x="3338513" y="2678113"/>
            <a:ext cx="2244725" cy="822325"/>
          </a:xfrm>
          <a:prstGeom prst="rect">
            <a:avLst/>
          </a:prstGeom>
          <a:solidFill>
            <a:schemeClr val="tx1"/>
          </a:solidFill>
          <a:ln w="9525">
            <a:solidFill>
              <a:srgbClr val="002060"/>
            </a:solidFill>
            <a:miter lim="800000"/>
            <a:headEnd/>
            <a:tailEnd/>
          </a:ln>
          <a:effectLst>
            <a:outerShdw blurRad="63500" dist="23000" dir="5400000" rotWithShape="0">
              <a:srgbClr val="000000">
                <a:alpha val="34998"/>
              </a:srgbClr>
            </a:outerShdw>
          </a:effectLst>
        </p:spPr>
        <p:txBody>
          <a:bodyPr anchor="ctr"/>
          <a:lstStyle/>
          <a:p>
            <a:pPr algn="ctr" fontAlgn="auto">
              <a:spcBef>
                <a:spcPts val="0"/>
              </a:spcBef>
              <a:spcAft>
                <a:spcPts val="0"/>
              </a:spcAft>
              <a:defRPr/>
            </a:pPr>
            <a:r>
              <a:rPr lang="en-US" sz="1400" dirty="0">
                <a:solidFill>
                  <a:srgbClr val="002060"/>
                </a:solidFill>
                <a:latin typeface="+mn-lt"/>
                <a:cs typeface="+mn-cs"/>
              </a:rPr>
              <a:t>FASE 2: </a:t>
            </a:r>
            <a:r>
              <a:rPr lang="en-US" sz="1400" dirty="0" smtClean="0">
                <a:solidFill>
                  <a:srgbClr val="002060"/>
                </a:solidFill>
                <a:latin typeface="+mn-lt"/>
                <a:cs typeface="+mn-cs"/>
              </a:rPr>
              <a:t>L’ANALISI DELLA SCUOLA</a:t>
            </a:r>
            <a:endParaRPr lang="en-US" sz="1400" dirty="0">
              <a:solidFill>
                <a:srgbClr val="002060"/>
              </a:solidFill>
              <a:latin typeface="+mn-lt"/>
              <a:cs typeface="+mn-cs"/>
            </a:endParaRPr>
          </a:p>
        </p:txBody>
      </p:sp>
      <p:sp>
        <p:nvSpPr>
          <p:cNvPr id="12" name="Rectangle 11"/>
          <p:cNvSpPr>
            <a:spLocks noChangeArrowheads="1"/>
          </p:cNvSpPr>
          <p:nvPr/>
        </p:nvSpPr>
        <p:spPr bwMode="auto">
          <a:xfrm>
            <a:off x="5495627" y="3861048"/>
            <a:ext cx="2244725" cy="820738"/>
          </a:xfrm>
          <a:prstGeom prst="rect">
            <a:avLst/>
          </a:prstGeom>
          <a:solidFill>
            <a:schemeClr val="tx1"/>
          </a:solidFill>
          <a:ln w="9525">
            <a:solidFill>
              <a:srgbClr val="002060"/>
            </a:solidFill>
            <a:miter lim="800000"/>
            <a:headEnd/>
            <a:tailEnd/>
          </a:ln>
          <a:effectLst>
            <a:outerShdw blurRad="63500" dist="23000" dir="5400000" rotWithShape="0">
              <a:srgbClr val="000000">
                <a:alpha val="34998"/>
              </a:srgbClr>
            </a:outerShdw>
          </a:effectLst>
        </p:spPr>
        <p:txBody>
          <a:bodyPr anchor="ctr"/>
          <a:lstStyle/>
          <a:p>
            <a:pPr algn="ctr" fontAlgn="auto">
              <a:spcBef>
                <a:spcPts val="0"/>
              </a:spcBef>
              <a:spcAft>
                <a:spcPts val="0"/>
              </a:spcAft>
              <a:defRPr/>
            </a:pPr>
            <a:r>
              <a:rPr lang="en-US" sz="1400" dirty="0">
                <a:solidFill>
                  <a:srgbClr val="002060"/>
                </a:solidFill>
                <a:cs typeface="+mn-cs"/>
              </a:rPr>
              <a:t>FASE 3: </a:t>
            </a:r>
            <a:r>
              <a:rPr lang="en-US" sz="1400" dirty="0" smtClean="0">
                <a:solidFill>
                  <a:srgbClr val="002060"/>
                </a:solidFill>
                <a:cs typeface="+mn-cs"/>
              </a:rPr>
              <a:t>PRODURRE UN PROGETTO DI SVILUPPO INCLUSIVO</a:t>
            </a:r>
            <a:endParaRPr lang="en-US" sz="1400" dirty="0">
              <a:solidFill>
                <a:srgbClr val="002060"/>
              </a:solidFill>
              <a:cs typeface="+mn-cs"/>
            </a:endParaRPr>
          </a:p>
        </p:txBody>
      </p:sp>
      <p:sp>
        <p:nvSpPr>
          <p:cNvPr id="13" name="Rectangle 12"/>
          <p:cNvSpPr>
            <a:spLocks noChangeArrowheads="1"/>
          </p:cNvSpPr>
          <p:nvPr/>
        </p:nvSpPr>
        <p:spPr bwMode="auto">
          <a:xfrm>
            <a:off x="3419872" y="5157192"/>
            <a:ext cx="2243138" cy="822325"/>
          </a:xfrm>
          <a:prstGeom prst="rect">
            <a:avLst/>
          </a:prstGeom>
          <a:solidFill>
            <a:schemeClr val="tx1"/>
          </a:solidFill>
          <a:ln w="9525">
            <a:solidFill>
              <a:srgbClr val="002060"/>
            </a:solidFill>
            <a:miter lim="800000"/>
            <a:headEnd/>
            <a:tailEnd/>
          </a:ln>
          <a:effectLst>
            <a:outerShdw blurRad="63500" dist="23000" dir="5400000" rotWithShape="0">
              <a:srgbClr val="000000">
                <a:alpha val="34998"/>
              </a:srgbClr>
            </a:outerShdw>
          </a:effectLst>
        </p:spPr>
        <p:txBody>
          <a:bodyPr anchor="ctr"/>
          <a:lstStyle/>
          <a:p>
            <a:pPr algn="ctr" fontAlgn="auto">
              <a:spcBef>
                <a:spcPts val="0"/>
              </a:spcBef>
              <a:spcAft>
                <a:spcPts val="0"/>
              </a:spcAft>
              <a:defRPr/>
            </a:pPr>
            <a:r>
              <a:rPr lang="en-US" sz="1400" dirty="0">
                <a:solidFill>
                  <a:srgbClr val="002060"/>
                </a:solidFill>
                <a:cs typeface="+mn-cs"/>
              </a:rPr>
              <a:t>FASE </a:t>
            </a:r>
            <a:r>
              <a:rPr lang="en-US" sz="1400" dirty="0" smtClean="0">
                <a:solidFill>
                  <a:srgbClr val="002060"/>
                </a:solidFill>
                <a:cs typeface="+mn-cs"/>
              </a:rPr>
              <a:t>4: RILEVARE LE </a:t>
            </a:r>
            <a:r>
              <a:rPr lang="en-US" sz="1400" dirty="0" err="1" smtClean="0">
                <a:solidFill>
                  <a:srgbClr val="002060"/>
                </a:solidFill>
                <a:cs typeface="+mn-cs"/>
              </a:rPr>
              <a:t>PRIORITà</a:t>
            </a:r>
            <a:endParaRPr lang="en-US" sz="1400" dirty="0">
              <a:solidFill>
                <a:srgbClr val="002060"/>
              </a:solidFill>
              <a:cs typeface="+mn-cs"/>
            </a:endParaRPr>
          </a:p>
        </p:txBody>
      </p:sp>
      <p:sp>
        <p:nvSpPr>
          <p:cNvPr id="14" name="Rectangle 13"/>
          <p:cNvSpPr>
            <a:spLocks noChangeArrowheads="1"/>
          </p:cNvSpPr>
          <p:nvPr/>
        </p:nvSpPr>
        <p:spPr bwMode="auto">
          <a:xfrm>
            <a:off x="1319163" y="3829050"/>
            <a:ext cx="2244725" cy="820738"/>
          </a:xfrm>
          <a:prstGeom prst="rect">
            <a:avLst/>
          </a:prstGeom>
          <a:solidFill>
            <a:schemeClr val="tx1"/>
          </a:solidFill>
          <a:ln w="9525">
            <a:solidFill>
              <a:srgbClr val="002060"/>
            </a:solidFill>
            <a:miter lim="800000"/>
            <a:headEnd/>
            <a:tailEnd/>
          </a:ln>
          <a:effectLst>
            <a:outerShdw blurRad="63500" dist="23000" dir="5400000" rotWithShape="0">
              <a:srgbClr val="000000">
                <a:alpha val="34998"/>
              </a:srgbClr>
            </a:outerShdw>
          </a:effectLst>
        </p:spPr>
        <p:txBody>
          <a:bodyPr anchor="ctr"/>
          <a:lstStyle/>
          <a:p>
            <a:pPr algn="ctr" fontAlgn="auto">
              <a:spcBef>
                <a:spcPts val="0"/>
              </a:spcBef>
              <a:spcAft>
                <a:spcPts val="0"/>
              </a:spcAft>
              <a:defRPr/>
            </a:pPr>
            <a:r>
              <a:rPr lang="en-US" sz="1400" dirty="0">
                <a:solidFill>
                  <a:srgbClr val="002060"/>
                </a:solidFill>
                <a:latin typeface="+mn-lt"/>
                <a:cs typeface="+mn-cs"/>
              </a:rPr>
              <a:t>FASE 5: REVISIONE DEL </a:t>
            </a:r>
            <a:r>
              <a:rPr lang="en-US" sz="1400" dirty="0" smtClean="0">
                <a:solidFill>
                  <a:srgbClr val="002060"/>
                </a:solidFill>
                <a:latin typeface="+mn-lt"/>
                <a:cs typeface="+mn-cs"/>
              </a:rPr>
              <a:t>PROCESSO DELL’INDEX</a:t>
            </a:r>
            <a:endParaRPr lang="en-US" sz="1400" dirty="0">
              <a:solidFill>
                <a:srgbClr val="002060"/>
              </a:solidFill>
              <a:latin typeface="+mn-lt"/>
              <a:cs typeface="+mn-cs"/>
            </a:endParaRPr>
          </a:p>
        </p:txBody>
      </p:sp>
      <p:sp>
        <p:nvSpPr>
          <p:cNvPr id="33799" name="Title 1"/>
          <p:cNvSpPr txBox="1">
            <a:spLocks/>
          </p:cNvSpPr>
          <p:nvPr/>
        </p:nvSpPr>
        <p:spPr bwMode="auto">
          <a:xfrm>
            <a:off x="-36512" y="22225"/>
            <a:ext cx="9144000" cy="1143000"/>
          </a:xfrm>
          <a:prstGeom prst="rect">
            <a:avLst/>
          </a:prstGeom>
          <a:noFill/>
          <a:ln w="9525">
            <a:noFill/>
            <a:miter lim="800000"/>
            <a:headEnd/>
            <a:tailEnd/>
          </a:ln>
        </p:spPr>
        <p:txBody>
          <a:bodyPr anchor="ctr"/>
          <a:lstStyle/>
          <a:p>
            <a:pPr algn="ctr"/>
            <a:r>
              <a:rPr lang="it-IT" sz="3200" b="1" i="1" dirty="0" smtClean="0">
                <a:solidFill>
                  <a:srgbClr val="FFC000"/>
                </a:solidFill>
                <a:ea typeface="Geneva"/>
                <a:cs typeface="Geneva"/>
              </a:rPr>
              <a:t>Le Fasi del Processo </a:t>
            </a:r>
          </a:p>
          <a:p>
            <a:pPr algn="ctr"/>
            <a:r>
              <a:rPr lang="it-IT" sz="3200" b="1" i="1" dirty="0" smtClean="0">
                <a:solidFill>
                  <a:srgbClr val="FFC000"/>
                </a:solidFill>
                <a:ea typeface="Geneva"/>
                <a:cs typeface="Geneva"/>
              </a:rPr>
              <a:t>dell’Index for </a:t>
            </a:r>
            <a:r>
              <a:rPr lang="it-IT" sz="3200" b="1" i="1" dirty="0" err="1" smtClean="0">
                <a:solidFill>
                  <a:srgbClr val="FFC000"/>
                </a:solidFill>
                <a:ea typeface="Geneva"/>
                <a:cs typeface="Geneva"/>
              </a:rPr>
              <a:t>Inclusion</a:t>
            </a:r>
            <a:endParaRPr lang="it-IT" sz="3200" b="1" i="1" dirty="0">
              <a:solidFill>
                <a:srgbClr val="FFC000"/>
              </a:solidFill>
              <a:ea typeface="Geneva"/>
              <a:cs typeface="Geneva"/>
            </a:endParaRPr>
          </a:p>
        </p:txBody>
      </p:sp>
      <p:sp>
        <p:nvSpPr>
          <p:cNvPr id="21" name="Down Arrow 20"/>
          <p:cNvSpPr>
            <a:spLocks noChangeArrowheads="1"/>
          </p:cNvSpPr>
          <p:nvPr/>
        </p:nvSpPr>
        <p:spPr bwMode="auto">
          <a:xfrm>
            <a:off x="4221163" y="2208213"/>
            <a:ext cx="314325" cy="331787"/>
          </a:xfrm>
          <a:prstGeom prst="downArrow">
            <a:avLst>
              <a:gd name="adj1" fmla="val 50000"/>
              <a:gd name="adj2" fmla="val 50002"/>
            </a:avLst>
          </a:prstGeom>
          <a:solidFill>
            <a:srgbClr val="FFC000"/>
          </a:solidFill>
          <a:ln w="9525">
            <a:solidFill>
              <a:srgbClr val="4A7EBB"/>
            </a:solidFill>
            <a:miter lim="800000"/>
            <a:headEnd/>
            <a:tailEnd/>
          </a:ln>
          <a:effectLst>
            <a:outerShdw blurRad="63500" dist="23000" dir="5400000" rotWithShape="0">
              <a:srgbClr val="000000">
                <a:alpha val="34998"/>
              </a:srgbClr>
            </a:outerShdw>
          </a:effectLst>
        </p:spPr>
        <p:txBody>
          <a:bodyPr anchor="ctr"/>
          <a:lstStyle/>
          <a:p>
            <a:pPr algn="ctr" fontAlgn="auto">
              <a:spcBef>
                <a:spcPts val="0"/>
              </a:spcBef>
              <a:spcAft>
                <a:spcPts val="0"/>
              </a:spcAft>
              <a:defRPr/>
            </a:pPr>
            <a:endParaRPr lang="en-US">
              <a:solidFill>
                <a:srgbClr val="FFFFFF"/>
              </a:solidFill>
              <a:latin typeface="+mn-lt"/>
              <a:cs typeface="+mn-cs"/>
            </a:endParaRPr>
          </a:p>
        </p:txBody>
      </p:sp>
      <p:sp>
        <p:nvSpPr>
          <p:cNvPr id="22" name="Bent Arrow 21"/>
          <p:cNvSpPr>
            <a:spLocks/>
          </p:cNvSpPr>
          <p:nvPr/>
        </p:nvSpPr>
        <p:spPr bwMode="auto">
          <a:xfrm>
            <a:off x="2339752" y="2852936"/>
            <a:ext cx="766763" cy="747712"/>
          </a:xfrm>
          <a:custGeom>
            <a:avLst/>
            <a:gdLst>
              <a:gd name="T0" fmla="*/ 579835 w 766763"/>
              <a:gd name="T1" fmla="*/ 0 h 747712"/>
              <a:gd name="T2" fmla="*/ 579835 w 766763"/>
              <a:gd name="T3" fmla="*/ 373856 h 747712"/>
              <a:gd name="T4" fmla="*/ 65772 w 766763"/>
              <a:gd name="T5" fmla="*/ 747712 h 747712"/>
              <a:gd name="T6" fmla="*/ 766763 w 766763"/>
              <a:gd name="T7" fmla="*/ 186928 h 747712"/>
              <a:gd name="T8" fmla="*/ 17694720 60000 65536"/>
              <a:gd name="T9" fmla="*/ 5898240 60000 65536"/>
              <a:gd name="T10" fmla="*/ 5898240 60000 65536"/>
              <a:gd name="T11" fmla="*/ 0 60000 65536"/>
            </a:gdLst>
            <a:ahLst/>
            <a:cxnLst>
              <a:cxn ang="T8">
                <a:pos x="T0" y="T1"/>
              </a:cxn>
              <a:cxn ang="T9">
                <a:pos x="T2" y="T3"/>
              </a:cxn>
              <a:cxn ang="T10">
                <a:pos x="T4" y="T5"/>
              </a:cxn>
              <a:cxn ang="T11">
                <a:pos x="T6" y="T7"/>
              </a:cxn>
            </a:cxnLst>
            <a:rect l="0" t="0" r="r" b="b"/>
            <a:pathLst>
              <a:path w="766763" h="747712">
                <a:moveTo>
                  <a:pt x="0" y="747712"/>
                </a:moveTo>
                <a:lnTo>
                  <a:pt x="0" y="448280"/>
                </a:lnTo>
                <a:lnTo>
                  <a:pt x="-1" y="448279"/>
                </a:lnTo>
                <a:cubicBezTo>
                  <a:pt x="0" y="267614"/>
                  <a:pt x="146458" y="121156"/>
                  <a:pt x="327124" y="121156"/>
                </a:cubicBezTo>
                <a:cubicBezTo>
                  <a:pt x="327124" y="121155"/>
                  <a:pt x="327124" y="121156"/>
                  <a:pt x="327124" y="121156"/>
                </a:cubicBezTo>
                <a:lnTo>
                  <a:pt x="579835" y="121156"/>
                </a:lnTo>
                <a:lnTo>
                  <a:pt x="579835" y="0"/>
                </a:lnTo>
                <a:lnTo>
                  <a:pt x="766763" y="186928"/>
                </a:lnTo>
                <a:lnTo>
                  <a:pt x="579835" y="373856"/>
                </a:lnTo>
                <a:lnTo>
                  <a:pt x="579835" y="252700"/>
                </a:lnTo>
                <a:lnTo>
                  <a:pt x="327124" y="252700"/>
                </a:lnTo>
                <a:lnTo>
                  <a:pt x="327124" y="252699"/>
                </a:lnTo>
                <a:cubicBezTo>
                  <a:pt x="219108" y="252699"/>
                  <a:pt x="131544" y="340263"/>
                  <a:pt x="131544" y="448278"/>
                </a:cubicBezTo>
                <a:lnTo>
                  <a:pt x="131545" y="747712"/>
                </a:lnTo>
                <a:lnTo>
                  <a:pt x="0" y="747712"/>
                </a:lnTo>
                <a:close/>
              </a:path>
            </a:pathLst>
          </a:custGeom>
          <a:solidFill>
            <a:srgbClr val="FFC000"/>
          </a:solidFill>
          <a:ln w="9525" cap="flat" cmpd="sng">
            <a:solidFill>
              <a:srgbClr val="4A7EBB"/>
            </a:solidFill>
            <a:prstDash val="solid"/>
            <a:round/>
            <a:headEnd/>
            <a:tailEnd/>
          </a:ln>
          <a:effectLst>
            <a:outerShdw blurRad="63500" dist="23000" dir="5400000" rotWithShape="0">
              <a:srgbClr val="000000">
                <a:alpha val="34998"/>
              </a:srgbClr>
            </a:outerShdw>
          </a:effectLst>
        </p:spPr>
        <p:txBody>
          <a:bodyPr anchor="ctr"/>
          <a:lstStyle/>
          <a:p>
            <a:pPr fontAlgn="auto">
              <a:spcBef>
                <a:spcPts val="0"/>
              </a:spcBef>
              <a:spcAft>
                <a:spcPts val="0"/>
              </a:spcAft>
              <a:defRPr/>
            </a:pPr>
            <a:endParaRPr lang="it-IT">
              <a:solidFill>
                <a:srgbClr val="FFFFFF"/>
              </a:solidFill>
              <a:latin typeface="+mn-lt"/>
              <a:cs typeface="+mn-cs"/>
            </a:endParaRPr>
          </a:p>
        </p:txBody>
      </p:sp>
      <p:sp>
        <p:nvSpPr>
          <p:cNvPr id="23" name="Bent Arrow 22"/>
          <p:cNvSpPr>
            <a:spLocks/>
          </p:cNvSpPr>
          <p:nvPr/>
        </p:nvSpPr>
        <p:spPr bwMode="auto">
          <a:xfrm rot="5400000" flipH="1" flipV="1">
            <a:off x="2286794" y="4922118"/>
            <a:ext cx="766763" cy="804863"/>
          </a:xfrm>
          <a:custGeom>
            <a:avLst/>
            <a:gdLst>
              <a:gd name="T0" fmla="*/ 575072 w 766762"/>
              <a:gd name="T1" fmla="*/ 0 h 804863"/>
              <a:gd name="T2" fmla="*/ 575072 w 766762"/>
              <a:gd name="T3" fmla="*/ 383381 h 804863"/>
              <a:gd name="T4" fmla="*/ 68131 w 766762"/>
              <a:gd name="T5" fmla="*/ 804863 h 804863"/>
              <a:gd name="T6" fmla="*/ 766762 w 766762"/>
              <a:gd name="T7" fmla="*/ 191691 h 804863"/>
              <a:gd name="T8" fmla="*/ 17694720 60000 65536"/>
              <a:gd name="T9" fmla="*/ 5898240 60000 65536"/>
              <a:gd name="T10" fmla="*/ 5898240 60000 65536"/>
              <a:gd name="T11" fmla="*/ 0 60000 65536"/>
            </a:gdLst>
            <a:ahLst/>
            <a:cxnLst>
              <a:cxn ang="T8">
                <a:pos x="T0" y="T1"/>
              </a:cxn>
              <a:cxn ang="T9">
                <a:pos x="T2" y="T3"/>
              </a:cxn>
              <a:cxn ang="T10">
                <a:pos x="T4" y="T5"/>
              </a:cxn>
              <a:cxn ang="T11">
                <a:pos x="T6" y="T7"/>
              </a:cxn>
            </a:cxnLst>
            <a:rect l="0" t="0" r="r" b="b"/>
            <a:pathLst>
              <a:path w="766762" h="804863">
                <a:moveTo>
                  <a:pt x="0" y="804863"/>
                </a:moveTo>
                <a:lnTo>
                  <a:pt x="0" y="459018"/>
                </a:lnTo>
                <a:lnTo>
                  <a:pt x="-1" y="459017"/>
                </a:lnTo>
                <a:cubicBezTo>
                  <a:pt x="0" y="273749"/>
                  <a:pt x="150189" y="123560"/>
                  <a:pt x="335458" y="123560"/>
                </a:cubicBezTo>
                <a:cubicBezTo>
                  <a:pt x="335458" y="123559"/>
                  <a:pt x="335458" y="123560"/>
                  <a:pt x="335458" y="123560"/>
                </a:cubicBezTo>
                <a:lnTo>
                  <a:pt x="575072" y="123560"/>
                </a:lnTo>
                <a:lnTo>
                  <a:pt x="575072" y="0"/>
                </a:lnTo>
                <a:lnTo>
                  <a:pt x="766762" y="191691"/>
                </a:lnTo>
                <a:lnTo>
                  <a:pt x="575072" y="383381"/>
                </a:lnTo>
                <a:lnTo>
                  <a:pt x="575072" y="259821"/>
                </a:lnTo>
                <a:lnTo>
                  <a:pt x="335458" y="259821"/>
                </a:lnTo>
                <a:lnTo>
                  <a:pt x="335458" y="259820"/>
                </a:lnTo>
                <a:cubicBezTo>
                  <a:pt x="225444" y="259820"/>
                  <a:pt x="136260" y="349004"/>
                  <a:pt x="136260" y="459017"/>
                </a:cubicBezTo>
                <a:lnTo>
                  <a:pt x="136261" y="804863"/>
                </a:lnTo>
                <a:lnTo>
                  <a:pt x="0" y="804863"/>
                </a:lnTo>
                <a:close/>
              </a:path>
            </a:pathLst>
          </a:custGeom>
          <a:solidFill>
            <a:srgbClr val="FFC000"/>
          </a:solidFill>
          <a:ln w="9525" cap="flat" cmpd="sng">
            <a:solidFill>
              <a:srgbClr val="4A7EBB"/>
            </a:solidFill>
            <a:prstDash val="solid"/>
            <a:round/>
            <a:headEnd/>
            <a:tailEnd/>
          </a:ln>
          <a:effectLst>
            <a:outerShdw blurRad="63500" dist="23000" dir="5400000" rotWithShape="0">
              <a:srgbClr val="000000">
                <a:alpha val="34998"/>
              </a:srgbClr>
            </a:outerShdw>
          </a:effectLst>
        </p:spPr>
        <p:txBody>
          <a:bodyPr anchor="ctr"/>
          <a:lstStyle/>
          <a:p>
            <a:pPr fontAlgn="auto">
              <a:spcBef>
                <a:spcPts val="0"/>
              </a:spcBef>
              <a:spcAft>
                <a:spcPts val="0"/>
              </a:spcAft>
              <a:defRPr/>
            </a:pPr>
            <a:endParaRPr lang="it-IT">
              <a:solidFill>
                <a:srgbClr val="FFFFFF"/>
              </a:solidFill>
              <a:latin typeface="+mn-lt"/>
              <a:cs typeface="+mn-cs"/>
            </a:endParaRPr>
          </a:p>
        </p:txBody>
      </p:sp>
      <p:sp>
        <p:nvSpPr>
          <p:cNvPr id="24" name="Bent Arrow 23"/>
          <p:cNvSpPr>
            <a:spLocks/>
          </p:cNvSpPr>
          <p:nvPr/>
        </p:nvSpPr>
        <p:spPr bwMode="auto">
          <a:xfrm flipH="1" flipV="1">
            <a:off x="5940152" y="4941168"/>
            <a:ext cx="766763" cy="803275"/>
          </a:xfrm>
          <a:custGeom>
            <a:avLst/>
            <a:gdLst>
              <a:gd name="T0" fmla="*/ 575072 w 766763"/>
              <a:gd name="T1" fmla="*/ 0 h 803275"/>
              <a:gd name="T2" fmla="*/ 575072 w 766763"/>
              <a:gd name="T3" fmla="*/ 383382 h 803275"/>
              <a:gd name="T4" fmla="*/ 68131 w 766763"/>
              <a:gd name="T5" fmla="*/ 803275 h 803275"/>
              <a:gd name="T6" fmla="*/ 766763 w 766763"/>
              <a:gd name="T7" fmla="*/ 191691 h 803275"/>
              <a:gd name="T8" fmla="*/ 17694720 60000 65536"/>
              <a:gd name="T9" fmla="*/ 5898240 60000 65536"/>
              <a:gd name="T10" fmla="*/ 5898240 60000 65536"/>
              <a:gd name="T11" fmla="*/ 0 60000 65536"/>
            </a:gdLst>
            <a:ahLst/>
            <a:cxnLst>
              <a:cxn ang="T8">
                <a:pos x="T0" y="T1"/>
              </a:cxn>
              <a:cxn ang="T9">
                <a:pos x="T2" y="T3"/>
              </a:cxn>
              <a:cxn ang="T10">
                <a:pos x="T4" y="T5"/>
              </a:cxn>
              <a:cxn ang="T11">
                <a:pos x="T6" y="T7"/>
              </a:cxn>
            </a:cxnLst>
            <a:rect l="0" t="0" r="r" b="b"/>
            <a:pathLst>
              <a:path w="766763" h="803275">
                <a:moveTo>
                  <a:pt x="0" y="803275"/>
                </a:moveTo>
                <a:lnTo>
                  <a:pt x="0" y="459019"/>
                </a:lnTo>
                <a:lnTo>
                  <a:pt x="-1" y="459018"/>
                </a:lnTo>
                <a:cubicBezTo>
                  <a:pt x="0" y="273750"/>
                  <a:pt x="150190" y="123560"/>
                  <a:pt x="335459" y="123560"/>
                </a:cubicBezTo>
                <a:cubicBezTo>
                  <a:pt x="335459" y="123559"/>
                  <a:pt x="335459" y="123560"/>
                  <a:pt x="335459" y="123560"/>
                </a:cubicBezTo>
                <a:lnTo>
                  <a:pt x="575072" y="123560"/>
                </a:lnTo>
                <a:lnTo>
                  <a:pt x="575072" y="0"/>
                </a:lnTo>
                <a:lnTo>
                  <a:pt x="766763" y="191691"/>
                </a:lnTo>
                <a:lnTo>
                  <a:pt x="575072" y="383382"/>
                </a:lnTo>
                <a:lnTo>
                  <a:pt x="575072" y="259821"/>
                </a:lnTo>
                <a:lnTo>
                  <a:pt x="335459" y="259821"/>
                </a:lnTo>
                <a:lnTo>
                  <a:pt x="335459" y="259820"/>
                </a:lnTo>
                <a:cubicBezTo>
                  <a:pt x="225445" y="259820"/>
                  <a:pt x="136261" y="349004"/>
                  <a:pt x="136261" y="459017"/>
                </a:cubicBezTo>
                <a:lnTo>
                  <a:pt x="136261" y="803275"/>
                </a:lnTo>
                <a:lnTo>
                  <a:pt x="0" y="803275"/>
                </a:lnTo>
                <a:close/>
              </a:path>
            </a:pathLst>
          </a:custGeom>
          <a:solidFill>
            <a:srgbClr val="FFC000"/>
          </a:solidFill>
          <a:ln w="9525" cap="flat" cmpd="sng">
            <a:solidFill>
              <a:srgbClr val="4A7EBB"/>
            </a:solidFill>
            <a:prstDash val="solid"/>
            <a:round/>
            <a:headEnd/>
            <a:tailEnd/>
          </a:ln>
          <a:effectLst>
            <a:outerShdw blurRad="63500" dist="23000" dir="5400000" rotWithShape="0">
              <a:srgbClr val="000000">
                <a:alpha val="34998"/>
              </a:srgbClr>
            </a:outerShdw>
          </a:effectLst>
        </p:spPr>
        <p:txBody>
          <a:bodyPr anchor="ctr"/>
          <a:lstStyle/>
          <a:p>
            <a:pPr fontAlgn="auto">
              <a:spcBef>
                <a:spcPts val="0"/>
              </a:spcBef>
              <a:spcAft>
                <a:spcPts val="0"/>
              </a:spcAft>
              <a:defRPr/>
            </a:pPr>
            <a:endParaRPr lang="it-IT">
              <a:solidFill>
                <a:srgbClr val="FFFFFF"/>
              </a:solidFill>
              <a:latin typeface="+mn-lt"/>
              <a:cs typeface="+mn-cs"/>
            </a:endParaRPr>
          </a:p>
        </p:txBody>
      </p:sp>
      <p:sp>
        <p:nvSpPr>
          <p:cNvPr id="25" name="Bent Arrow 24"/>
          <p:cNvSpPr>
            <a:spLocks/>
          </p:cNvSpPr>
          <p:nvPr/>
        </p:nvSpPr>
        <p:spPr bwMode="auto">
          <a:xfrm rot="5400000">
            <a:off x="6046217" y="2959001"/>
            <a:ext cx="766762" cy="749300"/>
          </a:xfrm>
          <a:custGeom>
            <a:avLst/>
            <a:gdLst>
              <a:gd name="T0" fmla="*/ 579437 w 766762"/>
              <a:gd name="T1" fmla="*/ 0 h 749300"/>
              <a:gd name="T2" fmla="*/ 579437 w 766762"/>
              <a:gd name="T3" fmla="*/ 374650 h 749300"/>
              <a:gd name="T4" fmla="*/ 65912 w 766762"/>
              <a:gd name="T5" fmla="*/ 749300 h 749300"/>
              <a:gd name="T6" fmla="*/ 766762 w 766762"/>
              <a:gd name="T7" fmla="*/ 187325 h 749300"/>
              <a:gd name="T8" fmla="*/ 17694720 60000 65536"/>
              <a:gd name="T9" fmla="*/ 5898240 60000 65536"/>
              <a:gd name="T10" fmla="*/ 5898240 60000 65536"/>
              <a:gd name="T11" fmla="*/ 0 60000 65536"/>
            </a:gdLst>
            <a:ahLst/>
            <a:cxnLst>
              <a:cxn ang="T8">
                <a:pos x="T0" y="T1"/>
              </a:cxn>
              <a:cxn ang="T9">
                <a:pos x="T2" y="T3"/>
              </a:cxn>
              <a:cxn ang="T10">
                <a:pos x="T4" y="T5"/>
              </a:cxn>
              <a:cxn ang="T11">
                <a:pos x="T6" y="T7"/>
              </a:cxn>
            </a:cxnLst>
            <a:rect l="0" t="0" r="r" b="b"/>
            <a:pathLst>
              <a:path w="766762" h="749300">
                <a:moveTo>
                  <a:pt x="0" y="749300"/>
                </a:moveTo>
                <a:lnTo>
                  <a:pt x="0" y="449232"/>
                </a:lnTo>
                <a:lnTo>
                  <a:pt x="-1" y="449231"/>
                </a:lnTo>
                <a:cubicBezTo>
                  <a:pt x="0" y="268182"/>
                  <a:pt x="146769" y="121413"/>
                  <a:pt x="327819" y="121413"/>
                </a:cubicBezTo>
                <a:cubicBezTo>
                  <a:pt x="327819" y="121412"/>
                  <a:pt x="327819" y="121413"/>
                  <a:pt x="327819" y="121413"/>
                </a:cubicBezTo>
                <a:lnTo>
                  <a:pt x="579437" y="121413"/>
                </a:lnTo>
                <a:lnTo>
                  <a:pt x="579437" y="0"/>
                </a:lnTo>
                <a:lnTo>
                  <a:pt x="766762" y="187325"/>
                </a:lnTo>
                <a:lnTo>
                  <a:pt x="579437" y="374650"/>
                </a:lnTo>
                <a:lnTo>
                  <a:pt x="579437" y="253237"/>
                </a:lnTo>
                <a:lnTo>
                  <a:pt x="327819" y="253237"/>
                </a:lnTo>
                <a:lnTo>
                  <a:pt x="327819" y="253236"/>
                </a:lnTo>
                <a:cubicBezTo>
                  <a:pt x="219574" y="253236"/>
                  <a:pt x="131824" y="340986"/>
                  <a:pt x="131824" y="449230"/>
                </a:cubicBezTo>
                <a:lnTo>
                  <a:pt x="131824" y="749300"/>
                </a:lnTo>
                <a:lnTo>
                  <a:pt x="0" y="749300"/>
                </a:lnTo>
                <a:close/>
              </a:path>
            </a:pathLst>
          </a:custGeom>
          <a:solidFill>
            <a:srgbClr val="FFC000"/>
          </a:solidFill>
          <a:ln w="9525" cap="flat" cmpd="sng">
            <a:solidFill>
              <a:srgbClr val="4A7EBB"/>
            </a:solidFill>
            <a:prstDash val="solid"/>
            <a:round/>
            <a:headEnd/>
            <a:tailEnd/>
          </a:ln>
          <a:effectLst>
            <a:outerShdw blurRad="63500" dist="23000" dir="5400000" rotWithShape="0">
              <a:srgbClr val="000000">
                <a:alpha val="34998"/>
              </a:srgbClr>
            </a:outerShdw>
          </a:effectLst>
        </p:spPr>
        <p:txBody>
          <a:bodyPr anchor="ctr"/>
          <a:lstStyle/>
          <a:p>
            <a:pPr fontAlgn="auto">
              <a:spcBef>
                <a:spcPts val="0"/>
              </a:spcBef>
              <a:spcAft>
                <a:spcPts val="0"/>
              </a:spcAft>
              <a:defRPr/>
            </a:pPr>
            <a:endParaRPr lang="it-IT">
              <a:solidFill>
                <a:srgbClr val="FFFFFF"/>
              </a:solidFill>
              <a:latin typeface="+mn-lt"/>
              <a:cs typeface="+mn-cs"/>
            </a:endParaRPr>
          </a:p>
        </p:txBody>
      </p:sp>
    </p:spTree>
    <p:extLst>
      <p:ext uri="{BB962C8B-B14F-4D97-AF65-F5344CB8AC3E}">
        <p14:creationId xmlns:p14="http://schemas.microsoft.com/office/powerpoint/2010/main" val="3808431711"/>
      </p:ext>
    </p:extLst>
  </p:cSld>
  <p:clrMapOvr>
    <a:masterClrMapping/>
  </p:clrMapOvr>
  <p:transition spd="slow"/>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608013" y="197768"/>
            <a:ext cx="8229600" cy="1143000"/>
          </a:xfrm>
        </p:spPr>
        <p:txBody>
          <a:bodyPr rtlCol="0">
            <a:normAutofit/>
          </a:bodyPr>
          <a:lstStyle/>
          <a:p>
            <a:pPr eaLnBrk="1" fontAlgn="auto" hangingPunct="1">
              <a:spcAft>
                <a:spcPts val="0"/>
              </a:spcAft>
              <a:defRPr/>
            </a:pPr>
            <a:r>
              <a:rPr lang="en-US" sz="4000" b="1" dirty="0" smtClean="0">
                <a:solidFill>
                  <a:srgbClr val="FFC000"/>
                </a:solidFill>
                <a:latin typeface="+mn-lt"/>
              </a:rPr>
              <a:t>FASE 1: COMINCIARE</a:t>
            </a:r>
          </a:p>
        </p:txBody>
      </p:sp>
      <p:sp>
        <p:nvSpPr>
          <p:cNvPr id="12" name="TextBox 4"/>
          <p:cNvSpPr txBox="1">
            <a:spLocks noChangeArrowheads="1"/>
          </p:cNvSpPr>
          <p:nvPr/>
        </p:nvSpPr>
        <p:spPr bwMode="auto">
          <a:xfrm>
            <a:off x="417513" y="935547"/>
            <a:ext cx="8458200" cy="155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auto" hangingPunct="1">
              <a:lnSpc>
                <a:spcPct val="80000"/>
              </a:lnSpc>
              <a:spcBef>
                <a:spcPct val="20000"/>
              </a:spcBef>
              <a:spcAft>
                <a:spcPts val="0"/>
              </a:spcAft>
              <a:defRPr/>
            </a:pPr>
            <a:endParaRPr lang="it-IT" sz="2400" b="1" dirty="0">
              <a:solidFill>
                <a:srgbClr val="404040"/>
              </a:solidFill>
              <a:latin typeface="Calibri" pitchFamily="34" charset="0"/>
              <a:cs typeface="+mn-cs"/>
            </a:endParaRPr>
          </a:p>
          <a:p>
            <a:pPr marL="457200" indent="-457200" eaLnBrk="1" fontAlgn="auto" hangingPunct="1">
              <a:spcBef>
                <a:spcPts val="0"/>
              </a:spcBef>
              <a:spcAft>
                <a:spcPts val="0"/>
              </a:spcAft>
              <a:buFontTx/>
              <a:buAutoNum type="arabicPeriod"/>
              <a:defRPr/>
            </a:pPr>
            <a:r>
              <a:rPr lang="it-IT" sz="2800" b="1" dirty="0" smtClean="0">
                <a:solidFill>
                  <a:srgbClr val="FFFF00"/>
                </a:solidFill>
                <a:latin typeface="Candara"/>
                <a:cs typeface="+mn-cs"/>
              </a:rPr>
              <a:t>Decidere di cominciare</a:t>
            </a:r>
          </a:p>
          <a:p>
            <a:pPr marL="457200" indent="-457200" eaLnBrk="1" fontAlgn="auto" hangingPunct="1">
              <a:spcBef>
                <a:spcPts val="0"/>
              </a:spcBef>
              <a:spcAft>
                <a:spcPts val="0"/>
              </a:spcAft>
              <a:buFontTx/>
              <a:buAutoNum type="arabicPeriod"/>
              <a:defRPr/>
            </a:pPr>
            <a:endParaRPr lang="it-IT" sz="2000" b="1" dirty="0" smtClean="0">
              <a:solidFill>
                <a:srgbClr val="FFFF00"/>
              </a:solidFill>
              <a:latin typeface="Candara"/>
              <a:cs typeface="+mn-cs"/>
            </a:endParaRPr>
          </a:p>
          <a:p>
            <a:pPr marL="457200" indent="-457200" eaLnBrk="1" fontAlgn="auto" hangingPunct="1">
              <a:spcBef>
                <a:spcPts val="0"/>
              </a:spcBef>
              <a:spcAft>
                <a:spcPts val="0"/>
              </a:spcAft>
              <a:buFontTx/>
              <a:buAutoNum type="arabicPeriod"/>
              <a:defRPr/>
            </a:pPr>
            <a:r>
              <a:rPr lang="it-IT" sz="2800" b="1" dirty="0" smtClean="0">
                <a:solidFill>
                  <a:srgbClr val="FFFF00"/>
                </a:solidFill>
                <a:latin typeface="Candara"/>
                <a:cs typeface="+mn-cs"/>
              </a:rPr>
              <a:t>Costituire l’Index Team (esplorare le competenze)</a:t>
            </a:r>
            <a:endParaRPr lang="it-IT" sz="2800" b="1" dirty="0">
              <a:solidFill>
                <a:srgbClr val="FFFF00"/>
              </a:solidFill>
              <a:latin typeface="Candara"/>
              <a:cs typeface="+mn-cs"/>
            </a:endParaRPr>
          </a:p>
        </p:txBody>
      </p:sp>
      <p:graphicFrame>
        <p:nvGraphicFramePr>
          <p:cNvPr id="3" name="Diagramma 2"/>
          <p:cNvGraphicFramePr/>
          <p:nvPr>
            <p:extLst>
              <p:ext uri="{D42A27DB-BD31-4B8C-83A1-F6EECF244321}">
                <p14:modId xmlns:p14="http://schemas.microsoft.com/office/powerpoint/2010/main" val="295310585"/>
              </p:ext>
            </p:extLst>
          </p:nvPr>
        </p:nvGraphicFramePr>
        <p:xfrm>
          <a:off x="418126" y="2492896"/>
          <a:ext cx="8458200" cy="46531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561767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olo 1"/>
          <p:cNvSpPr>
            <a:spLocks noGrp="1"/>
          </p:cNvSpPr>
          <p:nvPr>
            <p:ph type="title"/>
          </p:nvPr>
        </p:nvSpPr>
        <p:spPr>
          <a:xfrm>
            <a:off x="611560" y="418307"/>
            <a:ext cx="8229600" cy="706437"/>
          </a:xfrm>
        </p:spPr>
        <p:txBody>
          <a:bodyPr/>
          <a:lstStyle/>
          <a:p>
            <a:pPr algn="l" eaLnBrk="1" hangingPunct="1"/>
            <a:r>
              <a:rPr lang="it-IT" sz="3200" b="1" dirty="0" smtClean="0">
                <a:solidFill>
                  <a:srgbClr val="FFC000"/>
                </a:solidFill>
                <a:latin typeface="+mn-lt"/>
              </a:rPr>
              <a:t>L’ AMICO CRITICO</a:t>
            </a:r>
          </a:p>
        </p:txBody>
      </p:sp>
      <p:sp>
        <p:nvSpPr>
          <p:cNvPr id="3" name="Segnaposto contenuto 2"/>
          <p:cNvSpPr>
            <a:spLocks noGrp="1"/>
          </p:cNvSpPr>
          <p:nvPr>
            <p:ph idx="1"/>
          </p:nvPr>
        </p:nvSpPr>
        <p:spPr>
          <a:xfrm>
            <a:off x="539750" y="1079450"/>
            <a:ext cx="8229600" cy="5949950"/>
          </a:xfrm>
        </p:spPr>
        <p:txBody>
          <a:bodyPr rtlCol="0">
            <a:normAutofit fontScale="70000" lnSpcReduction="20000"/>
          </a:bodyPr>
          <a:lstStyle/>
          <a:p>
            <a:pPr marL="274320" indent="-274320" eaLnBrk="1" fontAlgn="auto" hangingPunct="1">
              <a:spcAft>
                <a:spcPts val="0"/>
              </a:spcAft>
              <a:defRPr/>
            </a:pPr>
            <a:endParaRPr lang="it-IT" sz="2400" b="1" dirty="0" smtClean="0">
              <a:latin typeface="Candara"/>
            </a:endParaRPr>
          </a:p>
          <a:p>
            <a:pPr marL="0" indent="0" algn="ctr" eaLnBrk="1" fontAlgn="auto" hangingPunct="1">
              <a:spcAft>
                <a:spcPts val="0"/>
              </a:spcAft>
              <a:buFont typeface="Arial" pitchFamily="34" charset="0"/>
              <a:buNone/>
              <a:defRPr/>
            </a:pPr>
            <a:r>
              <a:rPr lang="it-IT" sz="4000" b="1" dirty="0" smtClean="0">
                <a:solidFill>
                  <a:srgbClr val="FFC000"/>
                </a:solidFill>
                <a:effectLst>
                  <a:outerShdw blurRad="38100" dist="38100" dir="2700000" algn="tl">
                    <a:srgbClr val="000000">
                      <a:alpha val="43137"/>
                    </a:srgbClr>
                  </a:outerShdw>
                </a:effectLst>
              </a:rPr>
              <a:t>ESTERNO! NON PRENDE DECISIONI!</a:t>
            </a:r>
          </a:p>
          <a:p>
            <a:pPr marL="0" indent="0" algn="ctr" eaLnBrk="1" fontAlgn="auto" hangingPunct="1">
              <a:spcAft>
                <a:spcPts val="0"/>
              </a:spcAft>
              <a:buFont typeface="Arial" pitchFamily="34" charset="0"/>
              <a:buNone/>
              <a:defRPr/>
            </a:pPr>
            <a:r>
              <a:rPr lang="it-IT" sz="4000" b="1" dirty="0" smtClean="0">
                <a:solidFill>
                  <a:srgbClr val="FFC000"/>
                </a:solidFill>
                <a:effectLst>
                  <a:outerShdw blurRad="38100" dist="38100" dir="2700000" algn="tl">
                    <a:srgbClr val="000000">
                      <a:alpha val="43137"/>
                    </a:srgbClr>
                  </a:outerShdw>
                </a:effectLst>
              </a:rPr>
              <a:t>DEVE AVERE CONOSCENZA DELL’INDEX</a:t>
            </a:r>
          </a:p>
          <a:p>
            <a:pPr marL="274320" indent="-274320" eaLnBrk="1" fontAlgn="auto" hangingPunct="1">
              <a:spcAft>
                <a:spcPts val="0"/>
              </a:spcAft>
              <a:defRPr/>
            </a:pPr>
            <a:endParaRPr lang="it-IT" sz="2800" b="1" dirty="0" smtClean="0">
              <a:latin typeface="Candara"/>
            </a:endParaRPr>
          </a:p>
          <a:p>
            <a:pPr marL="274320" indent="-274320" eaLnBrk="1" fontAlgn="auto" hangingPunct="1">
              <a:spcAft>
                <a:spcPts val="0"/>
              </a:spcAft>
              <a:defRPr/>
            </a:pPr>
            <a:r>
              <a:rPr lang="it-IT" sz="3100" b="1" dirty="0" smtClean="0">
                <a:solidFill>
                  <a:srgbClr val="FFFF00"/>
                </a:solidFill>
                <a:latin typeface="Candara"/>
              </a:rPr>
              <a:t>Consulente scientifico</a:t>
            </a:r>
            <a:r>
              <a:rPr lang="it-IT" sz="2800" b="1" dirty="0" smtClean="0">
                <a:latin typeface="Candara"/>
              </a:rPr>
              <a:t>: conosce la metodologia per l’autovalutazione e l’</a:t>
            </a:r>
            <a:r>
              <a:rPr lang="it-IT" sz="2800" b="1" dirty="0" err="1" smtClean="0">
                <a:latin typeface="Candara"/>
              </a:rPr>
              <a:t>automiglioramento</a:t>
            </a:r>
            <a:endParaRPr lang="it-IT" sz="2800" b="1" dirty="0" smtClean="0">
              <a:latin typeface="Candara"/>
            </a:endParaRPr>
          </a:p>
          <a:p>
            <a:pPr marL="274320" indent="-274320" eaLnBrk="1" fontAlgn="auto" hangingPunct="1">
              <a:spcAft>
                <a:spcPts val="0"/>
              </a:spcAft>
              <a:defRPr/>
            </a:pPr>
            <a:endParaRPr lang="it-IT" sz="2800" b="1" dirty="0" smtClean="0">
              <a:latin typeface="Candara"/>
            </a:endParaRPr>
          </a:p>
          <a:p>
            <a:pPr marL="274320" indent="-274320" eaLnBrk="1" fontAlgn="auto" hangingPunct="1">
              <a:spcAft>
                <a:spcPts val="0"/>
              </a:spcAft>
              <a:defRPr/>
            </a:pPr>
            <a:r>
              <a:rPr lang="it-IT" sz="3100" b="1" dirty="0" smtClean="0">
                <a:solidFill>
                  <a:srgbClr val="FFFF00"/>
                </a:solidFill>
                <a:latin typeface="Candara"/>
              </a:rPr>
              <a:t>Organizzatore</a:t>
            </a:r>
            <a:r>
              <a:rPr lang="it-IT" sz="2800" b="1" dirty="0" smtClean="0">
                <a:latin typeface="Candara"/>
              </a:rPr>
              <a:t>: modera gli incontri, struttura processi</a:t>
            </a:r>
          </a:p>
          <a:p>
            <a:pPr marL="0" indent="0" eaLnBrk="1" fontAlgn="auto" hangingPunct="1">
              <a:spcAft>
                <a:spcPts val="0"/>
              </a:spcAft>
              <a:buNone/>
              <a:defRPr/>
            </a:pPr>
            <a:endParaRPr lang="it-IT" sz="2800" b="1" dirty="0" smtClean="0">
              <a:latin typeface="Candara"/>
            </a:endParaRPr>
          </a:p>
          <a:p>
            <a:pPr marL="274320" indent="-274320" eaLnBrk="1" fontAlgn="auto" hangingPunct="1">
              <a:spcAft>
                <a:spcPts val="0"/>
              </a:spcAft>
              <a:defRPr/>
            </a:pPr>
            <a:r>
              <a:rPr lang="it-IT" sz="3100" b="1" dirty="0" err="1" smtClean="0">
                <a:solidFill>
                  <a:srgbClr val="FFFF00"/>
                </a:solidFill>
                <a:latin typeface="Candara"/>
              </a:rPr>
              <a:t>Motivatore</a:t>
            </a:r>
            <a:r>
              <a:rPr lang="it-IT" sz="3100" b="1" dirty="0" smtClean="0">
                <a:solidFill>
                  <a:srgbClr val="FFFF00"/>
                </a:solidFill>
                <a:latin typeface="Candara"/>
              </a:rPr>
              <a:t>:  </a:t>
            </a:r>
            <a:r>
              <a:rPr lang="it-IT" sz="2800" b="1" dirty="0" smtClean="0">
                <a:latin typeface="Candara"/>
              </a:rPr>
              <a:t>rassicura, ascolta, aiuta a cercare nuove idee, mantiene i ritmi di lavoro, aiuta a focalizzare l’attenzione</a:t>
            </a:r>
          </a:p>
          <a:p>
            <a:pPr marL="274320" indent="-274320" eaLnBrk="1" fontAlgn="auto" hangingPunct="1">
              <a:spcAft>
                <a:spcPts val="0"/>
              </a:spcAft>
              <a:defRPr/>
            </a:pPr>
            <a:endParaRPr lang="it-IT" sz="2800" b="1" dirty="0" smtClean="0">
              <a:latin typeface="Candara"/>
            </a:endParaRPr>
          </a:p>
          <a:p>
            <a:pPr marL="274320" indent="-274320" eaLnBrk="1" fontAlgn="auto" hangingPunct="1">
              <a:spcAft>
                <a:spcPts val="0"/>
              </a:spcAft>
              <a:defRPr/>
            </a:pPr>
            <a:r>
              <a:rPr lang="it-IT" sz="3400" b="1" dirty="0" smtClean="0">
                <a:solidFill>
                  <a:srgbClr val="FFFF00"/>
                </a:solidFill>
                <a:latin typeface="Candara"/>
              </a:rPr>
              <a:t>Facilitatore</a:t>
            </a:r>
            <a:r>
              <a:rPr lang="it-IT" sz="2800" b="1" dirty="0" smtClean="0">
                <a:latin typeface="Candara"/>
              </a:rPr>
              <a:t>: sa trattare emozioni, esplicitare tensioni, gestire conflitti</a:t>
            </a:r>
          </a:p>
          <a:p>
            <a:pPr marL="274320" indent="-274320" eaLnBrk="1" fontAlgn="auto" hangingPunct="1">
              <a:spcAft>
                <a:spcPts val="0"/>
              </a:spcAft>
              <a:defRPr/>
            </a:pPr>
            <a:endParaRPr lang="it-IT" sz="2800" b="1" dirty="0" smtClean="0">
              <a:latin typeface="Candara"/>
            </a:endParaRPr>
          </a:p>
          <a:p>
            <a:pPr marL="274320" indent="-274320" eaLnBrk="1" fontAlgn="auto" hangingPunct="1">
              <a:spcAft>
                <a:spcPts val="0"/>
              </a:spcAft>
              <a:defRPr/>
            </a:pPr>
            <a:r>
              <a:rPr lang="it-IT" sz="3400" b="1" dirty="0" smtClean="0">
                <a:solidFill>
                  <a:srgbClr val="FFFF00"/>
                </a:solidFill>
                <a:latin typeface="Candara"/>
              </a:rPr>
              <a:t>Costruttore di reti: </a:t>
            </a:r>
            <a:r>
              <a:rPr lang="it-IT" sz="2800" b="1" dirty="0" smtClean="0">
                <a:latin typeface="Candara"/>
              </a:rPr>
              <a:t>crea contatti sia interni che esterni </a:t>
            </a:r>
          </a:p>
          <a:p>
            <a:pPr eaLnBrk="1" fontAlgn="auto" hangingPunct="1">
              <a:spcAft>
                <a:spcPts val="0"/>
              </a:spcAft>
              <a:defRPr/>
            </a:pPr>
            <a:endParaRPr lang="it-IT" sz="2800" dirty="0" smtClean="0"/>
          </a:p>
        </p:txBody>
      </p:sp>
    </p:spTree>
    <p:extLst>
      <p:ext uri="{BB962C8B-B14F-4D97-AF65-F5344CB8AC3E}">
        <p14:creationId xmlns:p14="http://schemas.microsoft.com/office/powerpoint/2010/main" val="309605168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476672"/>
            <a:ext cx="8229600" cy="549275"/>
          </a:xfrm>
        </p:spPr>
        <p:txBody>
          <a:bodyPr rtlCol="0">
            <a:normAutofit fontScale="90000"/>
          </a:bodyPr>
          <a:lstStyle/>
          <a:p>
            <a:pPr eaLnBrk="1" fontAlgn="auto" hangingPunct="1">
              <a:spcAft>
                <a:spcPts val="0"/>
              </a:spcAft>
              <a:defRPr/>
            </a:pPr>
            <a:r>
              <a:rPr lang="it-IT" b="1" dirty="0" smtClean="0">
                <a:solidFill>
                  <a:srgbClr val="FFC000"/>
                </a:solidFill>
                <a:latin typeface="+mn-lt"/>
              </a:rPr>
              <a:t>ATTIVITA’ DELL’INDEX</a:t>
            </a:r>
          </a:p>
        </p:txBody>
      </p:sp>
      <p:pic>
        <p:nvPicPr>
          <p:cNvPr id="3" name="table"/>
          <p:cNvPicPr>
            <a:picLocks noChangeAspect="1"/>
          </p:cNvPicPr>
          <p:nvPr/>
        </p:nvPicPr>
        <p:blipFill>
          <a:blip r:embed="rId2"/>
          <a:stretch>
            <a:fillRect/>
          </a:stretch>
        </p:blipFill>
        <p:spPr>
          <a:xfrm>
            <a:off x="611560" y="1196752"/>
            <a:ext cx="7920880" cy="54005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6375374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olo 1"/>
          <p:cNvSpPr>
            <a:spLocks noGrp="1"/>
          </p:cNvSpPr>
          <p:nvPr>
            <p:ph type="title"/>
          </p:nvPr>
        </p:nvSpPr>
        <p:spPr>
          <a:xfrm>
            <a:off x="302839" y="260648"/>
            <a:ext cx="8229601" cy="1143000"/>
          </a:xfrm>
        </p:spPr>
        <p:txBody>
          <a:bodyPr/>
          <a:lstStyle/>
          <a:p>
            <a:pPr eaLnBrk="1" hangingPunct="1"/>
            <a:r>
              <a:rPr lang="it-IT" b="1" dirty="0" smtClean="0">
                <a:solidFill>
                  <a:srgbClr val="FFC000"/>
                </a:solidFill>
                <a:latin typeface="+mn-lt"/>
              </a:rPr>
              <a:t>QUESTIONARI</a:t>
            </a:r>
          </a:p>
        </p:txBody>
      </p:sp>
      <p:sp>
        <p:nvSpPr>
          <p:cNvPr id="41987" name="Rettangolo 4"/>
          <p:cNvSpPr>
            <a:spLocks noChangeArrowheads="1"/>
          </p:cNvSpPr>
          <p:nvPr/>
        </p:nvSpPr>
        <p:spPr bwMode="auto">
          <a:xfrm>
            <a:off x="6228184" y="620688"/>
            <a:ext cx="2881313"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800" b="1" dirty="0" err="1">
                <a:solidFill>
                  <a:srgbClr val="FFFF00"/>
                </a:solidFill>
                <a:latin typeface="Candara" pitchFamily="34" charset="0"/>
              </a:rPr>
              <a:t>Dimensione</a:t>
            </a:r>
            <a:r>
              <a:rPr lang="en-US" sz="2800" b="1" dirty="0">
                <a:solidFill>
                  <a:srgbClr val="FFFF00"/>
                </a:solidFill>
                <a:latin typeface="Candara" pitchFamily="34" charset="0"/>
              </a:rPr>
              <a:t> A. </a:t>
            </a:r>
          </a:p>
          <a:p>
            <a:pPr algn="ctr"/>
            <a:r>
              <a:rPr lang="en-US" sz="2800" b="1" dirty="0" err="1">
                <a:solidFill>
                  <a:srgbClr val="FFFF00"/>
                </a:solidFill>
                <a:latin typeface="Candara" pitchFamily="34" charset="0"/>
              </a:rPr>
              <a:t>Creare</a:t>
            </a:r>
            <a:r>
              <a:rPr lang="en-US" sz="2800" b="1" dirty="0">
                <a:solidFill>
                  <a:srgbClr val="FFFF00"/>
                </a:solidFill>
                <a:latin typeface="Candara" pitchFamily="34" charset="0"/>
              </a:rPr>
              <a:t> culture  inclusive</a:t>
            </a:r>
          </a:p>
        </p:txBody>
      </p:sp>
      <p:graphicFrame>
        <p:nvGraphicFramePr>
          <p:cNvPr id="2" name="Tabella 1"/>
          <p:cNvGraphicFramePr>
            <a:graphicFrameLocks noGrp="1"/>
          </p:cNvGraphicFramePr>
          <p:nvPr>
            <p:extLst>
              <p:ext uri="{D42A27DB-BD31-4B8C-83A1-F6EECF244321}">
                <p14:modId xmlns:p14="http://schemas.microsoft.com/office/powerpoint/2010/main" val="2534113438"/>
              </p:ext>
            </p:extLst>
          </p:nvPr>
        </p:nvGraphicFramePr>
        <p:xfrm>
          <a:off x="353764" y="2793452"/>
          <a:ext cx="8394700" cy="3515868"/>
        </p:xfrm>
        <a:graphic>
          <a:graphicData uri="http://schemas.openxmlformats.org/drawingml/2006/table">
            <a:tbl>
              <a:tblPr firstRow="1" bandRow="1">
                <a:tableStyleId>{5C22544A-7EE6-4342-B048-85BDC9FD1C3A}</a:tableStyleId>
              </a:tblPr>
              <a:tblGrid>
                <a:gridCol w="2879809"/>
                <a:gridCol w="1367908"/>
                <a:gridCol w="1511899"/>
                <a:gridCol w="1223918"/>
                <a:gridCol w="1411166"/>
              </a:tblGrid>
              <a:tr h="914541">
                <a:tc>
                  <a:txBody>
                    <a:bodyPr/>
                    <a:lstStyle/>
                    <a:p>
                      <a:r>
                        <a:rPr lang="it-IT" sz="1800" dirty="0" smtClean="0"/>
                        <a:t>A.1.1. Ciascuno deve  sentirsi benvenuto</a:t>
                      </a:r>
                      <a:endParaRPr lang="it-IT" sz="1800" dirty="0"/>
                    </a:p>
                  </a:txBody>
                  <a:tcPr marL="91424" marR="91424" marT="45727" marB="45727"/>
                </a:tc>
                <a:tc>
                  <a:txBody>
                    <a:bodyPr/>
                    <a:lstStyle/>
                    <a:p>
                      <a:r>
                        <a:rPr lang="it-IT" sz="1800" dirty="0" smtClean="0"/>
                        <a:t>Concordo</a:t>
                      </a:r>
                      <a:endParaRPr lang="it-IT" sz="1800" dirty="0"/>
                    </a:p>
                  </a:txBody>
                  <a:tcPr marL="91424" marR="91424" marT="45727" marB="45727"/>
                </a:tc>
                <a:tc>
                  <a:txBody>
                    <a:bodyPr/>
                    <a:lstStyle/>
                    <a:p>
                      <a:r>
                        <a:rPr lang="it-IT" sz="1800" dirty="0" smtClean="0"/>
                        <a:t>Concordo abbastanza</a:t>
                      </a:r>
                      <a:endParaRPr lang="it-IT" sz="1800" dirty="0"/>
                    </a:p>
                  </a:txBody>
                  <a:tcPr marL="91424" marR="91424" marT="45727" marB="45727"/>
                </a:tc>
                <a:tc>
                  <a:txBody>
                    <a:bodyPr/>
                    <a:lstStyle/>
                    <a:p>
                      <a:r>
                        <a:rPr lang="it-IT" sz="1800" dirty="0" smtClean="0"/>
                        <a:t>Non sono d’Accordo</a:t>
                      </a:r>
                      <a:endParaRPr lang="it-IT" sz="1800" dirty="0"/>
                    </a:p>
                  </a:txBody>
                  <a:tcPr marL="91424" marR="91424" marT="45727" marB="45727"/>
                </a:tc>
                <a:tc>
                  <a:txBody>
                    <a:bodyPr/>
                    <a:lstStyle/>
                    <a:p>
                      <a:r>
                        <a:rPr lang="it-IT" sz="1800" dirty="0" smtClean="0"/>
                        <a:t>Necessito di più informazioni</a:t>
                      </a:r>
                      <a:endParaRPr lang="it-IT" sz="1800" dirty="0"/>
                    </a:p>
                  </a:txBody>
                  <a:tcPr marL="91424" marR="91424" marT="45727" marB="45727"/>
                </a:tc>
              </a:tr>
              <a:tr h="640179">
                <a:tc>
                  <a:txBody>
                    <a:bodyPr/>
                    <a:lstStyle/>
                    <a:p>
                      <a:r>
                        <a:rPr lang="it-IT" sz="1800" dirty="0" smtClean="0"/>
                        <a:t>A.1.2. Gli alunni si aiutano l’un l’altro</a:t>
                      </a:r>
                      <a:endParaRPr lang="it-IT" sz="1800" dirty="0"/>
                    </a:p>
                  </a:txBody>
                  <a:tcPr marL="91424" marR="91424" marT="45727" marB="45727"/>
                </a:tc>
                <a:tc>
                  <a:txBody>
                    <a:bodyPr/>
                    <a:lstStyle/>
                    <a:p>
                      <a:endParaRPr lang="it-IT" sz="1800"/>
                    </a:p>
                  </a:txBody>
                  <a:tcPr marL="91424" marR="91424" marT="45727" marB="45727"/>
                </a:tc>
                <a:tc>
                  <a:txBody>
                    <a:bodyPr/>
                    <a:lstStyle/>
                    <a:p>
                      <a:endParaRPr lang="it-IT" sz="1800" dirty="0"/>
                    </a:p>
                  </a:txBody>
                  <a:tcPr marL="91424" marR="91424" marT="45727" marB="45727"/>
                </a:tc>
                <a:tc>
                  <a:txBody>
                    <a:bodyPr/>
                    <a:lstStyle/>
                    <a:p>
                      <a:endParaRPr lang="it-IT" sz="1800" dirty="0"/>
                    </a:p>
                  </a:txBody>
                  <a:tcPr marL="91424" marR="91424" marT="45727" marB="45727"/>
                </a:tc>
                <a:tc>
                  <a:txBody>
                    <a:bodyPr/>
                    <a:lstStyle/>
                    <a:p>
                      <a:endParaRPr lang="it-IT" sz="1800" dirty="0"/>
                    </a:p>
                  </a:txBody>
                  <a:tcPr marL="91424" marR="91424" marT="45727" marB="45727"/>
                </a:tc>
              </a:tr>
              <a:tr h="685326">
                <a:tc>
                  <a:txBody>
                    <a:bodyPr/>
                    <a:lstStyle/>
                    <a:p>
                      <a:r>
                        <a:rPr lang="it-IT" sz="1800" dirty="0" smtClean="0"/>
                        <a:t>A.1.3. Gli insegnanti collaborano tra loro</a:t>
                      </a:r>
                      <a:endParaRPr lang="it-IT" sz="1800" dirty="0"/>
                    </a:p>
                  </a:txBody>
                  <a:tcPr marL="91424" marR="91424" marT="45727" marB="45727"/>
                </a:tc>
                <a:tc>
                  <a:txBody>
                    <a:bodyPr/>
                    <a:lstStyle/>
                    <a:p>
                      <a:endParaRPr lang="it-IT" sz="1800"/>
                    </a:p>
                  </a:txBody>
                  <a:tcPr marL="91424" marR="91424" marT="45727" marB="45727"/>
                </a:tc>
                <a:tc>
                  <a:txBody>
                    <a:bodyPr/>
                    <a:lstStyle/>
                    <a:p>
                      <a:endParaRPr lang="it-IT" sz="1800" dirty="0"/>
                    </a:p>
                  </a:txBody>
                  <a:tcPr marL="91424" marR="91424" marT="45727" marB="45727"/>
                </a:tc>
                <a:tc>
                  <a:txBody>
                    <a:bodyPr/>
                    <a:lstStyle/>
                    <a:p>
                      <a:endParaRPr lang="it-IT" sz="1800" dirty="0"/>
                    </a:p>
                  </a:txBody>
                  <a:tcPr marL="91424" marR="91424" marT="45727" marB="45727"/>
                </a:tc>
                <a:tc>
                  <a:txBody>
                    <a:bodyPr/>
                    <a:lstStyle/>
                    <a:p>
                      <a:endParaRPr lang="it-IT" sz="1800" dirty="0"/>
                    </a:p>
                  </a:txBody>
                  <a:tcPr marL="91424" marR="91424" marT="45727" marB="45727"/>
                </a:tc>
              </a:tr>
              <a:tr h="1001629">
                <a:tc>
                  <a:txBody>
                    <a:bodyPr/>
                    <a:lstStyle/>
                    <a:p>
                      <a:r>
                        <a:rPr lang="it-IT" sz="1800" dirty="0" smtClean="0"/>
                        <a:t>A.1.4. Gli insegnanti e il Consiglio di Istituto collaborano tra loro?</a:t>
                      </a:r>
                      <a:endParaRPr lang="it-IT" sz="1800" dirty="0"/>
                    </a:p>
                  </a:txBody>
                  <a:tcPr marL="91424" marR="91424" marT="45727" marB="45727"/>
                </a:tc>
                <a:tc>
                  <a:txBody>
                    <a:bodyPr/>
                    <a:lstStyle/>
                    <a:p>
                      <a:endParaRPr lang="it-IT" sz="1800"/>
                    </a:p>
                  </a:txBody>
                  <a:tcPr marL="91424" marR="91424" marT="45727" marB="45727"/>
                </a:tc>
                <a:tc>
                  <a:txBody>
                    <a:bodyPr/>
                    <a:lstStyle/>
                    <a:p>
                      <a:endParaRPr lang="it-IT" sz="1800" dirty="0"/>
                    </a:p>
                  </a:txBody>
                  <a:tcPr marL="91424" marR="91424" marT="45727" marB="45727"/>
                </a:tc>
                <a:tc>
                  <a:txBody>
                    <a:bodyPr/>
                    <a:lstStyle/>
                    <a:p>
                      <a:endParaRPr lang="it-IT" sz="1800" dirty="0"/>
                    </a:p>
                  </a:txBody>
                  <a:tcPr marL="91424" marR="91424" marT="45727" marB="45727"/>
                </a:tc>
                <a:tc>
                  <a:txBody>
                    <a:bodyPr/>
                    <a:lstStyle/>
                    <a:p>
                      <a:endParaRPr lang="it-IT" sz="1800" dirty="0"/>
                    </a:p>
                  </a:txBody>
                  <a:tcPr marL="91424" marR="91424" marT="45727" marB="45727"/>
                </a:tc>
              </a:tr>
            </a:tbl>
          </a:graphicData>
        </a:graphic>
      </p:graphicFrame>
      <p:sp>
        <p:nvSpPr>
          <p:cNvPr id="42020" name="CasellaDiTesto 4"/>
          <p:cNvSpPr txBox="1">
            <a:spLocks noChangeArrowheads="1"/>
          </p:cNvSpPr>
          <p:nvPr/>
        </p:nvSpPr>
        <p:spPr bwMode="auto">
          <a:xfrm>
            <a:off x="285541" y="1916832"/>
            <a:ext cx="5722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it-IT" sz="3200" b="1" dirty="0">
                <a:solidFill>
                  <a:srgbClr val="FFFF00"/>
                </a:solidFill>
              </a:rPr>
              <a:t>Sezione A.1.: Costruire comunità</a:t>
            </a:r>
          </a:p>
        </p:txBody>
      </p:sp>
    </p:spTree>
    <p:extLst>
      <p:ext uri="{BB962C8B-B14F-4D97-AF65-F5344CB8AC3E}">
        <p14:creationId xmlns:p14="http://schemas.microsoft.com/office/powerpoint/2010/main" val="362613894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5"/>
          <p:cNvGraphicFramePr>
            <a:graphicFrameLocks noGrp="1"/>
          </p:cNvGraphicFramePr>
          <p:nvPr>
            <p:extLst>
              <p:ext uri="{D42A27DB-BD31-4B8C-83A1-F6EECF244321}">
                <p14:modId xmlns:p14="http://schemas.microsoft.com/office/powerpoint/2010/main" val="925938710"/>
              </p:ext>
            </p:extLst>
          </p:nvPr>
        </p:nvGraphicFramePr>
        <p:xfrm>
          <a:off x="179512" y="1412776"/>
          <a:ext cx="4961012" cy="3399339"/>
        </p:xfrm>
        <a:graphic>
          <a:graphicData uri="http://schemas.openxmlformats.org/drawingml/2006/table">
            <a:tbl>
              <a:tblPr>
                <a:gradFill rotWithShape="1">
                  <a:gsLst>
                    <a:gs pos="0">
                      <a:srgbClr val="7C959A">
                        <a:tint val="45000"/>
                        <a:satMod val="300000"/>
                      </a:srgbClr>
                    </a:gs>
                    <a:gs pos="35000">
                      <a:srgbClr val="7C959A">
                        <a:tint val="45000"/>
                        <a:satMod val="300000"/>
                      </a:srgbClr>
                    </a:gs>
                    <a:gs pos="69000">
                      <a:srgbClr val="7C959A">
                        <a:tint val="45000"/>
                        <a:satMod val="350000"/>
                      </a:srgbClr>
                    </a:gs>
                    <a:gs pos="100000">
                      <a:srgbClr val="7C959A">
                        <a:tint val="60000"/>
                        <a:satMod val="350000"/>
                      </a:srgbClr>
                    </a:gs>
                  </a:gsLst>
                  <a:path path="circle">
                    <a:fillToRect l="50000" t="50000" r="100000" b="100000"/>
                  </a:path>
                </a:gradFill>
                <a:effectLst>
                  <a:outerShdw blurRad="50800" dist="25400" dir="5400000" rotWithShape="0">
                    <a:srgbClr val="000000">
                      <a:alpha val="55000"/>
                    </a:srgbClr>
                  </a:outerShdw>
                </a:effectLst>
              </a:tblPr>
              <a:tblGrid>
                <a:gridCol w="2828495"/>
                <a:gridCol w="555881"/>
                <a:gridCol w="849021"/>
                <a:gridCol w="727615"/>
              </a:tblGrid>
              <a:tr h="564731">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solidFill>
                            <a:schemeClr val="bg2">
                              <a:lumMod val="50000"/>
                            </a:schemeClr>
                          </a:solidFill>
                          <a:effectLst/>
                        </a:rPr>
                        <a:t>PER ALUNNI</a:t>
                      </a:r>
                      <a:endParaRPr kumimoji="0" lang="en-US" sz="1800" b="1" i="0" u="none" strike="noStrike" cap="none" normalizeH="0" baseline="0" dirty="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smtClean="0">
                          <a:ln>
                            <a:noFill/>
                          </a:ln>
                          <a:solidFill>
                            <a:schemeClr val="bg2">
                              <a:lumMod val="50000"/>
                            </a:schemeClr>
                          </a:solidFill>
                          <a:effectLst/>
                        </a:rPr>
                        <a:t>sì</a:t>
                      </a:r>
                      <a:endParaRPr kumimoji="0" lang="en-US" sz="1800" b="1" i="0" u="none" strike="noStrike" cap="none" normalizeH="0" baseline="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solidFill>
                            <a:schemeClr val="bg2">
                              <a:lumMod val="50000"/>
                            </a:schemeClr>
                          </a:solidFill>
                          <a:effectLst/>
                        </a:rPr>
                        <a:t>a volte</a:t>
                      </a:r>
                      <a:endParaRPr kumimoji="0" lang="en-US" sz="1800" b="1" i="0" u="none" strike="noStrike" cap="none" normalizeH="0" baseline="0" dirty="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smtClean="0">
                          <a:ln>
                            <a:noFill/>
                          </a:ln>
                          <a:solidFill>
                            <a:schemeClr val="bg2">
                              <a:lumMod val="50000"/>
                            </a:schemeClr>
                          </a:solidFill>
                          <a:effectLst/>
                        </a:rPr>
                        <a:t>no</a:t>
                      </a:r>
                      <a:endParaRPr kumimoji="0" lang="en-US" sz="1800" b="1" i="0" u="none" strike="noStrike" cap="none" normalizeH="0" baseline="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r>
              <a:tr h="595272">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solidFill>
                            <a:schemeClr val="bg2">
                              <a:lumMod val="50000"/>
                            </a:schemeClr>
                          </a:solidFill>
                          <a:effectLst/>
                        </a:rPr>
                        <a:t>In </a:t>
                      </a:r>
                      <a:r>
                        <a:rPr kumimoji="0" lang="en-US" sz="1800" u="none" strike="noStrike" cap="none" normalizeH="0" baseline="0" dirty="0" err="1" smtClean="0">
                          <a:ln>
                            <a:noFill/>
                          </a:ln>
                          <a:solidFill>
                            <a:schemeClr val="bg2">
                              <a:lumMod val="50000"/>
                            </a:schemeClr>
                          </a:solidFill>
                          <a:effectLst/>
                        </a:rPr>
                        <a:t>classe</a:t>
                      </a:r>
                      <a:r>
                        <a:rPr kumimoji="0" lang="en-US" sz="1800" u="none" strike="noStrike" cap="none" normalizeH="0" baseline="0" dirty="0" smtClean="0">
                          <a:ln>
                            <a:noFill/>
                          </a:ln>
                          <a:solidFill>
                            <a:schemeClr val="bg2">
                              <a:lumMod val="50000"/>
                            </a:schemeClr>
                          </a:solidFill>
                          <a:effectLst/>
                        </a:rPr>
                        <a:t> </a:t>
                      </a:r>
                      <a:r>
                        <a:rPr kumimoji="0" lang="en-US" sz="1800" u="none" strike="noStrike" cap="none" normalizeH="0" baseline="0" dirty="0" err="1" smtClean="0">
                          <a:ln>
                            <a:noFill/>
                          </a:ln>
                          <a:solidFill>
                            <a:schemeClr val="bg2">
                              <a:lumMod val="50000"/>
                            </a:schemeClr>
                          </a:solidFill>
                          <a:effectLst/>
                        </a:rPr>
                        <a:t>facciamo</a:t>
                      </a:r>
                      <a:r>
                        <a:rPr kumimoji="0" lang="en-US" sz="1800" u="none" strike="noStrike" cap="none" normalizeH="0" baseline="0" dirty="0" smtClean="0">
                          <a:ln>
                            <a:noFill/>
                          </a:ln>
                          <a:solidFill>
                            <a:schemeClr val="bg2">
                              <a:lumMod val="50000"/>
                            </a:schemeClr>
                          </a:solidFill>
                          <a:effectLst/>
                        </a:rPr>
                        <a:t> </a:t>
                      </a:r>
                      <a:r>
                        <a:rPr kumimoji="0" lang="en-US" sz="1800" u="none" strike="noStrike" cap="none" normalizeH="0" baseline="0" dirty="0" err="1" smtClean="0">
                          <a:ln>
                            <a:noFill/>
                          </a:ln>
                          <a:solidFill>
                            <a:schemeClr val="bg2">
                              <a:lumMod val="50000"/>
                            </a:schemeClr>
                          </a:solidFill>
                          <a:effectLst/>
                        </a:rPr>
                        <a:t>lavori</a:t>
                      </a:r>
                      <a:r>
                        <a:rPr kumimoji="0" lang="en-US" sz="1800" u="none" strike="noStrike" cap="none" normalizeH="0" baseline="0" dirty="0" smtClean="0">
                          <a:ln>
                            <a:noFill/>
                          </a:ln>
                          <a:solidFill>
                            <a:schemeClr val="bg2">
                              <a:lumMod val="50000"/>
                            </a:schemeClr>
                          </a:solidFill>
                          <a:effectLst/>
                        </a:rPr>
                        <a:t> di </a:t>
                      </a:r>
                      <a:r>
                        <a:rPr kumimoji="0" lang="en-US" sz="1800" u="none" strike="noStrike" cap="none" normalizeH="0" baseline="0" dirty="0" err="1" smtClean="0">
                          <a:ln>
                            <a:noFill/>
                          </a:ln>
                          <a:solidFill>
                            <a:schemeClr val="bg2">
                              <a:lumMod val="50000"/>
                            </a:schemeClr>
                          </a:solidFill>
                          <a:effectLst/>
                        </a:rPr>
                        <a:t>gruppo</a:t>
                      </a:r>
                      <a:endParaRPr kumimoji="0" lang="en-US" sz="1800" b="1" i="0" u="none" strike="noStrike" cap="none" normalizeH="0" baseline="0" dirty="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r>
              <a:tr h="850189">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solidFill>
                            <a:schemeClr val="bg2">
                              <a:lumMod val="50000"/>
                            </a:schemeClr>
                          </a:solidFill>
                          <a:effectLst/>
                        </a:rPr>
                        <a:t>I </a:t>
                      </a:r>
                      <a:r>
                        <a:rPr kumimoji="0" lang="en-US" sz="1800" u="none" strike="noStrike" cap="none" normalizeH="0" baseline="0" dirty="0" err="1" smtClean="0">
                          <a:ln>
                            <a:noFill/>
                          </a:ln>
                          <a:solidFill>
                            <a:schemeClr val="bg2">
                              <a:lumMod val="50000"/>
                            </a:schemeClr>
                          </a:solidFill>
                          <a:effectLst/>
                        </a:rPr>
                        <a:t>miei</a:t>
                      </a:r>
                      <a:r>
                        <a:rPr kumimoji="0" lang="en-US" sz="1800" u="none" strike="noStrike" cap="none" normalizeH="0" baseline="0" dirty="0" smtClean="0">
                          <a:ln>
                            <a:noFill/>
                          </a:ln>
                          <a:solidFill>
                            <a:schemeClr val="bg2">
                              <a:lumMod val="50000"/>
                            </a:schemeClr>
                          </a:solidFill>
                          <a:effectLst/>
                        </a:rPr>
                        <a:t> </a:t>
                      </a:r>
                      <a:r>
                        <a:rPr kumimoji="0" lang="en-US" sz="1800" u="none" strike="noStrike" cap="none" normalizeH="0" baseline="0" dirty="0" err="1" smtClean="0">
                          <a:ln>
                            <a:noFill/>
                          </a:ln>
                          <a:solidFill>
                            <a:schemeClr val="bg2">
                              <a:lumMod val="50000"/>
                            </a:schemeClr>
                          </a:solidFill>
                          <a:effectLst/>
                        </a:rPr>
                        <a:t>compagni</a:t>
                      </a:r>
                      <a:r>
                        <a:rPr kumimoji="0" lang="en-US" sz="1800" u="none" strike="noStrike" cap="none" normalizeH="0" baseline="0" dirty="0" smtClean="0">
                          <a:ln>
                            <a:noFill/>
                          </a:ln>
                          <a:solidFill>
                            <a:schemeClr val="bg2">
                              <a:lumMod val="50000"/>
                            </a:schemeClr>
                          </a:solidFill>
                          <a:effectLst/>
                        </a:rPr>
                        <a:t> mi </a:t>
                      </a:r>
                      <a:r>
                        <a:rPr kumimoji="0" lang="en-US" sz="1800" u="none" strike="noStrike" cap="none" normalizeH="0" baseline="0" dirty="0" err="1" smtClean="0">
                          <a:ln>
                            <a:noFill/>
                          </a:ln>
                          <a:solidFill>
                            <a:schemeClr val="bg2">
                              <a:lumMod val="50000"/>
                            </a:schemeClr>
                          </a:solidFill>
                          <a:effectLst/>
                        </a:rPr>
                        <a:t>aiutano</a:t>
                      </a:r>
                      <a:r>
                        <a:rPr kumimoji="0" lang="en-US" sz="1800" u="none" strike="noStrike" cap="none" normalizeH="0" baseline="0" dirty="0" smtClean="0">
                          <a:ln>
                            <a:noFill/>
                          </a:ln>
                          <a:solidFill>
                            <a:schemeClr val="bg2">
                              <a:lumMod val="50000"/>
                            </a:schemeClr>
                          </a:solidFill>
                          <a:effectLst/>
                        </a:rPr>
                        <a:t> </a:t>
                      </a:r>
                      <a:r>
                        <a:rPr kumimoji="0" lang="en-US" sz="1800" u="none" strike="noStrike" cap="none" normalizeH="0" baseline="0" dirty="0" err="1" smtClean="0">
                          <a:ln>
                            <a:noFill/>
                          </a:ln>
                          <a:solidFill>
                            <a:schemeClr val="bg2">
                              <a:lumMod val="50000"/>
                            </a:schemeClr>
                          </a:solidFill>
                          <a:effectLst/>
                        </a:rPr>
                        <a:t>quando</a:t>
                      </a:r>
                      <a:r>
                        <a:rPr kumimoji="0" lang="en-US" sz="1800" u="none" strike="noStrike" cap="none" normalizeH="0" baseline="0" dirty="0" smtClean="0">
                          <a:ln>
                            <a:noFill/>
                          </a:ln>
                          <a:solidFill>
                            <a:schemeClr val="bg2">
                              <a:lumMod val="50000"/>
                            </a:schemeClr>
                          </a:solidFill>
                          <a:effectLst/>
                        </a:rPr>
                        <a:t> non </a:t>
                      </a:r>
                      <a:r>
                        <a:rPr kumimoji="0" lang="en-US" sz="1800" u="none" strike="noStrike" cap="none" normalizeH="0" baseline="0" dirty="0" err="1" smtClean="0">
                          <a:ln>
                            <a:noFill/>
                          </a:ln>
                          <a:solidFill>
                            <a:schemeClr val="bg2">
                              <a:lumMod val="50000"/>
                            </a:schemeClr>
                          </a:solidFill>
                          <a:effectLst/>
                        </a:rPr>
                        <a:t>riesco</a:t>
                      </a:r>
                      <a:r>
                        <a:rPr kumimoji="0" lang="en-US" sz="1800" u="none" strike="noStrike" cap="none" normalizeH="0" baseline="0" dirty="0" smtClean="0">
                          <a:ln>
                            <a:noFill/>
                          </a:ln>
                          <a:solidFill>
                            <a:schemeClr val="bg2">
                              <a:lumMod val="50000"/>
                            </a:schemeClr>
                          </a:solidFill>
                          <a:effectLst/>
                        </a:rPr>
                        <a:t> a fare </a:t>
                      </a:r>
                      <a:r>
                        <a:rPr kumimoji="0" lang="en-US" sz="1800" u="none" strike="noStrike" cap="none" normalizeH="0" baseline="0" dirty="0" err="1" smtClean="0">
                          <a:ln>
                            <a:noFill/>
                          </a:ln>
                          <a:solidFill>
                            <a:schemeClr val="bg2">
                              <a:lumMod val="50000"/>
                            </a:schemeClr>
                          </a:solidFill>
                          <a:effectLst/>
                        </a:rPr>
                        <a:t>qualcosa</a:t>
                      </a:r>
                      <a:endParaRPr kumimoji="0" lang="en-US" sz="1800" b="1" i="0" u="none" strike="noStrike" cap="none" normalizeH="0" baseline="0" dirty="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r>
              <a:tr h="595272">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smtClean="0">
                          <a:ln>
                            <a:noFill/>
                          </a:ln>
                          <a:solidFill>
                            <a:schemeClr val="bg2">
                              <a:lumMod val="50000"/>
                            </a:schemeClr>
                          </a:solidFill>
                          <a:effectLst/>
                        </a:rPr>
                        <a:t>Credo che le regole in classe siano giuste</a:t>
                      </a:r>
                      <a:endParaRPr kumimoji="0" lang="en-US" sz="1800" b="1" i="0" u="none" strike="noStrike" cap="none" normalizeH="0" baseline="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r>
              <a:tr h="595272">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solidFill>
                            <a:schemeClr val="bg2">
                              <a:lumMod val="50000"/>
                            </a:schemeClr>
                          </a:solidFill>
                          <a:effectLst/>
                        </a:rPr>
                        <a:t>In cortile </a:t>
                      </a:r>
                      <a:r>
                        <a:rPr kumimoji="0" lang="en-US" sz="1800" u="none" strike="noStrike" cap="none" normalizeH="0" baseline="0" dirty="0" err="1" smtClean="0">
                          <a:ln>
                            <a:noFill/>
                          </a:ln>
                          <a:solidFill>
                            <a:schemeClr val="bg2">
                              <a:lumMod val="50000"/>
                            </a:schemeClr>
                          </a:solidFill>
                          <a:effectLst/>
                        </a:rPr>
                        <a:t>alcuni</a:t>
                      </a:r>
                      <a:r>
                        <a:rPr kumimoji="0" lang="en-US" sz="1800" u="none" strike="noStrike" cap="none" normalizeH="0" baseline="0" dirty="0" smtClean="0">
                          <a:ln>
                            <a:noFill/>
                          </a:ln>
                          <a:solidFill>
                            <a:schemeClr val="bg2">
                              <a:lumMod val="50000"/>
                            </a:schemeClr>
                          </a:solidFill>
                          <a:effectLst/>
                        </a:rPr>
                        <a:t> </a:t>
                      </a:r>
                      <a:r>
                        <a:rPr kumimoji="0" lang="en-US" sz="1800" u="none" strike="noStrike" cap="none" normalizeH="0" baseline="0" dirty="0" err="1" smtClean="0">
                          <a:ln>
                            <a:noFill/>
                          </a:ln>
                          <a:solidFill>
                            <a:schemeClr val="bg2">
                              <a:lumMod val="50000"/>
                            </a:schemeClr>
                          </a:solidFill>
                          <a:effectLst/>
                        </a:rPr>
                        <a:t>compagni</a:t>
                      </a:r>
                      <a:r>
                        <a:rPr kumimoji="0" lang="en-US" sz="1800" u="none" strike="noStrike" cap="none" normalizeH="0" baseline="0" dirty="0" smtClean="0">
                          <a:ln>
                            <a:noFill/>
                          </a:ln>
                          <a:solidFill>
                            <a:schemeClr val="bg2">
                              <a:lumMod val="50000"/>
                            </a:schemeClr>
                          </a:solidFill>
                          <a:effectLst/>
                        </a:rPr>
                        <a:t> </a:t>
                      </a:r>
                      <a:r>
                        <a:rPr kumimoji="0" lang="en-US" sz="1800" u="none" strike="noStrike" cap="none" normalizeH="0" baseline="0" dirty="0" err="1" smtClean="0">
                          <a:ln>
                            <a:noFill/>
                          </a:ln>
                          <a:solidFill>
                            <a:schemeClr val="bg2">
                              <a:lumMod val="50000"/>
                            </a:schemeClr>
                          </a:solidFill>
                          <a:effectLst/>
                        </a:rPr>
                        <a:t>si</a:t>
                      </a:r>
                      <a:r>
                        <a:rPr kumimoji="0" lang="en-US" sz="1800" u="none" strike="noStrike" cap="none" normalizeH="0" baseline="0" dirty="0" smtClean="0">
                          <a:ln>
                            <a:noFill/>
                          </a:ln>
                          <a:solidFill>
                            <a:schemeClr val="bg2">
                              <a:lumMod val="50000"/>
                            </a:schemeClr>
                          </a:solidFill>
                          <a:effectLst/>
                        </a:rPr>
                        <a:t> </a:t>
                      </a:r>
                      <a:r>
                        <a:rPr kumimoji="0" lang="en-US" sz="1800" u="none" strike="noStrike" cap="none" normalizeH="0" baseline="0" dirty="0" err="1" smtClean="0">
                          <a:ln>
                            <a:noFill/>
                          </a:ln>
                          <a:solidFill>
                            <a:schemeClr val="bg2">
                              <a:lumMod val="50000"/>
                            </a:schemeClr>
                          </a:solidFill>
                          <a:effectLst/>
                        </a:rPr>
                        <a:t>picchiano</a:t>
                      </a:r>
                      <a:endParaRPr kumimoji="0" lang="en-US" sz="1800" b="1" i="0" u="none" strike="noStrike" cap="none" normalizeH="0" baseline="0" dirty="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bg2">
                            <a:lumMod val="50000"/>
                          </a:schemeClr>
                        </a:solidFill>
                        <a:effectLst/>
                        <a:latin typeface="Calibri" pitchFamily="34" charset="0"/>
                        <a:ea typeface="Geneva" pitchFamily="-111" charset="0"/>
                        <a:cs typeface="Geneva" pitchFamily="-111" charset="0"/>
                      </a:endParaRPr>
                    </a:p>
                  </a:txBody>
                  <a:tcPr marT="45716" marB="45716"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noFill/>
                  </a:tcPr>
                </a:tc>
              </a:tr>
            </a:tbl>
          </a:graphicData>
        </a:graphic>
      </p:graphicFrame>
      <p:graphicFrame>
        <p:nvGraphicFramePr>
          <p:cNvPr id="4" name="Table 7"/>
          <p:cNvGraphicFramePr>
            <a:graphicFrameLocks noGrp="1"/>
          </p:cNvGraphicFramePr>
          <p:nvPr>
            <p:extLst>
              <p:ext uri="{D42A27DB-BD31-4B8C-83A1-F6EECF244321}">
                <p14:modId xmlns:p14="http://schemas.microsoft.com/office/powerpoint/2010/main" val="2780726840"/>
              </p:ext>
            </p:extLst>
          </p:nvPr>
        </p:nvGraphicFramePr>
        <p:xfrm>
          <a:off x="3641915" y="2924944"/>
          <a:ext cx="5256583" cy="3730704"/>
        </p:xfrm>
        <a:graphic>
          <a:graphicData uri="http://schemas.openxmlformats.org/drawingml/2006/table">
            <a:tbl>
              <a:tblPr>
                <a:gradFill rotWithShape="1">
                  <a:gsLst>
                    <a:gs pos="0">
                      <a:srgbClr val="7C959A">
                        <a:tint val="45000"/>
                        <a:satMod val="300000"/>
                      </a:srgbClr>
                    </a:gs>
                    <a:gs pos="35000">
                      <a:srgbClr val="7C959A">
                        <a:tint val="45000"/>
                        <a:satMod val="300000"/>
                      </a:srgbClr>
                    </a:gs>
                    <a:gs pos="69000">
                      <a:srgbClr val="7C959A">
                        <a:tint val="45000"/>
                        <a:satMod val="350000"/>
                      </a:srgbClr>
                    </a:gs>
                    <a:gs pos="100000">
                      <a:srgbClr val="7C959A">
                        <a:tint val="60000"/>
                        <a:satMod val="350000"/>
                      </a:srgbClr>
                    </a:gs>
                  </a:gsLst>
                  <a:path path="circle">
                    <a:fillToRect l="50000" t="50000" r="100000" b="100000"/>
                  </a:path>
                </a:gradFill>
                <a:effectLst>
                  <a:outerShdw blurRad="50800" dist="25400" dir="5400000" rotWithShape="0">
                    <a:srgbClr val="000000">
                      <a:alpha val="55000"/>
                    </a:srgbClr>
                  </a:outerShdw>
                </a:effectLst>
              </a:tblPr>
              <a:tblGrid>
                <a:gridCol w="3002496"/>
                <a:gridCol w="397817"/>
                <a:gridCol w="704143"/>
                <a:gridCol w="504056"/>
                <a:gridCol w="648071"/>
              </a:tblGrid>
              <a:tr h="564747">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solidFill>
                            <a:schemeClr val="tx1"/>
                          </a:solidFill>
                          <a:effectLst/>
                        </a:rPr>
                        <a:t>PER INSEGNANTI</a:t>
                      </a:r>
                      <a:endParaRPr kumimoji="0" lang="en-US" sz="1800" b="1" i="0" u="none" strike="noStrike" cap="none" normalizeH="0" baseline="0" dirty="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solidFill>
                            <a:schemeClr val="tx1"/>
                          </a:solidFill>
                          <a:effectLst/>
                        </a:rPr>
                        <a:t>sì</a:t>
                      </a:r>
                      <a:endParaRPr kumimoji="0" lang="en-US" sz="1800" b="1" i="0" u="none" strike="noStrike" cap="none" normalizeH="0" baseline="0" dirty="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smtClean="0">
                          <a:ln>
                            <a:noFill/>
                          </a:ln>
                          <a:solidFill>
                            <a:schemeClr val="tx1"/>
                          </a:solidFill>
                          <a:effectLst/>
                        </a:rPr>
                        <a:t>a volte</a:t>
                      </a:r>
                      <a:endParaRPr kumimoji="0" lang="en-US" sz="1800" b="1"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smtClean="0">
                          <a:ln>
                            <a:noFill/>
                          </a:ln>
                          <a:solidFill>
                            <a:schemeClr val="tx1"/>
                          </a:solidFill>
                          <a:effectLst/>
                        </a:rPr>
                        <a:t>no</a:t>
                      </a:r>
                      <a:endParaRPr kumimoji="0" lang="en-US" sz="1800" b="1"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smtClean="0">
                          <a:ln>
                            <a:noFill/>
                          </a:ln>
                          <a:solidFill>
                            <a:schemeClr val="tx1"/>
                          </a:solidFill>
                          <a:effectLst/>
                        </a:rPr>
                        <a:t>Non so</a:t>
                      </a:r>
                      <a:endParaRPr kumimoji="0" lang="en-US" sz="1800" b="1"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r>
              <a:tr h="327750">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smtClean="0">
                          <a:ln>
                            <a:noFill/>
                          </a:ln>
                          <a:solidFill>
                            <a:schemeClr val="tx1"/>
                          </a:solidFill>
                          <a:effectLst/>
                        </a:rPr>
                        <a:t>Gli alunni si aiutano l’un l’altro</a:t>
                      </a:r>
                      <a:endParaRPr kumimoji="0" lang="en-US" sz="1800" b="1"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r>
              <a:tr h="564747">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smtClean="0">
                          <a:ln>
                            <a:noFill/>
                          </a:ln>
                          <a:solidFill>
                            <a:schemeClr val="tx1"/>
                          </a:solidFill>
                          <a:effectLst/>
                        </a:rPr>
                        <a:t>Le associazioni locali sono coivolte nelle attività</a:t>
                      </a:r>
                      <a:endParaRPr kumimoji="0" lang="en-US" sz="1800" b="1"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r>
              <a:tr h="564747">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solidFill>
                            <a:schemeClr val="tx1"/>
                          </a:solidFill>
                          <a:effectLst/>
                        </a:rPr>
                        <a:t>Le </a:t>
                      </a:r>
                      <a:r>
                        <a:rPr kumimoji="0" lang="en-US" sz="1800" u="none" strike="noStrike" cap="none" normalizeH="0" baseline="0" dirty="0" err="1" smtClean="0">
                          <a:ln>
                            <a:noFill/>
                          </a:ln>
                          <a:solidFill>
                            <a:schemeClr val="tx1"/>
                          </a:solidFill>
                          <a:effectLst/>
                        </a:rPr>
                        <a:t>attese</a:t>
                      </a:r>
                      <a:r>
                        <a:rPr kumimoji="0" lang="en-US" sz="1800" u="none" strike="noStrike" cap="none" normalizeH="0" baseline="0" dirty="0" smtClean="0">
                          <a:ln>
                            <a:noFill/>
                          </a:ln>
                          <a:solidFill>
                            <a:schemeClr val="tx1"/>
                          </a:solidFill>
                          <a:effectLst/>
                        </a:rPr>
                        <a:t> </a:t>
                      </a:r>
                      <a:r>
                        <a:rPr kumimoji="0" lang="en-US" sz="1800" u="none" strike="noStrike" cap="none" normalizeH="0" baseline="0" dirty="0" err="1" smtClean="0">
                          <a:ln>
                            <a:noFill/>
                          </a:ln>
                          <a:solidFill>
                            <a:schemeClr val="tx1"/>
                          </a:solidFill>
                          <a:effectLst/>
                        </a:rPr>
                        <a:t>sono</a:t>
                      </a:r>
                      <a:r>
                        <a:rPr kumimoji="0" lang="en-US" sz="1800" u="none" strike="noStrike" cap="none" normalizeH="0" baseline="0" dirty="0" smtClean="0">
                          <a:ln>
                            <a:noFill/>
                          </a:ln>
                          <a:solidFill>
                            <a:schemeClr val="tx1"/>
                          </a:solidFill>
                          <a:effectLst/>
                        </a:rPr>
                        <a:t> elevate per </a:t>
                      </a:r>
                      <a:r>
                        <a:rPr kumimoji="0" lang="en-US" sz="1800" u="none" strike="noStrike" cap="none" normalizeH="0" baseline="0" dirty="0" err="1" smtClean="0">
                          <a:ln>
                            <a:noFill/>
                          </a:ln>
                          <a:solidFill>
                            <a:schemeClr val="tx1"/>
                          </a:solidFill>
                          <a:effectLst/>
                        </a:rPr>
                        <a:t>tutti</a:t>
                      </a:r>
                      <a:r>
                        <a:rPr kumimoji="0" lang="en-US" sz="1800" u="none" strike="noStrike" cap="none" normalizeH="0" baseline="0" dirty="0" smtClean="0">
                          <a:ln>
                            <a:noFill/>
                          </a:ln>
                          <a:solidFill>
                            <a:schemeClr val="tx1"/>
                          </a:solidFill>
                          <a:effectLst/>
                        </a:rPr>
                        <a:t> </a:t>
                      </a:r>
                      <a:r>
                        <a:rPr kumimoji="0" lang="en-US" sz="1800" u="none" strike="noStrike" cap="none" normalizeH="0" baseline="0" dirty="0" err="1" smtClean="0">
                          <a:ln>
                            <a:noFill/>
                          </a:ln>
                          <a:solidFill>
                            <a:schemeClr val="tx1"/>
                          </a:solidFill>
                          <a:effectLst/>
                        </a:rPr>
                        <a:t>gli</a:t>
                      </a:r>
                      <a:r>
                        <a:rPr kumimoji="0" lang="en-US" sz="1800" u="none" strike="noStrike" cap="none" normalizeH="0" baseline="0" dirty="0" smtClean="0">
                          <a:ln>
                            <a:noFill/>
                          </a:ln>
                          <a:solidFill>
                            <a:schemeClr val="tx1"/>
                          </a:solidFill>
                          <a:effectLst/>
                        </a:rPr>
                        <a:t> </a:t>
                      </a:r>
                      <a:r>
                        <a:rPr kumimoji="0" lang="en-US" sz="1800" u="none" strike="noStrike" cap="none" normalizeH="0" baseline="0" dirty="0" err="1" smtClean="0">
                          <a:ln>
                            <a:noFill/>
                          </a:ln>
                          <a:solidFill>
                            <a:schemeClr val="tx1"/>
                          </a:solidFill>
                          <a:effectLst/>
                        </a:rPr>
                        <a:t>alunni</a:t>
                      </a:r>
                      <a:endParaRPr kumimoji="0" lang="en-US" sz="1800" b="1" i="0" u="none" strike="noStrike" cap="none" normalizeH="0" baseline="0" dirty="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r>
              <a:tr h="1170344">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u="none" strike="noStrike" cap="none" normalizeH="0" baseline="0" smtClean="0">
                          <a:ln>
                            <a:noFill/>
                          </a:ln>
                          <a:solidFill>
                            <a:schemeClr val="tx1"/>
                          </a:solidFill>
                          <a:effectLst/>
                        </a:rPr>
                        <a:t>I nuovi insegnanti vengono aiutati ad ambietarsi</a:t>
                      </a:r>
                      <a:endParaRPr kumimoji="0" lang="en-US" sz="1800" b="1"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ea typeface="Geneva" pitchFamily="-111" charset="0"/>
                        <a:cs typeface="Geneva" pitchFamily="-111" charset="0"/>
                      </a:endParaRPr>
                    </a:p>
                  </a:txBody>
                  <a:tcPr marT="45725" marB="45725" horzOverflow="overflow">
                    <a:lnL w="9525" cap="rnd" cmpd="sng" algn="ctr">
                      <a:solidFill>
                        <a:srgbClr val="7C959A"/>
                      </a:solidFill>
                      <a:prstDash val="solid"/>
                    </a:lnL>
                    <a:lnR w="9525" cap="rnd" cmpd="sng" algn="ctr">
                      <a:solidFill>
                        <a:srgbClr val="7C959A"/>
                      </a:solidFill>
                      <a:prstDash val="solid"/>
                    </a:lnR>
                    <a:lnT w="9525" cap="rnd" cmpd="sng" algn="ctr">
                      <a:solidFill>
                        <a:srgbClr val="7C959A"/>
                      </a:solidFill>
                      <a:prstDash val="solid"/>
                    </a:lnT>
                    <a:lnB w="9525" cap="rnd" cmpd="sng" algn="ctr">
                      <a:solidFill>
                        <a:srgbClr val="7C959A"/>
                      </a:solidFill>
                      <a:prstDash val="solid"/>
                    </a:lnB>
                    <a:lnTlToBr w="12700" cmpd="sng">
                      <a:noFill/>
                      <a:prstDash val="solid"/>
                    </a:lnTlToBr>
                    <a:lnBlToTr w="12700" cmpd="sng">
                      <a:noFill/>
                      <a:prstDash val="solid"/>
                    </a:lnBlToTr>
                    <a:solidFill>
                      <a:srgbClr val="002060"/>
                    </a:solidFill>
                  </a:tcPr>
                </a:tc>
              </a:tr>
            </a:tbl>
          </a:graphicData>
        </a:graphic>
      </p:graphicFrame>
      <p:sp>
        <p:nvSpPr>
          <p:cNvPr id="52229" name="Rettangolo 4"/>
          <p:cNvSpPr>
            <a:spLocks noChangeArrowheads="1"/>
          </p:cNvSpPr>
          <p:nvPr/>
        </p:nvSpPr>
        <p:spPr bwMode="auto">
          <a:xfrm>
            <a:off x="6017186" y="836712"/>
            <a:ext cx="2881312"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400" b="1" dirty="0" err="1">
                <a:solidFill>
                  <a:srgbClr val="FFFF00"/>
                </a:solidFill>
                <a:latin typeface="Candara" pitchFamily="34" charset="0"/>
              </a:rPr>
              <a:t>L’Index</a:t>
            </a:r>
            <a:r>
              <a:rPr lang="en-US" sz="2400" b="1" dirty="0">
                <a:solidFill>
                  <a:srgbClr val="FFFF00"/>
                </a:solidFill>
                <a:latin typeface="Candara" pitchFamily="34" charset="0"/>
              </a:rPr>
              <a:t> propone </a:t>
            </a:r>
            <a:r>
              <a:rPr lang="en-US" sz="2400" b="1" dirty="0" err="1">
                <a:solidFill>
                  <a:srgbClr val="FFFF00"/>
                </a:solidFill>
                <a:latin typeface="Candara" pitchFamily="34" charset="0"/>
              </a:rPr>
              <a:t>dei</a:t>
            </a:r>
            <a:r>
              <a:rPr lang="en-US" sz="2400" b="1" dirty="0">
                <a:solidFill>
                  <a:srgbClr val="FFFF00"/>
                </a:solidFill>
                <a:latin typeface="Candara" pitchFamily="34" charset="0"/>
              </a:rPr>
              <a:t> </a:t>
            </a:r>
            <a:r>
              <a:rPr lang="en-US" sz="2400" b="1" dirty="0" err="1">
                <a:solidFill>
                  <a:srgbClr val="FFFF00"/>
                </a:solidFill>
                <a:latin typeface="Candara" pitchFamily="34" charset="0"/>
              </a:rPr>
              <a:t>questionari</a:t>
            </a:r>
            <a:r>
              <a:rPr lang="en-US" sz="2400" b="1" dirty="0">
                <a:solidFill>
                  <a:srgbClr val="FFFF00"/>
                </a:solidFill>
                <a:latin typeface="Candara" pitchFamily="34" charset="0"/>
              </a:rPr>
              <a:t> </a:t>
            </a:r>
            <a:r>
              <a:rPr lang="en-US" sz="2400" b="1" dirty="0" err="1" smtClean="0">
                <a:solidFill>
                  <a:srgbClr val="FFFF00"/>
                </a:solidFill>
                <a:latin typeface="Candara" pitchFamily="34" charset="0"/>
              </a:rPr>
              <a:t>già</a:t>
            </a:r>
            <a:r>
              <a:rPr lang="en-US" sz="2400" b="1" dirty="0" smtClean="0">
                <a:solidFill>
                  <a:srgbClr val="FFFF00"/>
                </a:solidFill>
                <a:latin typeface="Candara" pitchFamily="34" charset="0"/>
              </a:rPr>
              <a:t> </a:t>
            </a:r>
            <a:r>
              <a:rPr lang="en-US" sz="2400" b="1" dirty="0" err="1">
                <a:solidFill>
                  <a:srgbClr val="FFFF00"/>
                </a:solidFill>
                <a:latin typeface="Candara" pitchFamily="34" charset="0"/>
              </a:rPr>
              <a:t>pronti</a:t>
            </a:r>
            <a:r>
              <a:rPr lang="en-US" sz="2400" b="1" dirty="0">
                <a:solidFill>
                  <a:srgbClr val="FFFF00"/>
                </a:solidFill>
                <a:latin typeface="Candara" pitchFamily="34" charset="0"/>
              </a:rPr>
              <a:t>, </a:t>
            </a:r>
          </a:p>
          <a:p>
            <a:pPr algn="ctr"/>
            <a:r>
              <a:rPr lang="en-US" sz="2400" b="1" dirty="0" err="1">
                <a:solidFill>
                  <a:srgbClr val="FFFF00"/>
                </a:solidFill>
                <a:latin typeface="Candara" pitchFamily="34" charset="0"/>
              </a:rPr>
              <a:t>costruiti</a:t>
            </a:r>
            <a:r>
              <a:rPr lang="en-US" sz="2400" b="1" dirty="0">
                <a:solidFill>
                  <a:srgbClr val="FFFF00"/>
                </a:solidFill>
                <a:latin typeface="Candara" pitchFamily="34" charset="0"/>
              </a:rPr>
              <a:t> </a:t>
            </a:r>
            <a:r>
              <a:rPr lang="en-US" sz="2400" b="1" dirty="0" err="1">
                <a:solidFill>
                  <a:srgbClr val="FFFF00"/>
                </a:solidFill>
                <a:latin typeface="Candara" pitchFamily="34" charset="0"/>
              </a:rPr>
              <a:t>sulla</a:t>
            </a:r>
            <a:r>
              <a:rPr lang="en-US" sz="2400" b="1" dirty="0">
                <a:solidFill>
                  <a:srgbClr val="FFFF00"/>
                </a:solidFill>
                <a:latin typeface="Candara" pitchFamily="34" charset="0"/>
              </a:rPr>
              <a:t> base </a:t>
            </a:r>
            <a:r>
              <a:rPr lang="en-US" sz="2400" b="1" dirty="0" err="1">
                <a:solidFill>
                  <a:srgbClr val="FFFF00"/>
                </a:solidFill>
                <a:latin typeface="Candara" pitchFamily="34" charset="0"/>
              </a:rPr>
              <a:t>degli</a:t>
            </a:r>
            <a:r>
              <a:rPr lang="en-US" sz="2400" b="1" dirty="0">
                <a:solidFill>
                  <a:srgbClr val="FFFF00"/>
                </a:solidFill>
                <a:latin typeface="Candara" pitchFamily="34" charset="0"/>
              </a:rPr>
              <a:t> </a:t>
            </a:r>
            <a:r>
              <a:rPr lang="en-US" sz="2400" b="1" dirty="0" err="1">
                <a:solidFill>
                  <a:srgbClr val="FFFF00"/>
                </a:solidFill>
                <a:latin typeface="Candara" pitchFamily="34" charset="0"/>
              </a:rPr>
              <a:t>indicatori</a:t>
            </a:r>
            <a:endParaRPr lang="en-US" sz="1600" b="1" dirty="0">
              <a:solidFill>
                <a:srgbClr val="FFFF00"/>
              </a:solidFill>
              <a:latin typeface="Candara" pitchFamily="34" charset="0"/>
            </a:endParaRPr>
          </a:p>
        </p:txBody>
      </p:sp>
      <p:sp>
        <p:nvSpPr>
          <p:cNvPr id="7" name="Titolo 1"/>
          <p:cNvSpPr txBox="1">
            <a:spLocks/>
          </p:cNvSpPr>
          <p:nvPr/>
        </p:nvSpPr>
        <p:spPr>
          <a:xfrm>
            <a:off x="302839" y="260648"/>
            <a:ext cx="8229601"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it-IT" b="1" smtClean="0">
                <a:solidFill>
                  <a:srgbClr val="FFC000"/>
                </a:solidFill>
                <a:latin typeface="+mn-lt"/>
              </a:rPr>
              <a:t>QUESTIONARI</a:t>
            </a:r>
            <a:endParaRPr lang="it-IT" b="1" dirty="0" smtClean="0">
              <a:solidFill>
                <a:srgbClr val="FFC000"/>
              </a:solidFill>
              <a:latin typeface="+mn-lt"/>
            </a:endParaRPr>
          </a:p>
        </p:txBody>
      </p:sp>
    </p:spTree>
    <p:extLst>
      <p:ext uri="{BB962C8B-B14F-4D97-AF65-F5344CB8AC3E}">
        <p14:creationId xmlns:p14="http://schemas.microsoft.com/office/powerpoint/2010/main" val="64317608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Box 13"/>
          <p:cNvSpPr txBox="1">
            <a:spLocks noChangeArrowheads="1"/>
          </p:cNvSpPr>
          <p:nvPr/>
        </p:nvSpPr>
        <p:spPr bwMode="auto">
          <a:xfrm>
            <a:off x="468312" y="1651001"/>
            <a:ext cx="374332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2400" b="1" dirty="0">
                <a:solidFill>
                  <a:srgbClr val="FFFF00"/>
                </a:solidFill>
                <a:ea typeface="Geneva"/>
                <a:cs typeface="Geneva"/>
              </a:rPr>
              <a:t>1. A chi </a:t>
            </a:r>
            <a:r>
              <a:rPr lang="en-US" sz="2400" b="1" dirty="0" err="1" smtClean="0">
                <a:solidFill>
                  <a:srgbClr val="FFFF00"/>
                </a:solidFill>
                <a:ea typeface="Geneva"/>
                <a:cs typeface="Geneva"/>
              </a:rPr>
              <a:t>somministrare</a:t>
            </a:r>
            <a:r>
              <a:rPr lang="en-US" sz="2400" b="1" dirty="0">
                <a:solidFill>
                  <a:srgbClr val="FFFF00"/>
                </a:solidFill>
                <a:ea typeface="Geneva"/>
                <a:cs typeface="Geneva"/>
              </a:rPr>
              <a:t>?</a:t>
            </a:r>
          </a:p>
          <a:p>
            <a:pPr eaLnBrk="1" hangingPunct="1"/>
            <a:r>
              <a:rPr lang="en-US" sz="2400" dirty="0">
                <a:ea typeface="Geneva"/>
                <a:cs typeface="Geneva"/>
              </a:rPr>
              <a:t>-</a:t>
            </a:r>
            <a:r>
              <a:rPr lang="en-US" sz="2400" dirty="0" err="1">
                <a:ea typeface="Geneva"/>
                <a:cs typeface="Geneva"/>
              </a:rPr>
              <a:t>insegnanti</a:t>
            </a:r>
            <a:endParaRPr lang="en-US" sz="2400" dirty="0">
              <a:ea typeface="Geneva"/>
              <a:cs typeface="Geneva"/>
            </a:endParaRPr>
          </a:p>
          <a:p>
            <a:pPr eaLnBrk="1" hangingPunct="1"/>
            <a:r>
              <a:rPr lang="en-US" sz="2400" dirty="0">
                <a:ea typeface="Geneva"/>
                <a:cs typeface="Geneva"/>
              </a:rPr>
              <a:t>-</a:t>
            </a:r>
            <a:r>
              <a:rPr lang="en-US" sz="2400" dirty="0" err="1">
                <a:ea typeface="Geneva"/>
                <a:cs typeface="Geneva"/>
              </a:rPr>
              <a:t>alunni</a:t>
            </a:r>
            <a:endParaRPr lang="en-US" sz="2400" dirty="0">
              <a:ea typeface="Geneva"/>
              <a:cs typeface="Geneva"/>
            </a:endParaRPr>
          </a:p>
          <a:p>
            <a:pPr eaLnBrk="1" hangingPunct="1"/>
            <a:r>
              <a:rPr lang="en-US" sz="2400" dirty="0">
                <a:ea typeface="Geneva"/>
                <a:cs typeface="Geneva"/>
              </a:rPr>
              <a:t>-</a:t>
            </a:r>
            <a:r>
              <a:rPr lang="en-US" sz="2400" dirty="0" err="1">
                <a:ea typeface="Geneva"/>
                <a:cs typeface="Geneva"/>
              </a:rPr>
              <a:t>genitori</a:t>
            </a:r>
            <a:endParaRPr lang="en-US" sz="2400" dirty="0">
              <a:ea typeface="Geneva"/>
              <a:cs typeface="Geneva"/>
            </a:endParaRPr>
          </a:p>
        </p:txBody>
      </p:sp>
      <p:sp>
        <p:nvSpPr>
          <p:cNvPr id="53252" name="TextBox 12"/>
          <p:cNvSpPr txBox="1">
            <a:spLocks noChangeArrowheads="1"/>
          </p:cNvSpPr>
          <p:nvPr/>
        </p:nvSpPr>
        <p:spPr bwMode="auto">
          <a:xfrm>
            <a:off x="4499992" y="2833238"/>
            <a:ext cx="385286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2400" b="1" dirty="0">
                <a:ea typeface="Geneva"/>
                <a:cs typeface="Geneva"/>
              </a:rPr>
              <a:t>2. </a:t>
            </a:r>
            <a:r>
              <a:rPr lang="en-US" sz="2400" b="1" dirty="0" err="1">
                <a:solidFill>
                  <a:srgbClr val="FFFF00"/>
                </a:solidFill>
                <a:ea typeface="Geneva"/>
                <a:cs typeface="Geneva"/>
              </a:rPr>
              <a:t>Adattamento</a:t>
            </a:r>
            <a:r>
              <a:rPr lang="en-US" sz="2400" b="1" dirty="0">
                <a:ea typeface="Geneva"/>
                <a:cs typeface="Geneva"/>
              </a:rPr>
              <a:t> </a:t>
            </a:r>
            <a:r>
              <a:rPr lang="en-US" sz="2400" dirty="0" err="1">
                <a:ea typeface="Geneva"/>
                <a:cs typeface="Geneva"/>
              </a:rPr>
              <a:t>dei</a:t>
            </a:r>
            <a:r>
              <a:rPr lang="en-US" sz="2400" dirty="0">
                <a:ea typeface="Geneva"/>
                <a:cs typeface="Geneva"/>
              </a:rPr>
              <a:t> </a:t>
            </a:r>
            <a:r>
              <a:rPr lang="en-US" sz="2400" dirty="0" err="1">
                <a:ea typeface="Geneva"/>
                <a:cs typeface="Geneva"/>
              </a:rPr>
              <a:t>questionari</a:t>
            </a:r>
            <a:endParaRPr lang="en-US" sz="2400" dirty="0">
              <a:ea typeface="Geneva"/>
              <a:cs typeface="Geneva"/>
            </a:endParaRPr>
          </a:p>
        </p:txBody>
      </p:sp>
      <p:sp>
        <p:nvSpPr>
          <p:cNvPr id="53253" name="Rettangolo 4"/>
          <p:cNvSpPr>
            <a:spLocks noChangeArrowheads="1"/>
          </p:cNvSpPr>
          <p:nvPr/>
        </p:nvSpPr>
        <p:spPr bwMode="auto">
          <a:xfrm>
            <a:off x="468312" y="3973108"/>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dirty="0">
                <a:latin typeface="Candara" pitchFamily="34" charset="0"/>
              </a:rPr>
              <a:t>3</a:t>
            </a:r>
            <a:r>
              <a:rPr lang="en-US" sz="2400" b="1" dirty="0">
                <a:latin typeface="Candara" pitchFamily="34" charset="0"/>
              </a:rPr>
              <a:t>. </a:t>
            </a:r>
            <a:r>
              <a:rPr lang="en-US" sz="2400" b="1" dirty="0">
                <a:solidFill>
                  <a:srgbClr val="FFFF00"/>
                </a:solidFill>
                <a:latin typeface="Candara" pitchFamily="34" charset="0"/>
              </a:rPr>
              <a:t>Come </a:t>
            </a:r>
            <a:r>
              <a:rPr lang="en-US" sz="2400" b="1" dirty="0" err="1">
                <a:solidFill>
                  <a:srgbClr val="FFFF00"/>
                </a:solidFill>
                <a:latin typeface="Candara" pitchFamily="34" charset="0"/>
              </a:rPr>
              <a:t>somministrare</a:t>
            </a:r>
            <a:r>
              <a:rPr lang="en-US" sz="2400" b="1" dirty="0">
                <a:solidFill>
                  <a:srgbClr val="FFFF00"/>
                </a:solidFill>
                <a:latin typeface="Candara" pitchFamily="34" charset="0"/>
              </a:rPr>
              <a:t>?</a:t>
            </a:r>
          </a:p>
          <a:p>
            <a:pPr>
              <a:buFontTx/>
              <a:buChar char="-"/>
            </a:pPr>
            <a:r>
              <a:rPr lang="en-US" sz="2400" dirty="0">
                <a:latin typeface="Candara" pitchFamily="34" charset="0"/>
              </a:rPr>
              <a:t>In </a:t>
            </a:r>
            <a:r>
              <a:rPr lang="en-US" sz="2400" dirty="0" err="1">
                <a:latin typeface="Candara" pitchFamily="34" charset="0"/>
              </a:rPr>
              <a:t>presenza</a:t>
            </a:r>
            <a:r>
              <a:rPr lang="en-US" sz="2400" dirty="0">
                <a:latin typeface="Candara" pitchFamily="34" charset="0"/>
              </a:rPr>
              <a:t>/a </a:t>
            </a:r>
            <a:r>
              <a:rPr lang="en-US" sz="2400" dirty="0" err="1">
                <a:latin typeface="Candara" pitchFamily="34" charset="0"/>
              </a:rPr>
              <a:t>distanza</a:t>
            </a:r>
            <a:endParaRPr lang="en-US" sz="2400" dirty="0">
              <a:latin typeface="Candara" pitchFamily="34" charset="0"/>
            </a:endParaRPr>
          </a:p>
        </p:txBody>
      </p:sp>
      <p:sp>
        <p:nvSpPr>
          <p:cNvPr id="53254" name="TextBox 15"/>
          <p:cNvSpPr txBox="1">
            <a:spLocks noChangeArrowheads="1"/>
          </p:cNvSpPr>
          <p:nvPr/>
        </p:nvSpPr>
        <p:spPr bwMode="auto">
          <a:xfrm>
            <a:off x="4211637" y="5270501"/>
            <a:ext cx="38528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2400" b="1" dirty="0">
                <a:ea typeface="Geneva"/>
                <a:cs typeface="Geneva"/>
              </a:rPr>
              <a:t>4. </a:t>
            </a:r>
            <a:r>
              <a:rPr lang="en-US" sz="2400" b="1" dirty="0" err="1">
                <a:solidFill>
                  <a:srgbClr val="FFFF00"/>
                </a:solidFill>
                <a:ea typeface="Geneva"/>
                <a:cs typeface="Geneva"/>
              </a:rPr>
              <a:t>Analisi</a:t>
            </a:r>
            <a:r>
              <a:rPr lang="en-US" sz="2400" b="1" dirty="0">
                <a:solidFill>
                  <a:srgbClr val="FFFF00"/>
                </a:solidFill>
                <a:ea typeface="Geneva"/>
                <a:cs typeface="Geneva"/>
              </a:rPr>
              <a:t> </a:t>
            </a:r>
            <a:r>
              <a:rPr lang="en-US" sz="2400" b="1" dirty="0" err="1">
                <a:solidFill>
                  <a:srgbClr val="FFFF00"/>
                </a:solidFill>
                <a:ea typeface="Geneva"/>
                <a:cs typeface="Geneva"/>
              </a:rPr>
              <a:t>dei</a:t>
            </a:r>
            <a:r>
              <a:rPr lang="en-US" sz="2400" b="1" dirty="0">
                <a:solidFill>
                  <a:srgbClr val="FFFF00"/>
                </a:solidFill>
                <a:ea typeface="Geneva"/>
                <a:cs typeface="Geneva"/>
              </a:rPr>
              <a:t> </a:t>
            </a:r>
            <a:r>
              <a:rPr lang="en-US" sz="2400" b="1" dirty="0" err="1">
                <a:solidFill>
                  <a:srgbClr val="FFFF00"/>
                </a:solidFill>
                <a:ea typeface="Geneva"/>
                <a:cs typeface="Geneva"/>
              </a:rPr>
              <a:t>dati</a:t>
            </a:r>
            <a:endParaRPr lang="en-US" sz="2400" b="1" dirty="0">
              <a:solidFill>
                <a:srgbClr val="FFFF00"/>
              </a:solidFill>
              <a:ea typeface="Geneva"/>
              <a:cs typeface="Geneva"/>
            </a:endParaRPr>
          </a:p>
        </p:txBody>
      </p:sp>
      <p:sp>
        <p:nvSpPr>
          <p:cNvPr id="8" name="Titolo 1"/>
          <p:cNvSpPr>
            <a:spLocks noGrp="1"/>
          </p:cNvSpPr>
          <p:nvPr>
            <p:ph type="title"/>
          </p:nvPr>
        </p:nvSpPr>
        <p:spPr>
          <a:xfrm>
            <a:off x="302839" y="260648"/>
            <a:ext cx="8229601" cy="1143000"/>
          </a:xfrm>
        </p:spPr>
        <p:txBody>
          <a:bodyPr/>
          <a:lstStyle/>
          <a:p>
            <a:pPr eaLnBrk="1" hangingPunct="1"/>
            <a:r>
              <a:rPr lang="it-IT" b="1" dirty="0" smtClean="0">
                <a:solidFill>
                  <a:srgbClr val="FFC000"/>
                </a:solidFill>
                <a:latin typeface="+mn-lt"/>
              </a:rPr>
              <a:t>QUESTIONARI</a:t>
            </a:r>
          </a:p>
        </p:txBody>
      </p:sp>
    </p:spTree>
    <p:extLst>
      <p:ext uri="{BB962C8B-B14F-4D97-AF65-F5344CB8AC3E}">
        <p14:creationId xmlns:p14="http://schemas.microsoft.com/office/powerpoint/2010/main" val="86984598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76250"/>
            <a:ext cx="8686800" cy="1296566"/>
          </a:xfrm>
        </p:spPr>
        <p:txBody>
          <a:bodyPr rtlCol="0">
            <a:normAutofit fontScale="90000"/>
          </a:bodyPr>
          <a:lstStyle/>
          <a:p>
            <a:pPr algn="ctr" eaLnBrk="1" fontAlgn="auto" hangingPunct="1">
              <a:spcAft>
                <a:spcPts val="0"/>
              </a:spcAft>
              <a:defRPr/>
            </a:pPr>
            <a:r>
              <a:rPr lang="it-IT" dirty="0" smtClean="0">
                <a:latin typeface="+mn-lt"/>
              </a:rPr>
              <a:t/>
            </a:r>
            <a:br>
              <a:rPr lang="it-IT" dirty="0" smtClean="0">
                <a:latin typeface="+mn-lt"/>
              </a:rPr>
            </a:br>
            <a:r>
              <a:rPr lang="it-IT" dirty="0" smtClean="0">
                <a:latin typeface="+mn-lt"/>
              </a:rPr>
              <a:t/>
            </a:r>
            <a:br>
              <a:rPr lang="it-IT" dirty="0" smtClean="0">
                <a:latin typeface="+mn-lt"/>
              </a:rPr>
            </a:br>
            <a:r>
              <a:rPr lang="it-IT" sz="4000" b="1" dirty="0" smtClean="0">
                <a:solidFill>
                  <a:srgbClr val="FFC000"/>
                </a:solidFill>
                <a:latin typeface="+mn-lt"/>
                <a:ea typeface="+mn-ea"/>
                <a:cs typeface="+mn-cs"/>
              </a:rPr>
              <a:t>ALTRI</a:t>
            </a:r>
            <a:r>
              <a:rPr lang="it-IT" sz="4000" dirty="0" smtClean="0">
                <a:solidFill>
                  <a:srgbClr val="FFC000"/>
                </a:solidFill>
                <a:latin typeface="+mn-lt"/>
              </a:rPr>
              <a:t> </a:t>
            </a:r>
            <a:r>
              <a:rPr lang="en-US" sz="4000" b="1" dirty="0" smtClean="0">
                <a:solidFill>
                  <a:srgbClr val="FFC000"/>
                </a:solidFill>
                <a:latin typeface="+mn-lt"/>
                <a:ea typeface="+mn-ea"/>
                <a:cs typeface="+mn-cs"/>
              </a:rPr>
              <a:t>STRUMENTI DI AUTOVALUTAZIONE</a:t>
            </a:r>
            <a:r>
              <a:rPr lang="en-US" sz="3200" b="1" dirty="0">
                <a:solidFill>
                  <a:srgbClr val="FFC000"/>
                </a:solidFill>
                <a:latin typeface="+mn-lt"/>
                <a:ea typeface="+mn-ea"/>
                <a:cs typeface="+mn-cs"/>
              </a:rPr>
              <a:t/>
            </a:r>
            <a:br>
              <a:rPr lang="en-US" sz="3200" b="1" dirty="0">
                <a:solidFill>
                  <a:srgbClr val="FFC000"/>
                </a:solidFill>
                <a:latin typeface="+mn-lt"/>
                <a:ea typeface="+mn-ea"/>
                <a:cs typeface="+mn-cs"/>
              </a:rPr>
            </a:br>
            <a:r>
              <a:rPr lang="en-US" sz="3200" b="1" dirty="0">
                <a:solidFill>
                  <a:srgbClr val="FFC000"/>
                </a:solidFill>
                <a:latin typeface="+mn-lt"/>
                <a:ea typeface="+mn-ea"/>
                <a:cs typeface="+mn-cs"/>
              </a:rPr>
              <a:t/>
            </a:r>
            <a:br>
              <a:rPr lang="en-US" sz="3200" b="1" dirty="0">
                <a:solidFill>
                  <a:srgbClr val="FFC000"/>
                </a:solidFill>
                <a:latin typeface="+mn-lt"/>
                <a:ea typeface="+mn-ea"/>
                <a:cs typeface="+mn-cs"/>
              </a:rPr>
            </a:br>
            <a:endParaRPr lang="it-IT" dirty="0">
              <a:solidFill>
                <a:srgbClr val="FFC000"/>
              </a:solidFill>
              <a:latin typeface="+mn-lt"/>
            </a:endParaRPr>
          </a:p>
        </p:txBody>
      </p:sp>
      <p:sp>
        <p:nvSpPr>
          <p:cNvPr id="3" name="Title 1"/>
          <p:cNvSpPr txBox="1">
            <a:spLocks/>
          </p:cNvSpPr>
          <p:nvPr/>
        </p:nvSpPr>
        <p:spPr>
          <a:xfrm>
            <a:off x="827088" y="1916113"/>
            <a:ext cx="7489825" cy="4249737"/>
          </a:xfrm>
          <a:prstGeom prst="rect">
            <a:avLst/>
          </a:prstGeom>
        </p:spPr>
        <p:txBody>
          <a:bodyPr>
            <a:normAutofit lnSpcReduction="10000"/>
          </a:bodyPr>
          <a:lstStyle>
            <a:lvl1pPr algn="l" defTabSz="914400" rtl="0" eaLnBrk="1" latinLnBrk="0" hangingPunct="1">
              <a:spcBef>
                <a:spcPct val="0"/>
              </a:spcBef>
              <a:buNone/>
              <a:defRPr sz="18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spcAft>
                <a:spcPts val="0"/>
              </a:spcAft>
              <a:defRPr/>
            </a:pPr>
            <a:r>
              <a:rPr lang="en-US" sz="3200" b="1" dirty="0" smtClean="0">
                <a:latin typeface="Candara"/>
              </a:rPr>
              <a:t>E’ </a:t>
            </a:r>
            <a:r>
              <a:rPr lang="en-US" sz="3200" b="1" cap="none" dirty="0" smtClean="0">
                <a:latin typeface="Candara"/>
              </a:rPr>
              <a:t>molto </a:t>
            </a:r>
            <a:r>
              <a:rPr lang="it-IT" sz="3200" b="1" cap="none" dirty="0" smtClean="0">
                <a:latin typeface="Candara"/>
              </a:rPr>
              <a:t>interessante</a:t>
            </a:r>
            <a:r>
              <a:rPr lang="en-US" sz="3200" b="1" cap="none" dirty="0" smtClean="0">
                <a:latin typeface="Candara"/>
              </a:rPr>
              <a:t> </a:t>
            </a:r>
            <a:r>
              <a:rPr lang="en-US" sz="3200" b="1" cap="none" dirty="0" err="1" smtClean="0">
                <a:latin typeface="Candara"/>
              </a:rPr>
              <a:t>pensare</a:t>
            </a:r>
            <a:r>
              <a:rPr lang="en-US" sz="3200" b="1" cap="none" dirty="0" smtClean="0">
                <a:latin typeface="Candara"/>
              </a:rPr>
              <a:t> </a:t>
            </a:r>
            <a:r>
              <a:rPr lang="en-US" sz="3200" b="1" cap="none" dirty="0" err="1" smtClean="0">
                <a:latin typeface="Candara"/>
              </a:rPr>
              <a:t>anche</a:t>
            </a:r>
            <a:r>
              <a:rPr lang="en-US" sz="3200" b="1" cap="none" dirty="0" smtClean="0">
                <a:latin typeface="Candara"/>
              </a:rPr>
              <a:t> ad </a:t>
            </a:r>
            <a:r>
              <a:rPr lang="en-US" sz="3200" b="1" cap="none" dirty="0" err="1" smtClean="0">
                <a:latin typeface="Candara"/>
              </a:rPr>
              <a:t>altri</a:t>
            </a:r>
            <a:r>
              <a:rPr lang="en-US" sz="3200" b="1" cap="none" dirty="0" smtClean="0">
                <a:latin typeface="Candara"/>
              </a:rPr>
              <a:t> </a:t>
            </a:r>
            <a:r>
              <a:rPr lang="en-US" sz="3200" b="1" cap="none" dirty="0" err="1" smtClean="0">
                <a:latin typeface="Candara"/>
              </a:rPr>
              <a:t>strumento</a:t>
            </a:r>
            <a:r>
              <a:rPr lang="en-US" sz="3200" b="1" cap="none" dirty="0" smtClean="0">
                <a:latin typeface="Candara"/>
              </a:rPr>
              <a:t> di </a:t>
            </a:r>
            <a:r>
              <a:rPr lang="en-US" sz="3200" b="1" cap="none" dirty="0" err="1" smtClean="0">
                <a:latin typeface="Candara"/>
              </a:rPr>
              <a:t>autovalutazione</a:t>
            </a:r>
            <a:r>
              <a:rPr lang="en-US" sz="3200" b="1" cap="none" dirty="0" smtClean="0">
                <a:latin typeface="Candara"/>
              </a:rPr>
              <a:t>.</a:t>
            </a:r>
          </a:p>
          <a:p>
            <a:pPr algn="ctr" fontAlgn="auto">
              <a:spcAft>
                <a:spcPts val="0"/>
              </a:spcAft>
              <a:defRPr/>
            </a:pPr>
            <a:endParaRPr lang="en-US" sz="3200" b="1" cap="none" dirty="0">
              <a:latin typeface="Candara"/>
            </a:endParaRPr>
          </a:p>
          <a:p>
            <a:pPr marL="285750" indent="-285750" fontAlgn="auto">
              <a:spcAft>
                <a:spcPts val="0"/>
              </a:spcAft>
              <a:buFont typeface="Arial" pitchFamily="34" charset="0"/>
              <a:buChar char="•"/>
              <a:defRPr/>
            </a:pPr>
            <a:r>
              <a:rPr lang="en-US" sz="3200" b="1" cap="none" dirty="0" err="1" smtClean="0">
                <a:latin typeface="Candara"/>
              </a:rPr>
              <a:t>Interviste</a:t>
            </a:r>
            <a:r>
              <a:rPr lang="en-US" sz="3200" b="1" cap="none" dirty="0" smtClean="0">
                <a:latin typeface="Candara"/>
              </a:rPr>
              <a:t> di </a:t>
            </a:r>
            <a:r>
              <a:rPr lang="en-US" sz="3200" b="1" cap="none" dirty="0" err="1" smtClean="0">
                <a:latin typeface="Candara"/>
              </a:rPr>
              <a:t>gruppo</a:t>
            </a:r>
            <a:endParaRPr lang="en-US" sz="3200" b="1" cap="none" dirty="0" smtClean="0">
              <a:latin typeface="Candara"/>
            </a:endParaRPr>
          </a:p>
          <a:p>
            <a:pPr marL="285750" indent="-285750" fontAlgn="auto">
              <a:spcAft>
                <a:spcPts val="0"/>
              </a:spcAft>
              <a:buFont typeface="Arial" pitchFamily="34" charset="0"/>
              <a:buChar char="•"/>
              <a:defRPr/>
            </a:pPr>
            <a:r>
              <a:rPr lang="en-US" sz="3200" b="1" cap="none" dirty="0" err="1" smtClean="0">
                <a:latin typeface="Candara"/>
              </a:rPr>
              <a:t>Disegni</a:t>
            </a:r>
            <a:endParaRPr lang="en-US" sz="3200" b="1" cap="none" dirty="0" smtClean="0">
              <a:latin typeface="Candara"/>
            </a:endParaRPr>
          </a:p>
          <a:p>
            <a:pPr marL="285750" indent="-285750" fontAlgn="auto">
              <a:spcAft>
                <a:spcPts val="0"/>
              </a:spcAft>
              <a:buFont typeface="Arial" pitchFamily="34" charset="0"/>
              <a:buChar char="•"/>
              <a:defRPr/>
            </a:pPr>
            <a:r>
              <a:rPr lang="en-US" sz="3200" b="1" cap="none" dirty="0" err="1" smtClean="0">
                <a:latin typeface="Candara"/>
              </a:rPr>
              <a:t>Osservazione</a:t>
            </a:r>
            <a:endParaRPr lang="en-US" sz="3200" b="1" cap="none" dirty="0" smtClean="0">
              <a:latin typeface="Candara"/>
            </a:endParaRPr>
          </a:p>
          <a:p>
            <a:pPr marL="285750" indent="-285750" fontAlgn="auto">
              <a:spcAft>
                <a:spcPts val="0"/>
              </a:spcAft>
              <a:buFont typeface="Arial" pitchFamily="34" charset="0"/>
              <a:buChar char="•"/>
              <a:defRPr/>
            </a:pPr>
            <a:r>
              <a:rPr lang="en-US" sz="3200" b="1" cap="none" dirty="0" err="1" smtClean="0">
                <a:latin typeface="Candara"/>
              </a:rPr>
              <a:t>Questionari</a:t>
            </a:r>
            <a:r>
              <a:rPr lang="en-US" sz="3200" b="1" cap="none" dirty="0" smtClean="0">
                <a:latin typeface="Candara"/>
              </a:rPr>
              <a:t>  per bambini </a:t>
            </a:r>
            <a:r>
              <a:rPr lang="en-US" sz="3200" b="1" cap="none" dirty="0" err="1" smtClean="0">
                <a:latin typeface="Candara"/>
              </a:rPr>
              <a:t>che</a:t>
            </a:r>
            <a:r>
              <a:rPr lang="en-US" sz="3200" b="1" cap="none" dirty="0" smtClean="0">
                <a:latin typeface="Candara"/>
              </a:rPr>
              <a:t> non </a:t>
            </a:r>
            <a:r>
              <a:rPr lang="en-US" sz="3200" b="1" cap="none" dirty="0" err="1" smtClean="0">
                <a:latin typeface="Candara"/>
              </a:rPr>
              <a:t>hanno</a:t>
            </a:r>
            <a:r>
              <a:rPr lang="en-US" sz="3200" b="1" cap="none" dirty="0" smtClean="0">
                <a:latin typeface="Candara"/>
              </a:rPr>
              <a:t> </a:t>
            </a:r>
            <a:r>
              <a:rPr lang="en-US" sz="3200" b="1" cap="none" dirty="0" err="1" smtClean="0">
                <a:latin typeface="Candara"/>
              </a:rPr>
              <a:t>ancora</a:t>
            </a:r>
            <a:r>
              <a:rPr lang="en-US" sz="3200" b="1" cap="none" dirty="0" smtClean="0">
                <a:latin typeface="Candara"/>
              </a:rPr>
              <a:t> </a:t>
            </a:r>
            <a:r>
              <a:rPr lang="en-US" sz="3200" b="1" cap="none" dirty="0" err="1" smtClean="0">
                <a:latin typeface="Candara"/>
              </a:rPr>
              <a:t>acquisito</a:t>
            </a:r>
            <a:r>
              <a:rPr lang="en-US" sz="3200" b="1" cap="none" dirty="0" smtClean="0">
                <a:latin typeface="Candara"/>
              </a:rPr>
              <a:t> le </a:t>
            </a:r>
            <a:r>
              <a:rPr lang="en-US" sz="3200" b="1" cap="none" dirty="0" err="1" smtClean="0">
                <a:latin typeface="Candara"/>
              </a:rPr>
              <a:t>competenze</a:t>
            </a:r>
            <a:r>
              <a:rPr lang="en-US" sz="3200" b="1" cap="none" dirty="0" smtClean="0">
                <a:latin typeface="Candara"/>
              </a:rPr>
              <a:t> </a:t>
            </a:r>
            <a:r>
              <a:rPr lang="en-US" sz="3200" b="1" cap="none" dirty="0" err="1" smtClean="0">
                <a:latin typeface="Candara"/>
              </a:rPr>
              <a:t>di</a:t>
            </a:r>
            <a:r>
              <a:rPr lang="en-US" sz="3200" b="1" cap="none" dirty="0" smtClean="0">
                <a:latin typeface="Candara"/>
              </a:rPr>
              <a:t> </a:t>
            </a:r>
            <a:r>
              <a:rPr lang="en-US" sz="3200" b="1" cap="none" dirty="0" err="1" smtClean="0">
                <a:latin typeface="Candara"/>
              </a:rPr>
              <a:t>lettura</a:t>
            </a:r>
            <a:endParaRPr lang="en-US" sz="3200" b="1" dirty="0">
              <a:latin typeface="Candara"/>
            </a:endParaRPr>
          </a:p>
        </p:txBody>
      </p:sp>
    </p:spTree>
    <p:extLst>
      <p:ext uri="{BB962C8B-B14F-4D97-AF65-F5344CB8AC3E}">
        <p14:creationId xmlns:p14="http://schemas.microsoft.com/office/powerpoint/2010/main" val="1363641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619126"/>
            <a:ext cx="9144000" cy="666734"/>
          </a:xfrm>
        </p:spPr>
        <p:txBody>
          <a:bodyPr rtlCol="0">
            <a:normAutofit fontScale="90000"/>
          </a:bodyPr>
          <a:lstStyle/>
          <a:p>
            <a:pPr algn="ctr" eaLnBrk="1" fontAlgn="auto" hangingPunct="1">
              <a:spcAft>
                <a:spcPts val="0"/>
              </a:spcAft>
              <a:defRPr/>
            </a:pPr>
            <a:r>
              <a:rPr lang="it-IT" dirty="0" smtClean="0">
                <a:latin typeface="+mn-lt"/>
              </a:rPr>
              <a:t/>
            </a:r>
            <a:br>
              <a:rPr lang="it-IT" dirty="0" smtClean="0">
                <a:latin typeface="+mn-lt"/>
              </a:rPr>
            </a:br>
            <a:r>
              <a:rPr lang="it-IT" sz="4000" b="1" dirty="0" smtClean="0">
                <a:solidFill>
                  <a:srgbClr val="FFC000"/>
                </a:solidFill>
                <a:latin typeface="+mn-lt"/>
                <a:ea typeface="+mn-ea"/>
                <a:cs typeface="+mn-cs"/>
              </a:rPr>
              <a:t>Riferimenti Bibliografici e Normativi</a:t>
            </a:r>
            <a:r>
              <a:rPr lang="en-US" sz="3200" b="1" dirty="0">
                <a:solidFill>
                  <a:srgbClr val="FFC000"/>
                </a:solidFill>
                <a:latin typeface="+mn-lt"/>
                <a:ea typeface="+mn-ea"/>
                <a:cs typeface="+mn-cs"/>
              </a:rPr>
              <a:t/>
            </a:r>
            <a:br>
              <a:rPr lang="en-US" sz="3200" b="1" dirty="0">
                <a:solidFill>
                  <a:srgbClr val="FFC000"/>
                </a:solidFill>
                <a:latin typeface="+mn-lt"/>
                <a:ea typeface="+mn-ea"/>
                <a:cs typeface="+mn-cs"/>
              </a:rPr>
            </a:br>
            <a:r>
              <a:rPr lang="en-US" sz="3200" b="1" dirty="0">
                <a:solidFill>
                  <a:srgbClr val="FFC000"/>
                </a:solidFill>
                <a:latin typeface="+mn-lt"/>
                <a:ea typeface="+mn-ea"/>
                <a:cs typeface="+mn-cs"/>
              </a:rPr>
              <a:t/>
            </a:r>
            <a:br>
              <a:rPr lang="en-US" sz="3200" b="1" dirty="0">
                <a:solidFill>
                  <a:srgbClr val="FFC000"/>
                </a:solidFill>
                <a:latin typeface="+mn-lt"/>
                <a:ea typeface="+mn-ea"/>
                <a:cs typeface="+mn-cs"/>
              </a:rPr>
            </a:br>
            <a:endParaRPr lang="it-IT" dirty="0">
              <a:solidFill>
                <a:srgbClr val="FFC000"/>
              </a:solidFill>
              <a:latin typeface="+mn-lt"/>
            </a:endParaRPr>
          </a:p>
        </p:txBody>
      </p:sp>
      <p:sp>
        <p:nvSpPr>
          <p:cNvPr id="3" name="Title 1"/>
          <p:cNvSpPr txBox="1">
            <a:spLocks/>
          </p:cNvSpPr>
          <p:nvPr/>
        </p:nvSpPr>
        <p:spPr>
          <a:xfrm>
            <a:off x="285720" y="1071546"/>
            <a:ext cx="8643998" cy="5572164"/>
          </a:xfrm>
          <a:prstGeom prst="rect">
            <a:avLst/>
          </a:prstGeom>
          <a:solidFill>
            <a:schemeClr val="tx1"/>
          </a:solidFill>
        </p:spPr>
        <p:txBody>
          <a:bodyPr>
            <a:noAutofit/>
          </a:bodyPr>
          <a:lstStyle>
            <a:lvl1pPr algn="l" defTabSz="914400" rtl="0" eaLnBrk="1" latinLnBrk="0" hangingPunct="1">
              <a:spcBef>
                <a:spcPct val="0"/>
              </a:spcBef>
              <a:buNone/>
              <a:defRPr sz="18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85750" indent="-285750" fontAlgn="auto">
              <a:spcAft>
                <a:spcPts val="0"/>
              </a:spcAft>
              <a:buFont typeface="Arial" pitchFamily="34" charset="0"/>
              <a:buChar char="•"/>
              <a:defRPr/>
            </a:pPr>
            <a:endParaRPr lang="en-US" sz="1200" b="1" cap="none" dirty="0" smtClean="0">
              <a:solidFill>
                <a:schemeClr val="bg1"/>
              </a:solidFill>
              <a:latin typeface="Candara"/>
            </a:endParaRPr>
          </a:p>
          <a:p>
            <a:pPr marL="285750" indent="-285750">
              <a:buFont typeface="Arial" pitchFamily="34" charset="0"/>
              <a:buChar char="•"/>
              <a:defRPr/>
            </a:pPr>
            <a:r>
              <a:rPr lang="en-US" sz="1200" b="1" cap="none" dirty="0" smtClean="0">
                <a:solidFill>
                  <a:schemeClr val="bg1"/>
                </a:solidFill>
                <a:latin typeface="Candara"/>
              </a:rPr>
              <a:t>Booth, T. &amp; </a:t>
            </a:r>
            <a:r>
              <a:rPr lang="en-US" sz="1200" b="1" cap="none" dirty="0" err="1" smtClean="0">
                <a:solidFill>
                  <a:schemeClr val="bg1"/>
                </a:solidFill>
                <a:latin typeface="Candara"/>
              </a:rPr>
              <a:t>Ainscow</a:t>
            </a:r>
            <a:r>
              <a:rPr lang="en-US" sz="1200" b="1" cap="none" dirty="0" smtClean="0">
                <a:solidFill>
                  <a:schemeClr val="bg1"/>
                </a:solidFill>
                <a:latin typeface="Candara"/>
              </a:rPr>
              <a:t>, M. </a:t>
            </a:r>
            <a:r>
              <a:rPr lang="en-US" sz="1200" b="1" cap="none" dirty="0" smtClean="0">
                <a:solidFill>
                  <a:schemeClr val="bg1"/>
                </a:solidFill>
                <a:latin typeface="Arial Narrow" pitchFamily="34" charset="0"/>
              </a:rPr>
              <a:t>(2002) </a:t>
            </a:r>
            <a:r>
              <a:rPr lang="en-US" sz="1200" b="1" cap="none" dirty="0" smtClean="0">
                <a:solidFill>
                  <a:schemeClr val="bg1"/>
                </a:solidFill>
                <a:latin typeface="Candara"/>
              </a:rPr>
              <a:t>Index for Inclusion: Developing Learning and Participation in </a:t>
            </a:r>
            <a:r>
              <a:rPr lang="en-US" sz="1200" b="1" cap="none" dirty="0" err="1" smtClean="0">
                <a:solidFill>
                  <a:schemeClr val="bg1"/>
                </a:solidFill>
                <a:latin typeface="Candara"/>
              </a:rPr>
              <a:t>Schools.</a:t>
            </a:r>
            <a:r>
              <a:rPr lang="en-US" sz="1200" dirty="0" err="1" smtClean="0"/>
              <a:t>i</a:t>
            </a:r>
            <a:r>
              <a:rPr lang="en-US" sz="1200" b="1" cap="none" dirty="0" err="1" smtClean="0">
                <a:solidFill>
                  <a:schemeClr val="bg1"/>
                </a:solidFill>
                <a:latin typeface="Candara"/>
              </a:rPr>
              <a:t>U.K</a:t>
            </a:r>
            <a:r>
              <a:rPr lang="en-US" sz="1200" b="1" cap="none" dirty="0" smtClean="0">
                <a:solidFill>
                  <a:schemeClr val="bg1"/>
                </a:solidFill>
                <a:latin typeface="Candara"/>
              </a:rPr>
              <a:t>.: CSIE.  </a:t>
            </a:r>
            <a:r>
              <a:rPr lang="en-US" sz="1200" b="1" cap="none" dirty="0" err="1" smtClean="0">
                <a:solidFill>
                  <a:schemeClr val="bg1"/>
                </a:solidFill>
                <a:latin typeface="Candara"/>
              </a:rPr>
              <a:t>Traduzione</a:t>
            </a:r>
            <a:r>
              <a:rPr lang="en-US" sz="1200" b="1" cap="none" dirty="0" smtClean="0">
                <a:solidFill>
                  <a:schemeClr val="bg1"/>
                </a:solidFill>
                <a:latin typeface="Candara"/>
              </a:rPr>
              <a:t> in </a:t>
            </a:r>
            <a:r>
              <a:rPr lang="en-US" sz="1200" b="1" cap="none" dirty="0" err="1" smtClean="0">
                <a:solidFill>
                  <a:schemeClr val="bg1"/>
                </a:solidFill>
                <a:latin typeface="Candara"/>
              </a:rPr>
              <a:t>italiano</a:t>
            </a:r>
            <a:r>
              <a:rPr lang="en-US" sz="1200" b="1" cap="none" dirty="0" smtClean="0">
                <a:solidFill>
                  <a:schemeClr val="bg1"/>
                </a:solidFill>
                <a:latin typeface="Candara"/>
              </a:rPr>
              <a:t> </a:t>
            </a:r>
            <a:r>
              <a:rPr lang="en-US" sz="1200" b="1" cap="none" dirty="0" err="1" smtClean="0">
                <a:solidFill>
                  <a:schemeClr val="bg1"/>
                </a:solidFill>
                <a:latin typeface="Candara"/>
              </a:rPr>
              <a:t>disponibile</a:t>
            </a:r>
            <a:r>
              <a:rPr lang="en-US" sz="1200" b="1" cap="none" dirty="0" smtClean="0">
                <a:solidFill>
                  <a:schemeClr val="bg1"/>
                </a:solidFill>
                <a:latin typeface="Candara"/>
              </a:rPr>
              <a:t> </a:t>
            </a:r>
            <a:r>
              <a:rPr lang="en-US" sz="1200" b="1" cap="none" dirty="0" err="1" smtClean="0">
                <a:solidFill>
                  <a:schemeClr val="bg1"/>
                </a:solidFill>
                <a:latin typeface="Candara"/>
              </a:rPr>
              <a:t>da</a:t>
            </a:r>
            <a:r>
              <a:rPr lang="en-US" sz="1200" b="1" cap="none" dirty="0" smtClean="0">
                <a:solidFill>
                  <a:schemeClr val="bg1"/>
                </a:solidFill>
                <a:latin typeface="Candara"/>
              </a:rPr>
              <a:t>: </a:t>
            </a:r>
            <a:r>
              <a:rPr lang="en-US" sz="1200" b="1" cap="none" dirty="0" smtClean="0">
                <a:solidFill>
                  <a:schemeClr val="bg1"/>
                </a:solidFill>
                <a:latin typeface="Candara"/>
                <a:hlinkClick r:id="rId2"/>
              </a:rPr>
              <a:t>http://www.csie.org.uk/resources/translations/IndexItalian.pdf</a:t>
            </a:r>
            <a:endParaRPr lang="en-US" sz="1200" b="1" cap="none" dirty="0" smtClean="0">
              <a:solidFill>
                <a:schemeClr val="bg1"/>
              </a:solidFill>
              <a:latin typeface="Candara"/>
            </a:endParaRPr>
          </a:p>
          <a:p>
            <a:pPr marL="285750" indent="-285750" fontAlgn="auto">
              <a:spcAft>
                <a:spcPts val="0"/>
              </a:spcAft>
              <a:buFont typeface="Arial" pitchFamily="34" charset="0"/>
              <a:buChar char="•"/>
              <a:defRPr/>
            </a:pPr>
            <a:endParaRPr lang="en-US" sz="1200" b="1" cap="none" dirty="0" smtClean="0">
              <a:solidFill>
                <a:schemeClr val="bg1"/>
              </a:solidFill>
              <a:latin typeface="Candara"/>
            </a:endParaRPr>
          </a:p>
          <a:p>
            <a:pPr marL="285750" indent="-285750">
              <a:buFont typeface="Arial" pitchFamily="34" charset="0"/>
              <a:buChar char="•"/>
              <a:defRPr/>
            </a:pPr>
            <a:r>
              <a:rPr lang="en-US" sz="1200" b="1" cap="none" dirty="0" err="1" smtClean="0">
                <a:solidFill>
                  <a:schemeClr val="bg1"/>
                </a:solidFill>
                <a:latin typeface="Candara"/>
              </a:rPr>
              <a:t>Conderman</a:t>
            </a:r>
            <a:r>
              <a:rPr lang="en-US" sz="1200" b="1" cap="none" dirty="0" smtClean="0">
                <a:solidFill>
                  <a:schemeClr val="bg1"/>
                </a:solidFill>
                <a:latin typeface="Candara"/>
              </a:rPr>
              <a:t>, G. &amp; </a:t>
            </a:r>
            <a:r>
              <a:rPr lang="en-US" sz="1200" b="1" cap="none" dirty="0" err="1" smtClean="0">
                <a:solidFill>
                  <a:schemeClr val="bg1"/>
                </a:solidFill>
                <a:latin typeface="Candara"/>
              </a:rPr>
              <a:t>hedin</a:t>
            </a:r>
            <a:r>
              <a:rPr lang="en-US" sz="1200" b="1" cap="none" dirty="0" smtClean="0">
                <a:solidFill>
                  <a:schemeClr val="bg1"/>
                </a:solidFill>
                <a:latin typeface="Candara"/>
              </a:rPr>
              <a:t>, L. (2012). Purposeful Assessment Practices for Co-teachers. In </a:t>
            </a:r>
            <a:r>
              <a:rPr lang="en-US" sz="1200" b="1" i="1" cap="none" dirty="0" smtClean="0">
                <a:solidFill>
                  <a:schemeClr val="bg1"/>
                </a:solidFill>
                <a:latin typeface="Candara"/>
              </a:rPr>
              <a:t>Teaching Exceptional Children,</a:t>
            </a:r>
            <a:r>
              <a:rPr lang="en-US" sz="1200" b="1" cap="none" dirty="0" smtClean="0">
                <a:solidFill>
                  <a:schemeClr val="bg1"/>
                </a:solidFill>
                <a:latin typeface="Candara"/>
              </a:rPr>
              <a:t> Sage journals(pp. 19-27). </a:t>
            </a:r>
            <a:r>
              <a:rPr lang="en-US" sz="1200" b="1" cap="none" dirty="0" err="1" smtClean="0">
                <a:solidFill>
                  <a:schemeClr val="bg1"/>
                </a:solidFill>
                <a:latin typeface="Candara"/>
              </a:rPr>
              <a:t>Disponibile</a:t>
            </a:r>
            <a:r>
              <a:rPr lang="en-US" sz="1200" b="1" cap="none" dirty="0" smtClean="0">
                <a:solidFill>
                  <a:schemeClr val="bg1"/>
                </a:solidFill>
                <a:latin typeface="Candara"/>
              </a:rPr>
              <a:t> </a:t>
            </a:r>
            <a:r>
              <a:rPr lang="en-US" sz="1200" b="1" cap="none" dirty="0" err="1" smtClean="0">
                <a:solidFill>
                  <a:schemeClr val="bg1"/>
                </a:solidFill>
                <a:latin typeface="Candara"/>
              </a:rPr>
              <a:t>da</a:t>
            </a:r>
            <a:r>
              <a:rPr lang="en-US" sz="1200" b="1" cap="none" dirty="0" smtClean="0">
                <a:solidFill>
                  <a:schemeClr val="bg1"/>
                </a:solidFill>
                <a:latin typeface="Candara"/>
              </a:rPr>
              <a:t>: </a:t>
            </a:r>
            <a:r>
              <a:rPr lang="en-US" sz="1200" b="1" cap="none" dirty="0" smtClean="0">
                <a:solidFill>
                  <a:schemeClr val="bg1"/>
                </a:solidFill>
                <a:latin typeface="Candara"/>
                <a:hlinkClick r:id="rId3"/>
              </a:rPr>
              <a:t>http://studentimpact.wmwikis.net/file/view/Assessment+for+Co-teachers.pdf</a:t>
            </a:r>
            <a:endParaRPr lang="en-US" sz="1200" b="1" cap="none" dirty="0" smtClean="0">
              <a:solidFill>
                <a:schemeClr val="bg1"/>
              </a:solidFill>
              <a:latin typeface="Candara"/>
            </a:endParaRPr>
          </a:p>
          <a:p>
            <a:pPr marL="285750" indent="-285750">
              <a:buFont typeface="Arial" pitchFamily="34" charset="0"/>
              <a:buChar char="•"/>
              <a:defRPr/>
            </a:pPr>
            <a:endParaRPr lang="en-US" sz="1200" b="1" cap="none" dirty="0" smtClean="0">
              <a:solidFill>
                <a:schemeClr val="bg1"/>
              </a:solidFill>
              <a:latin typeface="Candara"/>
            </a:endParaRPr>
          </a:p>
          <a:p>
            <a:pPr marL="285750" indent="-285750">
              <a:buFont typeface="Arial" pitchFamily="34" charset="0"/>
              <a:buChar char="•"/>
              <a:defRPr/>
            </a:pPr>
            <a:r>
              <a:rPr lang="en-US" sz="1200" b="1" cap="none" dirty="0" smtClean="0">
                <a:solidFill>
                  <a:schemeClr val="bg1"/>
                </a:solidFill>
                <a:latin typeface="Candara"/>
              </a:rPr>
              <a:t>EADSNE (2012). Teacher Education for Inclusion. Profile of Inclusive Teachers. </a:t>
            </a:r>
            <a:r>
              <a:rPr lang="en-US" sz="1200" b="1" cap="none" dirty="0" err="1" smtClean="0">
                <a:solidFill>
                  <a:schemeClr val="bg1"/>
                </a:solidFill>
                <a:latin typeface="Candara"/>
              </a:rPr>
              <a:t>Disponibile</a:t>
            </a:r>
            <a:r>
              <a:rPr lang="en-US" sz="1200" b="1" cap="none" dirty="0" smtClean="0">
                <a:solidFill>
                  <a:schemeClr val="bg1"/>
                </a:solidFill>
                <a:latin typeface="Candara"/>
              </a:rPr>
              <a:t> </a:t>
            </a:r>
            <a:r>
              <a:rPr lang="en-US" sz="1200" b="1" cap="none" dirty="0" err="1" smtClean="0">
                <a:solidFill>
                  <a:schemeClr val="bg1"/>
                </a:solidFill>
                <a:latin typeface="Candara"/>
              </a:rPr>
              <a:t>da</a:t>
            </a:r>
            <a:r>
              <a:rPr lang="en-US" sz="1200" b="1" cap="none" dirty="0" smtClean="0">
                <a:solidFill>
                  <a:schemeClr val="bg1"/>
                </a:solidFill>
                <a:latin typeface="Candara"/>
              </a:rPr>
              <a:t>: </a:t>
            </a:r>
            <a:r>
              <a:rPr lang="en-US" sz="1200" b="1" cap="none" dirty="0" smtClean="0">
                <a:solidFill>
                  <a:schemeClr val="bg1"/>
                </a:solidFill>
                <a:latin typeface="Candara"/>
                <a:hlinkClick r:id="rId4"/>
              </a:rPr>
              <a:t>https://www.european-agency.org/sites/default/files/Profile-of-Inclusive-Teachers.pdf</a:t>
            </a:r>
            <a:r>
              <a:rPr lang="en-US" sz="1200" b="1" cap="none" dirty="0" smtClean="0">
                <a:solidFill>
                  <a:schemeClr val="bg1"/>
                </a:solidFill>
                <a:latin typeface="Candara"/>
              </a:rPr>
              <a:t> </a:t>
            </a:r>
          </a:p>
          <a:p>
            <a:pPr marL="285750" indent="-285750" fontAlgn="auto">
              <a:spcAft>
                <a:spcPts val="0"/>
              </a:spcAft>
              <a:buFont typeface="Arial" pitchFamily="34" charset="0"/>
              <a:buChar char="•"/>
              <a:defRPr/>
            </a:pPr>
            <a:endParaRPr lang="en-US" sz="1200" b="1" cap="none" dirty="0" smtClean="0">
              <a:solidFill>
                <a:schemeClr val="bg1"/>
              </a:solidFill>
              <a:latin typeface="Candara"/>
            </a:endParaRPr>
          </a:p>
          <a:p>
            <a:pPr marL="285750" indent="-285750" fontAlgn="auto">
              <a:spcAft>
                <a:spcPts val="0"/>
              </a:spcAft>
              <a:buFont typeface="Arial" pitchFamily="34" charset="0"/>
              <a:buChar char="•"/>
              <a:defRPr/>
            </a:pPr>
            <a:r>
              <a:rPr lang="en-US" sz="1200" b="1" cap="none" dirty="0" smtClean="0">
                <a:solidFill>
                  <a:schemeClr val="bg1"/>
                </a:solidFill>
                <a:latin typeface="Candara"/>
              </a:rPr>
              <a:t>EADSNE (2015). La </a:t>
            </a:r>
            <a:r>
              <a:rPr lang="en-US" sz="1200" b="1" cap="none" dirty="0" err="1" smtClean="0">
                <a:solidFill>
                  <a:schemeClr val="bg1"/>
                </a:solidFill>
                <a:latin typeface="Candara"/>
              </a:rPr>
              <a:t>Valutazione</a:t>
            </a:r>
            <a:r>
              <a:rPr lang="en-US" sz="1200" b="1" cap="none" dirty="0" smtClean="0">
                <a:solidFill>
                  <a:schemeClr val="bg1"/>
                </a:solidFill>
                <a:latin typeface="Candara"/>
              </a:rPr>
              <a:t> </a:t>
            </a:r>
            <a:r>
              <a:rPr lang="en-US" sz="1200" b="1" cap="none" dirty="0" err="1" smtClean="0">
                <a:solidFill>
                  <a:schemeClr val="bg1"/>
                </a:solidFill>
                <a:latin typeface="Candara"/>
              </a:rPr>
              <a:t>nelle</a:t>
            </a:r>
            <a:r>
              <a:rPr lang="en-US" sz="1200" b="1" cap="none" dirty="0" smtClean="0">
                <a:solidFill>
                  <a:schemeClr val="bg1"/>
                </a:solidFill>
                <a:latin typeface="Candara"/>
              </a:rPr>
              <a:t> </a:t>
            </a:r>
            <a:r>
              <a:rPr lang="en-US" sz="1200" b="1" cap="none" dirty="0" err="1" smtClean="0">
                <a:solidFill>
                  <a:schemeClr val="bg1"/>
                </a:solidFill>
                <a:latin typeface="Candara"/>
              </a:rPr>
              <a:t>Classi</a:t>
            </a:r>
            <a:r>
              <a:rPr lang="en-US" sz="1200" b="1" cap="none" dirty="0" smtClean="0">
                <a:solidFill>
                  <a:schemeClr val="bg1"/>
                </a:solidFill>
                <a:latin typeface="Candara"/>
              </a:rPr>
              <a:t> </a:t>
            </a:r>
            <a:r>
              <a:rPr lang="en-US" sz="1200" b="1" cap="none" dirty="0" err="1" smtClean="0">
                <a:solidFill>
                  <a:schemeClr val="bg1"/>
                </a:solidFill>
                <a:latin typeface="Candara"/>
              </a:rPr>
              <a:t>Comuni</a:t>
            </a:r>
            <a:r>
              <a:rPr lang="en-US" sz="1200" b="1" cap="none" dirty="0" smtClean="0">
                <a:solidFill>
                  <a:schemeClr val="bg1"/>
                </a:solidFill>
                <a:latin typeface="Candara"/>
              </a:rPr>
              <a:t>. </a:t>
            </a:r>
            <a:r>
              <a:rPr lang="en-US" sz="1200" b="1" cap="none" dirty="0" err="1" smtClean="0">
                <a:solidFill>
                  <a:schemeClr val="bg1"/>
                </a:solidFill>
                <a:latin typeface="Candara"/>
              </a:rPr>
              <a:t>Temi</a:t>
            </a:r>
            <a:r>
              <a:rPr lang="en-US" sz="1200" b="1" cap="none" dirty="0" smtClean="0">
                <a:solidFill>
                  <a:schemeClr val="bg1"/>
                </a:solidFill>
                <a:latin typeface="Candara"/>
              </a:rPr>
              <a:t> </a:t>
            </a:r>
            <a:r>
              <a:rPr lang="en-US" sz="1200" b="1" cap="none" dirty="0" err="1" smtClean="0">
                <a:solidFill>
                  <a:schemeClr val="bg1"/>
                </a:solidFill>
                <a:latin typeface="Candara"/>
              </a:rPr>
              <a:t>Chiave</a:t>
            </a:r>
            <a:r>
              <a:rPr lang="en-US" sz="1200" b="1" cap="none" dirty="0" smtClean="0">
                <a:solidFill>
                  <a:schemeClr val="bg1"/>
                </a:solidFill>
                <a:latin typeface="Candara"/>
              </a:rPr>
              <a:t> per la </a:t>
            </a:r>
            <a:r>
              <a:rPr lang="en-US" sz="1200" b="1" cap="none" dirty="0" err="1" smtClean="0">
                <a:solidFill>
                  <a:schemeClr val="bg1"/>
                </a:solidFill>
                <a:latin typeface="Candara"/>
              </a:rPr>
              <a:t>Politica</a:t>
            </a:r>
            <a:r>
              <a:rPr lang="en-US" sz="1200" b="1" cap="none" dirty="0" smtClean="0">
                <a:solidFill>
                  <a:schemeClr val="bg1"/>
                </a:solidFill>
                <a:latin typeface="Candara"/>
              </a:rPr>
              <a:t> </a:t>
            </a:r>
            <a:r>
              <a:rPr lang="en-US" sz="1200" b="1" cap="none" dirty="0" err="1" smtClean="0">
                <a:solidFill>
                  <a:schemeClr val="bg1"/>
                </a:solidFill>
                <a:latin typeface="Candara"/>
              </a:rPr>
              <a:t>Educativa</a:t>
            </a:r>
            <a:r>
              <a:rPr lang="en-US" sz="1200" b="1" cap="none" dirty="0" smtClean="0">
                <a:solidFill>
                  <a:schemeClr val="bg1"/>
                </a:solidFill>
                <a:latin typeface="Candara"/>
              </a:rPr>
              <a:t> e la </a:t>
            </a:r>
            <a:r>
              <a:rPr lang="en-US" sz="1200" b="1" cap="none" dirty="0" err="1" smtClean="0">
                <a:solidFill>
                  <a:schemeClr val="bg1"/>
                </a:solidFill>
                <a:latin typeface="Candara"/>
              </a:rPr>
              <a:t>Prassi</a:t>
            </a:r>
            <a:r>
              <a:rPr lang="en-US" sz="1200" b="1" cap="none" dirty="0" smtClean="0">
                <a:solidFill>
                  <a:schemeClr val="bg1"/>
                </a:solidFill>
                <a:latin typeface="Candara"/>
              </a:rPr>
              <a:t> </a:t>
            </a:r>
            <a:r>
              <a:rPr lang="en-US" sz="1200" b="1" cap="none" dirty="0" err="1" smtClean="0">
                <a:solidFill>
                  <a:schemeClr val="bg1"/>
                </a:solidFill>
                <a:latin typeface="Candara"/>
              </a:rPr>
              <a:t>Attuativa</a:t>
            </a:r>
            <a:r>
              <a:rPr lang="en-US" sz="1200" b="1" cap="none" dirty="0" smtClean="0">
                <a:solidFill>
                  <a:schemeClr val="bg1"/>
                </a:solidFill>
                <a:latin typeface="Candara"/>
              </a:rPr>
              <a:t>. </a:t>
            </a:r>
            <a:r>
              <a:rPr lang="en-US" sz="1200" b="1" cap="none" dirty="0" err="1" smtClean="0">
                <a:solidFill>
                  <a:schemeClr val="bg1"/>
                </a:solidFill>
                <a:latin typeface="Candara"/>
              </a:rPr>
              <a:t>Disponibile</a:t>
            </a:r>
            <a:r>
              <a:rPr lang="en-US" sz="1200" b="1" cap="none" dirty="0" smtClean="0">
                <a:solidFill>
                  <a:schemeClr val="bg1"/>
                </a:solidFill>
                <a:latin typeface="Candara"/>
              </a:rPr>
              <a:t> </a:t>
            </a:r>
            <a:r>
              <a:rPr lang="en-US" sz="1200" b="1" cap="none" dirty="0" err="1" smtClean="0">
                <a:solidFill>
                  <a:schemeClr val="bg1"/>
                </a:solidFill>
                <a:latin typeface="Candara"/>
              </a:rPr>
              <a:t>da</a:t>
            </a:r>
            <a:r>
              <a:rPr lang="en-US" sz="1200" b="1" cap="none" dirty="0" smtClean="0">
                <a:solidFill>
                  <a:schemeClr val="bg1"/>
                </a:solidFill>
                <a:latin typeface="Candara"/>
              </a:rPr>
              <a:t>: </a:t>
            </a:r>
            <a:r>
              <a:rPr lang="en-US" sz="1200" b="1" cap="none" dirty="0" smtClean="0">
                <a:solidFill>
                  <a:schemeClr val="bg1"/>
                </a:solidFill>
                <a:latin typeface="Candara"/>
                <a:hlinkClick r:id="rId5"/>
              </a:rPr>
              <a:t>https://www.european-agency.org/sites/default/files/assessment-in-inclusive-settings-key-issues-for-policy-and-practice_Assessment-IT.pdf</a:t>
            </a:r>
            <a:endParaRPr lang="en-US" sz="1200" b="1" cap="none" dirty="0" smtClean="0">
              <a:solidFill>
                <a:schemeClr val="bg1"/>
              </a:solidFill>
              <a:latin typeface="Candara"/>
            </a:endParaRPr>
          </a:p>
          <a:p>
            <a:pPr marL="285750" indent="-285750" fontAlgn="auto">
              <a:spcAft>
                <a:spcPts val="0"/>
              </a:spcAft>
              <a:buFont typeface="Arial" pitchFamily="34" charset="0"/>
              <a:buChar char="•"/>
              <a:defRPr/>
            </a:pPr>
            <a:endParaRPr lang="en-US" sz="1200" b="1" cap="none" dirty="0" smtClean="0">
              <a:solidFill>
                <a:schemeClr val="bg1"/>
              </a:solidFill>
              <a:latin typeface="Candara"/>
            </a:endParaRPr>
          </a:p>
          <a:p>
            <a:pPr marL="285750" indent="-285750">
              <a:buFont typeface="Arial" pitchFamily="34" charset="0"/>
              <a:buChar char="•"/>
              <a:defRPr/>
            </a:pPr>
            <a:r>
              <a:rPr lang="en-US" sz="1200" b="1" cap="none" dirty="0" err="1" smtClean="0">
                <a:solidFill>
                  <a:schemeClr val="bg1"/>
                </a:solidFill>
                <a:latin typeface="Candara"/>
              </a:rPr>
              <a:t>Goussot</a:t>
            </a:r>
            <a:r>
              <a:rPr lang="en-US" sz="1200" b="1" cap="none" dirty="0" smtClean="0">
                <a:solidFill>
                  <a:schemeClr val="bg1"/>
                </a:solidFill>
                <a:latin typeface="Candara"/>
              </a:rPr>
              <a:t>, A. &amp; </a:t>
            </a:r>
            <a:r>
              <a:rPr lang="en-US" sz="1200" b="1" cap="none" dirty="0" err="1" smtClean="0">
                <a:solidFill>
                  <a:schemeClr val="bg1"/>
                </a:solidFill>
                <a:latin typeface="Candara"/>
              </a:rPr>
              <a:t>Annaloro</a:t>
            </a:r>
            <a:r>
              <a:rPr lang="en-US" sz="1200" b="1" cap="none" dirty="0" smtClean="0">
                <a:solidFill>
                  <a:schemeClr val="bg1"/>
                </a:solidFill>
                <a:latin typeface="Candara"/>
              </a:rPr>
              <a:t>, E. (2015). </a:t>
            </a:r>
            <a:r>
              <a:rPr lang="en-US" sz="1200" b="1" cap="none" dirty="0" err="1" smtClean="0">
                <a:solidFill>
                  <a:schemeClr val="bg1"/>
                </a:solidFill>
                <a:latin typeface="Candara"/>
              </a:rPr>
              <a:t>Risorse</a:t>
            </a:r>
            <a:r>
              <a:rPr lang="en-US" sz="1200" b="1" cap="none" dirty="0" smtClean="0">
                <a:solidFill>
                  <a:schemeClr val="bg1"/>
                </a:solidFill>
                <a:latin typeface="Candara"/>
              </a:rPr>
              <a:t> per </a:t>
            </a:r>
            <a:r>
              <a:rPr lang="en-US" sz="1200" b="1" cap="none" dirty="0" err="1" smtClean="0">
                <a:solidFill>
                  <a:schemeClr val="bg1"/>
                </a:solidFill>
                <a:latin typeface="Candara"/>
              </a:rPr>
              <a:t>l’Inclusione</a:t>
            </a:r>
            <a:r>
              <a:rPr lang="en-US" sz="1200" b="1" cap="none" dirty="0" smtClean="0">
                <a:solidFill>
                  <a:schemeClr val="bg1"/>
                </a:solidFill>
                <a:latin typeface="Candara"/>
              </a:rPr>
              <a:t>. </a:t>
            </a:r>
            <a:r>
              <a:rPr lang="en-US" sz="1200" b="1" cap="none" dirty="0" err="1" smtClean="0">
                <a:solidFill>
                  <a:schemeClr val="bg1"/>
                </a:solidFill>
                <a:latin typeface="Candara"/>
              </a:rPr>
              <a:t>L’Inclusione</a:t>
            </a:r>
            <a:r>
              <a:rPr lang="en-US" sz="1200" b="1" cap="none" dirty="0" smtClean="0">
                <a:solidFill>
                  <a:schemeClr val="bg1"/>
                </a:solidFill>
                <a:latin typeface="Candara"/>
              </a:rPr>
              <a:t> come </a:t>
            </a:r>
            <a:r>
              <a:rPr lang="en-US" sz="1200" b="1" cap="none" dirty="0" err="1" smtClean="0">
                <a:solidFill>
                  <a:schemeClr val="bg1"/>
                </a:solidFill>
                <a:latin typeface="Candara"/>
              </a:rPr>
              <a:t>Risorsa</a:t>
            </a:r>
            <a:r>
              <a:rPr lang="en-US" sz="1200" b="1" cap="none" dirty="0" smtClean="0">
                <a:solidFill>
                  <a:schemeClr val="bg1"/>
                </a:solidFill>
                <a:latin typeface="Candara"/>
              </a:rPr>
              <a:t>.  Palermo: Palumbo </a:t>
            </a:r>
            <a:r>
              <a:rPr lang="en-US" sz="1200" b="1" cap="none" dirty="0" err="1" smtClean="0">
                <a:solidFill>
                  <a:schemeClr val="bg1"/>
                </a:solidFill>
                <a:latin typeface="Candara"/>
              </a:rPr>
              <a:t>Editore</a:t>
            </a:r>
            <a:r>
              <a:rPr lang="en-US" sz="1200" b="1" cap="none" dirty="0" smtClean="0">
                <a:solidFill>
                  <a:schemeClr val="bg1"/>
                </a:solidFill>
                <a:latin typeface="Candara"/>
              </a:rPr>
              <a:t>.</a:t>
            </a:r>
          </a:p>
          <a:p>
            <a:pPr marL="285750" indent="-285750">
              <a:buFont typeface="Arial" pitchFamily="34" charset="0"/>
              <a:buChar char="•"/>
              <a:defRPr/>
            </a:pPr>
            <a:endParaRPr lang="en-US" sz="1200" b="1" cap="none" dirty="0" smtClean="0">
              <a:solidFill>
                <a:schemeClr val="bg1"/>
              </a:solidFill>
              <a:latin typeface="Candara"/>
            </a:endParaRPr>
          </a:p>
          <a:p>
            <a:pPr marL="285750" indent="-285750">
              <a:buFont typeface="Arial" pitchFamily="34" charset="0"/>
              <a:buChar char="•"/>
              <a:defRPr/>
            </a:pPr>
            <a:r>
              <a:rPr lang="en-US" sz="1200" b="1" cap="none" dirty="0" smtClean="0">
                <a:solidFill>
                  <a:schemeClr val="bg1"/>
                </a:solidFill>
                <a:latin typeface="Candara"/>
              </a:rPr>
              <a:t>MIUR (2012). </a:t>
            </a:r>
            <a:r>
              <a:rPr lang="en-US" sz="1200" b="1" cap="none" dirty="0" err="1" smtClean="0">
                <a:solidFill>
                  <a:schemeClr val="bg1"/>
                </a:solidFill>
                <a:latin typeface="Candara"/>
              </a:rPr>
              <a:t>Direttiva</a:t>
            </a:r>
            <a:r>
              <a:rPr lang="en-US" sz="1200" b="1" cap="none" dirty="0" smtClean="0">
                <a:solidFill>
                  <a:schemeClr val="bg1"/>
                </a:solidFill>
                <a:latin typeface="Candara"/>
              </a:rPr>
              <a:t> </a:t>
            </a:r>
            <a:r>
              <a:rPr lang="en-US" sz="1200" b="1" cap="none" dirty="0" err="1" smtClean="0">
                <a:solidFill>
                  <a:schemeClr val="bg1"/>
                </a:solidFill>
                <a:latin typeface="Candara"/>
              </a:rPr>
              <a:t>Ministeriale</a:t>
            </a:r>
            <a:r>
              <a:rPr lang="en-US" sz="1200" b="1" cap="none" dirty="0" smtClean="0">
                <a:solidFill>
                  <a:schemeClr val="bg1"/>
                </a:solidFill>
                <a:latin typeface="Candara"/>
              </a:rPr>
              <a:t> del 27 </a:t>
            </a:r>
            <a:r>
              <a:rPr lang="en-US" sz="1200" b="1" cap="none" dirty="0" err="1" smtClean="0">
                <a:solidFill>
                  <a:schemeClr val="bg1"/>
                </a:solidFill>
                <a:latin typeface="Candara"/>
              </a:rPr>
              <a:t>dicembre</a:t>
            </a:r>
            <a:r>
              <a:rPr lang="en-US" sz="1200" b="1" cap="none" dirty="0" smtClean="0">
                <a:solidFill>
                  <a:schemeClr val="bg1"/>
                </a:solidFill>
                <a:latin typeface="Candara"/>
              </a:rPr>
              <a:t> 2012. </a:t>
            </a:r>
            <a:r>
              <a:rPr lang="it-IT" sz="1200" b="1" cap="none" dirty="0" smtClean="0">
                <a:solidFill>
                  <a:schemeClr val="bg1"/>
                </a:solidFill>
                <a:latin typeface="Candara"/>
              </a:rPr>
              <a:t>Strumenti d’Intervento per Alunni con Bisogni Educativi Speciali e Organizzazione Territoriale per l’Inclusione Scolastica . Disponibile da: </a:t>
            </a:r>
            <a:r>
              <a:rPr lang="it-IT" sz="1200" b="1" cap="none" dirty="0" smtClean="0">
                <a:solidFill>
                  <a:schemeClr val="bg1"/>
                </a:solidFill>
                <a:latin typeface="Candara"/>
                <a:hlinkClick r:id="rId6"/>
              </a:rPr>
              <a:t>http://hubmiur.pubblica.istruzione.it/alfresco/d/d/workspace/SpacesStore/8d31611f-9d06-47d0-bcb7-3580ea282df1/dir271212.pdf</a:t>
            </a:r>
            <a:endParaRPr lang="it-IT" sz="1200" b="1" cap="none" dirty="0" smtClean="0">
              <a:solidFill>
                <a:schemeClr val="bg1"/>
              </a:solidFill>
              <a:latin typeface="Candara"/>
            </a:endParaRPr>
          </a:p>
          <a:p>
            <a:pPr marL="285750" indent="-285750">
              <a:buFont typeface="Arial" pitchFamily="34" charset="0"/>
              <a:buChar char="•"/>
              <a:defRPr/>
            </a:pPr>
            <a:endParaRPr lang="it-IT" sz="1200" b="1" cap="none" dirty="0" smtClean="0">
              <a:solidFill>
                <a:schemeClr val="bg1"/>
              </a:solidFill>
              <a:latin typeface="Candara"/>
            </a:endParaRPr>
          </a:p>
          <a:p>
            <a:pPr marL="285750" indent="-285750">
              <a:buFont typeface="Arial" pitchFamily="34" charset="0"/>
              <a:buChar char="•"/>
              <a:defRPr/>
            </a:pPr>
            <a:r>
              <a:rPr lang="it-IT" sz="1200" b="1" cap="none" dirty="0" smtClean="0">
                <a:solidFill>
                  <a:schemeClr val="bg1"/>
                </a:solidFill>
                <a:latin typeface="Candara"/>
              </a:rPr>
              <a:t>MIUR (2013a). Nota Ministeriale n.1551 del 27 giugno 2013. Oggetto: Piano Annuale per l’</a:t>
            </a:r>
            <a:r>
              <a:rPr lang="it-IT" sz="1200" b="1" cap="none" dirty="0" err="1" smtClean="0">
                <a:solidFill>
                  <a:schemeClr val="bg1"/>
                </a:solidFill>
                <a:latin typeface="Candara"/>
              </a:rPr>
              <a:t>Inclusività</a:t>
            </a:r>
            <a:r>
              <a:rPr lang="it-IT" sz="1200" b="1" cap="none" dirty="0" smtClean="0">
                <a:solidFill>
                  <a:schemeClr val="bg1"/>
                </a:solidFill>
                <a:latin typeface="Candara"/>
              </a:rPr>
              <a:t> – Direttiva del 27 dicembre 2013. Disponibile da: </a:t>
            </a:r>
            <a:r>
              <a:rPr lang="it-IT" sz="1200" b="1" cap="none" dirty="0" smtClean="0">
                <a:solidFill>
                  <a:schemeClr val="bg1"/>
                </a:solidFill>
                <a:latin typeface="Candara"/>
                <a:hlinkClick r:id="rId7"/>
              </a:rPr>
              <a:t>http://2.flcgil.stgy.it/</a:t>
            </a:r>
            <a:r>
              <a:rPr lang="it-IT" sz="1200" b="1" cap="none" dirty="0" err="1" smtClean="0">
                <a:solidFill>
                  <a:schemeClr val="bg1"/>
                </a:solidFill>
                <a:latin typeface="Candara"/>
                <a:hlinkClick r:id="rId7"/>
              </a:rPr>
              <a:t>files</a:t>
            </a:r>
            <a:r>
              <a:rPr lang="it-IT" sz="1200" b="1" cap="none" dirty="0" smtClean="0">
                <a:solidFill>
                  <a:schemeClr val="bg1"/>
                </a:solidFill>
                <a:latin typeface="Candara"/>
                <a:hlinkClick r:id="rId7"/>
              </a:rPr>
              <a:t>/pdf/20130627/nota-1551-del-27-giugno-2013-piano-annuale-inclusivita.pdf</a:t>
            </a:r>
            <a:endParaRPr lang="it-IT" sz="1200" b="1" cap="none" dirty="0" smtClean="0">
              <a:solidFill>
                <a:schemeClr val="bg1"/>
              </a:solidFill>
              <a:latin typeface="Candara"/>
            </a:endParaRPr>
          </a:p>
          <a:p>
            <a:pPr marL="285750" indent="-285750">
              <a:buFont typeface="Arial" pitchFamily="34" charset="0"/>
              <a:buChar char="•"/>
              <a:defRPr/>
            </a:pPr>
            <a:endParaRPr lang="it-IT" sz="1200" b="1" cap="none" dirty="0" smtClean="0">
              <a:solidFill>
                <a:schemeClr val="bg1"/>
              </a:solidFill>
              <a:latin typeface="Candara"/>
            </a:endParaRPr>
          </a:p>
          <a:p>
            <a:pPr marL="285750" indent="-285750">
              <a:buFont typeface="Arial" pitchFamily="34" charset="0"/>
              <a:buChar char="•"/>
              <a:defRPr/>
            </a:pPr>
            <a:r>
              <a:rPr lang="it-IT" sz="1200" b="1" cap="none" dirty="0" smtClean="0">
                <a:solidFill>
                  <a:schemeClr val="bg1"/>
                </a:solidFill>
                <a:latin typeface="Candara"/>
              </a:rPr>
              <a:t>MIUR (2013b). Circolare Ministeriale n.8 del 6 marzo 2013. Oggetto: Direttiva Ministeriale 27 dicembre 2012. Strumenti d’Intervento per gli Alunni con Bisogni Educativi Speciali (BES) e Organizzazione Territoriale per l’Inclusione Scolastica. Indicazioni Operative.  Disponibile da: </a:t>
            </a:r>
            <a:r>
              <a:rPr lang="it-IT" sz="1200" b="1" cap="none" dirty="0" smtClean="0">
                <a:solidFill>
                  <a:schemeClr val="bg1"/>
                </a:solidFill>
                <a:latin typeface="Candara"/>
                <a:hlinkClick r:id="rId8"/>
              </a:rPr>
              <a:t>http://www.sardegna.istruzione.it/allegati/</a:t>
            </a:r>
            <a:r>
              <a:rPr lang="it-IT" sz="1200" b="1" cap="none" dirty="0" err="1" smtClean="0">
                <a:solidFill>
                  <a:schemeClr val="bg1"/>
                </a:solidFill>
                <a:latin typeface="Candara"/>
                <a:hlinkClick r:id="rId8"/>
              </a:rPr>
              <a:t>Circolare-BES.pdf</a:t>
            </a:r>
            <a:endParaRPr lang="it-IT" sz="1200" b="1" cap="none" dirty="0" smtClean="0">
              <a:solidFill>
                <a:schemeClr val="bg1"/>
              </a:solidFill>
              <a:latin typeface="Candara"/>
            </a:endParaRPr>
          </a:p>
          <a:p>
            <a:pPr marL="285750" indent="-285750">
              <a:buFont typeface="Arial" pitchFamily="34" charset="0"/>
              <a:buChar char="•"/>
              <a:defRPr/>
            </a:pPr>
            <a:endParaRPr lang="it-IT" sz="1200" b="1" cap="none" dirty="0" smtClean="0">
              <a:solidFill>
                <a:schemeClr val="bg1"/>
              </a:solidFill>
              <a:latin typeface="Candara"/>
            </a:endParaRPr>
          </a:p>
          <a:p>
            <a:pPr marL="285750" indent="-285750">
              <a:buFont typeface="Arial" pitchFamily="34" charset="0"/>
              <a:buChar char="•"/>
              <a:defRPr/>
            </a:pPr>
            <a:r>
              <a:rPr lang="it-IT" sz="1200" b="1" cap="none" dirty="0" smtClean="0">
                <a:solidFill>
                  <a:schemeClr val="bg1"/>
                </a:solidFill>
                <a:latin typeface="Candara"/>
              </a:rPr>
              <a:t> MIUR &amp; INVALSI (2014). Rapporto di Autovalutazione. Guida all’Autovalutazione. Disponibile da: </a:t>
            </a:r>
            <a:r>
              <a:rPr lang="it-IT" sz="1200" b="1" cap="none" dirty="0" smtClean="0">
                <a:solidFill>
                  <a:schemeClr val="bg1"/>
                </a:solidFill>
                <a:latin typeface="Candara"/>
                <a:hlinkClick r:id="rId9"/>
              </a:rPr>
              <a:t>http://www.istruzione.it/</a:t>
            </a:r>
            <a:r>
              <a:rPr lang="it-IT" sz="1200" b="1" cap="none" dirty="0" err="1" smtClean="0">
                <a:solidFill>
                  <a:schemeClr val="bg1"/>
                </a:solidFill>
                <a:latin typeface="Candara"/>
                <a:hlinkClick r:id="rId9"/>
              </a:rPr>
              <a:t>snv</a:t>
            </a:r>
            <a:r>
              <a:rPr lang="it-IT" sz="1200" b="1" cap="none" dirty="0" smtClean="0">
                <a:solidFill>
                  <a:schemeClr val="bg1"/>
                </a:solidFill>
                <a:latin typeface="Candara"/>
                <a:hlinkClick r:id="rId9"/>
              </a:rPr>
              <a:t>/allegati/RAV_24_11_2014_DEF.pdf</a:t>
            </a:r>
            <a:endParaRPr lang="it-IT" sz="1200" b="1" cap="none" dirty="0" smtClean="0">
              <a:solidFill>
                <a:schemeClr val="bg1"/>
              </a:solidFill>
              <a:latin typeface="Candara"/>
            </a:endParaRPr>
          </a:p>
          <a:p>
            <a:pPr marL="285750" indent="-285750">
              <a:defRPr/>
            </a:pPr>
            <a:endParaRPr lang="it-IT" sz="1200" b="1" cap="none" dirty="0" smtClean="0">
              <a:solidFill>
                <a:schemeClr val="bg1"/>
              </a:solidFill>
              <a:latin typeface="Candara"/>
            </a:endParaRPr>
          </a:p>
          <a:p>
            <a:pPr marL="285750" indent="-285750" fontAlgn="auto">
              <a:spcAft>
                <a:spcPts val="0"/>
              </a:spcAft>
              <a:buFont typeface="Arial" pitchFamily="34" charset="0"/>
              <a:buChar char="•"/>
              <a:defRPr/>
            </a:pPr>
            <a:endParaRPr lang="en-US" sz="1200" b="1" dirty="0">
              <a:solidFill>
                <a:schemeClr val="bg1"/>
              </a:solidFill>
              <a:latin typeface="Candara"/>
            </a:endParaRPr>
          </a:p>
        </p:txBody>
      </p:sp>
    </p:spTree>
    <p:extLst>
      <p:ext uri="{BB962C8B-B14F-4D97-AF65-F5344CB8AC3E}">
        <p14:creationId xmlns:p14="http://schemas.microsoft.com/office/powerpoint/2010/main" val="1363641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lstStyle/>
          <a:p>
            <a:pPr marL="0" indent="0">
              <a:buNone/>
            </a:pPr>
            <a:r>
              <a:rPr lang="it-IT" dirty="0" smtClean="0"/>
              <a:t>Prof.ssa Paola Aiello</a:t>
            </a:r>
          </a:p>
          <a:p>
            <a:pPr marL="0" indent="0">
              <a:buNone/>
            </a:pPr>
            <a:r>
              <a:rPr lang="it-IT" dirty="0" smtClean="0"/>
              <a:t>paiello@unisa.it</a:t>
            </a:r>
            <a:endParaRPr lang="it-IT" dirty="0"/>
          </a:p>
        </p:txBody>
      </p:sp>
      <p:sp>
        <p:nvSpPr>
          <p:cNvPr id="3" name="Titolo 2"/>
          <p:cNvSpPr>
            <a:spLocks noGrp="1"/>
          </p:cNvSpPr>
          <p:nvPr>
            <p:ph type="title"/>
          </p:nvPr>
        </p:nvSpPr>
        <p:spPr/>
        <p:txBody>
          <a:bodyPr/>
          <a:lstStyle/>
          <a:p>
            <a:r>
              <a:rPr lang="it-IT" dirty="0" smtClean="0"/>
              <a:t>Grazie per l’attenzione</a:t>
            </a:r>
            <a:endParaRPr lang="it-IT" dirty="0"/>
          </a:p>
        </p:txBody>
      </p:sp>
    </p:spTree>
    <p:extLst>
      <p:ext uri="{BB962C8B-B14F-4D97-AF65-F5344CB8AC3E}">
        <p14:creationId xmlns:p14="http://schemas.microsoft.com/office/powerpoint/2010/main" val="865524225"/>
      </p:ext>
    </p:extLst>
  </p:cSld>
  <p:clrMapOvr>
    <a:masterClrMapping/>
  </p:clrMapOvr>
  <p:transition spd="slow"/>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Prospettiva">
  <a:themeElements>
    <a:clrScheme name="Personalizzato 2">
      <a:dk1>
        <a:sysClr val="windowText" lastClr="000000"/>
      </a:dk1>
      <a:lt1>
        <a:sysClr val="window" lastClr="FFFFFF"/>
      </a:lt1>
      <a:dk2>
        <a:srgbClr val="073E87"/>
      </a:dk2>
      <a:lt2>
        <a:srgbClr val="C6E7FC"/>
      </a:lt2>
      <a:accent1>
        <a:srgbClr val="0B87D5"/>
      </a:accent1>
      <a:accent2>
        <a:srgbClr val="4584D3"/>
      </a:accent2>
      <a:accent3>
        <a:srgbClr val="5BBAF6"/>
      </a:accent3>
      <a:accent4>
        <a:srgbClr val="0B87D5"/>
      </a:accent4>
      <a:accent5>
        <a:srgbClr val="052E65"/>
      </a:accent5>
      <a:accent6>
        <a:srgbClr val="05E0DB"/>
      </a:accent6>
      <a:hlink>
        <a:srgbClr val="0080FF"/>
      </a:hlink>
      <a:folHlink>
        <a:srgbClr val="021B2A"/>
      </a:folHlink>
    </a:clrScheme>
    <a:fontScheme name="Office classico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rospettiva">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Chiaro">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Tramonto">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8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3071</TotalTime>
  <Words>6097</Words>
  <Application>Microsoft Office PowerPoint</Application>
  <PresentationFormat>Presentazione su schermo (4:3)</PresentationFormat>
  <Paragraphs>738</Paragraphs>
  <Slides>71</Slides>
  <Notes>7</Notes>
  <HiddenSlides>0</HiddenSlides>
  <MMClips>0</MMClips>
  <ScaleCrop>false</ScaleCrop>
  <HeadingPairs>
    <vt:vector size="4" baseType="variant">
      <vt:variant>
        <vt:lpstr>Tema</vt:lpstr>
      </vt:variant>
      <vt:variant>
        <vt:i4>5</vt:i4>
      </vt:variant>
      <vt:variant>
        <vt:lpstr>Titoli diapositive</vt:lpstr>
      </vt:variant>
      <vt:variant>
        <vt:i4>71</vt:i4>
      </vt:variant>
    </vt:vector>
  </HeadingPairs>
  <TitlesOfParts>
    <vt:vector size="76" baseType="lpstr">
      <vt:lpstr>Prospettiva</vt:lpstr>
      <vt:lpstr>Chiaro</vt:lpstr>
      <vt:lpstr>8_Tema di Office</vt:lpstr>
      <vt:lpstr>Tema di Office</vt:lpstr>
      <vt:lpstr>1_Tema di Office</vt:lpstr>
      <vt:lpstr>La formazione in servizio dei docenti specializzati sul sostegno…</vt:lpstr>
      <vt:lpstr>IL PROFILO DEL REFERENTE/COORDINATORE DEI PROCESSI DI INCLUSIONE</vt:lpstr>
      <vt:lpstr>Presentazione standard di PowerPoint</vt:lpstr>
      <vt:lpstr>Professionalità docente </vt:lpstr>
      <vt:lpstr>Presentazione standard di PowerPoint</vt:lpstr>
      <vt:lpstr>Presentazione standard di PowerPoint</vt:lpstr>
      <vt:lpstr>Presentazione standard di PowerPoint</vt:lpstr>
      <vt:lpstr>Presentazione standard di PowerPoint</vt:lpstr>
      <vt:lpstr>Presentazione standard di PowerPoint</vt:lpstr>
      <vt:lpstr>LA PROGETTAZIONE INCLUSIVA</vt:lpstr>
      <vt:lpstr>Presentazione standard di PowerPoint</vt:lpstr>
      <vt:lpstr>LA PROGETTAZIONE INCLUSIVA</vt:lpstr>
      <vt:lpstr>LA PROGETTAZIONE INCLUSIVA</vt:lpstr>
      <vt:lpstr>Le strategie didattiche</vt:lpstr>
      <vt:lpstr>Le architetture didattiche</vt:lpstr>
      <vt:lpstr>Valutazione</vt:lpstr>
      <vt:lpstr>Indicatori per una valutazione inclusiva (EADSNE, 2015)</vt:lpstr>
      <vt:lpstr>Presentazione standard di PowerPoint</vt:lpstr>
      <vt:lpstr>LA PROGETTAZIONE INCLUSIVA</vt:lpstr>
      <vt:lpstr>Presentazione standard di PowerPoint</vt:lpstr>
      <vt:lpstr>Presentazione standard di PowerPoint</vt:lpstr>
      <vt:lpstr>Struttura del Gruppo di Lavoro per l’Inclusione Scolastica (GLI)</vt:lpstr>
      <vt:lpstr>Compiti del GLI di Istituto</vt:lpstr>
      <vt:lpstr>Compiti dei Gruppi di Lavoro Operativi</vt:lpstr>
      <vt:lpstr>Presentazione standard di PowerPoint</vt:lpstr>
      <vt:lpstr>Il Piano Annuale per l’Inclusività (PAI)  </vt:lpstr>
      <vt:lpstr>Lo scopo del PAI </vt:lpstr>
      <vt:lpstr>La significatività del PAI per una didattica inclusiva  </vt:lpstr>
      <vt:lpstr>La significatività del PAI per una didattica inclusiva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Attività di gruppo</vt:lpstr>
      <vt:lpstr>Presentazione standard di PowerPoint</vt:lpstr>
      <vt:lpstr>Struttura del Rapporto di Autovalutazione (RAV)</vt:lpstr>
      <vt:lpstr>Inclusione e Differenziazione </vt:lpstr>
      <vt:lpstr>Inclusione e Differenziazione – le Domande Guida per l’individuazione dei punti di forza e di debolezza</vt:lpstr>
      <vt:lpstr>Inclusione e Differenziazione – le Domande Guida per l’individuazione dei punti di forza e di debolezza</vt:lpstr>
      <vt:lpstr>Inclusione e Differenziazione – Il Criterio di Qualità</vt:lpstr>
      <vt:lpstr>Inclusione e Differenziazione – La Rubrica di Valutazione</vt:lpstr>
      <vt:lpstr>Presentazione standard di PowerPoint</vt:lpstr>
      <vt:lpstr>Presentazione standard di PowerPoint</vt:lpstr>
      <vt:lpstr>Circolare n.8 del 6 marzo 2013</vt:lpstr>
      <vt:lpstr>Obiettivo Specifico</vt:lpstr>
      <vt:lpstr>Rilevazione, Monitoraggio e Valutazione del Grado di Inclusività della Scuola</vt:lpstr>
      <vt:lpstr>Il Concetto di Inclusione nell’index</vt:lpstr>
      <vt:lpstr>I Concetti Chiave dell’Index</vt:lpstr>
      <vt:lpstr>Epistemologia dell’index</vt:lpstr>
      <vt:lpstr>Struttura dell’Index</vt:lpstr>
      <vt:lpstr>Dimensione A: Creare Culture Inclusive</vt:lpstr>
      <vt:lpstr>Gli Indicatori</vt:lpstr>
      <vt:lpstr>Quali sono gli indicatori per ogni sezione?</vt:lpstr>
      <vt:lpstr>Dimensione A: Creare Culture Inclusive</vt:lpstr>
      <vt:lpstr>Dimensione B: Produrre Politiche Inclusive</vt:lpstr>
      <vt:lpstr>Dimensione C: Sviluppare Pratiche Inclusive</vt:lpstr>
      <vt:lpstr>I questionari Esempio - Dimensione A - Creare CULTURE inclusive </vt:lpstr>
      <vt:lpstr>Le Dimensioni dell’Index Esempio - Dimensione A - Creare CULTURE inclusive </vt:lpstr>
      <vt:lpstr>Presentazione standard di PowerPoint</vt:lpstr>
      <vt:lpstr>FASE 1: COMINCIARE</vt:lpstr>
      <vt:lpstr>L’ AMICO CRITICO</vt:lpstr>
      <vt:lpstr>ATTIVITA’ DELL’INDEX</vt:lpstr>
      <vt:lpstr>QUESTIONARI</vt:lpstr>
      <vt:lpstr>Presentazione standard di PowerPoint</vt:lpstr>
      <vt:lpstr>QUESTIONARI</vt:lpstr>
      <vt:lpstr>  ALTRI STRUMENTI DI AUTOVALUTAZIONE  </vt:lpstr>
      <vt:lpstr> Riferimenti Bibliografici e Normativi  </vt:lpstr>
      <vt:lpstr>Grazie per l’attenzione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formazione in servizio</dc:title>
  <dc:creator>Anonimo</dc:creator>
  <cp:lastModifiedBy>Sonia</cp:lastModifiedBy>
  <cp:revision>54</cp:revision>
  <dcterms:created xsi:type="dcterms:W3CDTF">2016-03-19T10:11:09Z</dcterms:created>
  <dcterms:modified xsi:type="dcterms:W3CDTF">2016-08-29T08:59:45Z</dcterms:modified>
</cp:coreProperties>
</file>