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311" r:id="rId4"/>
    <p:sldId id="312" r:id="rId5"/>
    <p:sldId id="313" r:id="rId6"/>
    <p:sldId id="361" r:id="rId7"/>
    <p:sldId id="362" r:id="rId8"/>
    <p:sldId id="309" r:id="rId9"/>
    <p:sldId id="306" r:id="rId10"/>
    <p:sldId id="310" r:id="rId11"/>
    <p:sldId id="307" r:id="rId12"/>
    <p:sldId id="308" r:id="rId13"/>
    <p:sldId id="314" r:id="rId14"/>
    <p:sldId id="277" r:id="rId15"/>
    <p:sldId id="278" r:id="rId16"/>
    <p:sldId id="279" r:id="rId17"/>
    <p:sldId id="280" r:id="rId18"/>
    <p:sldId id="283" r:id="rId19"/>
    <p:sldId id="284" r:id="rId20"/>
    <p:sldId id="285" r:id="rId21"/>
    <p:sldId id="337" r:id="rId22"/>
    <p:sldId id="286" r:id="rId23"/>
    <p:sldId id="334" r:id="rId24"/>
    <p:sldId id="289" r:id="rId25"/>
    <p:sldId id="290" r:id="rId26"/>
    <p:sldId id="291" r:id="rId27"/>
    <p:sldId id="292" r:id="rId28"/>
    <p:sldId id="342" r:id="rId29"/>
    <p:sldId id="343" r:id="rId30"/>
    <p:sldId id="344" r:id="rId31"/>
    <p:sldId id="293" r:id="rId32"/>
    <p:sldId id="346" r:id="rId33"/>
    <p:sldId id="357" r:id="rId34"/>
    <p:sldId id="294" r:id="rId35"/>
    <p:sldId id="349" r:id="rId36"/>
    <p:sldId id="355" r:id="rId37"/>
    <p:sldId id="356" r:id="rId38"/>
    <p:sldId id="295" r:id="rId39"/>
    <p:sldId id="347" r:id="rId40"/>
    <p:sldId id="296" r:id="rId41"/>
    <p:sldId id="297" r:id="rId42"/>
    <p:sldId id="350" r:id="rId43"/>
    <p:sldId id="351" r:id="rId44"/>
    <p:sldId id="298" r:id="rId45"/>
    <p:sldId id="353" r:id="rId46"/>
    <p:sldId id="315" r:id="rId47"/>
    <p:sldId id="333" r:id="rId48"/>
    <p:sldId id="317" r:id="rId49"/>
    <p:sldId id="318" r:id="rId50"/>
    <p:sldId id="319" r:id="rId51"/>
    <p:sldId id="321" r:id="rId52"/>
    <p:sldId id="322" r:id="rId53"/>
    <p:sldId id="320" r:id="rId54"/>
    <p:sldId id="323" r:id="rId55"/>
    <p:sldId id="324" r:id="rId56"/>
    <p:sldId id="325" r:id="rId57"/>
    <p:sldId id="326" r:id="rId58"/>
    <p:sldId id="327" r:id="rId59"/>
    <p:sldId id="328" r:id="rId60"/>
    <p:sldId id="329" r:id="rId61"/>
    <p:sldId id="330" r:id="rId62"/>
    <p:sldId id="336" r:id="rId63"/>
    <p:sldId id="358" r:id="rId64"/>
    <p:sldId id="359" r:id="rId65"/>
    <p:sldId id="339" r:id="rId66"/>
    <p:sldId id="340" r:id="rId67"/>
    <p:sldId id="341" r:id="rId68"/>
    <p:sldId id="354" r:id="rId69"/>
    <p:sldId id="260" r:id="rId7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95" autoAdjust="0"/>
  </p:normalViewPr>
  <p:slideViewPr>
    <p:cSldViewPr>
      <p:cViewPr>
        <p:scale>
          <a:sx n="70" d="100"/>
          <a:sy n="70" d="100"/>
        </p:scale>
        <p:origin x="-1224" y="-19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14268C-4406-4564-90FD-451D0A711C8E}" type="doc">
      <dgm:prSet loTypeId="urn:microsoft.com/office/officeart/2005/8/layout/arrow4" loCatId="process" qsTypeId="urn:microsoft.com/office/officeart/2005/8/quickstyle/simple5" qsCatId="simple" csTypeId="urn:microsoft.com/office/officeart/2005/8/colors/colorful4" csCatId="colorful" phldr="1"/>
      <dgm:spPr/>
      <dgm:t>
        <a:bodyPr/>
        <a:lstStyle/>
        <a:p>
          <a:endParaRPr lang="it-IT"/>
        </a:p>
      </dgm:t>
    </dgm:pt>
    <dgm:pt modelId="{759D5534-CAA9-4836-A123-9FEE2341A2CC}">
      <dgm:prSet phldrT="[Testo]"/>
      <dgm:spPr/>
      <dgm:t>
        <a:bodyPr/>
        <a:lstStyle/>
        <a:p>
          <a:r>
            <a:rPr lang="it-IT" b="1" u="none" dirty="0" smtClean="0">
              <a:solidFill>
                <a:srgbClr val="FFFF00"/>
              </a:solidFill>
              <a:effectLst>
                <a:outerShdw blurRad="38100" dist="38100" dir="2700000" algn="tl">
                  <a:srgbClr val="000000">
                    <a:alpha val="43137"/>
                  </a:srgbClr>
                </a:outerShdw>
              </a:effectLst>
            </a:rPr>
            <a:t>Personalizzazione</a:t>
          </a:r>
          <a:endParaRPr lang="it-IT" b="1" u="none" dirty="0">
            <a:solidFill>
              <a:srgbClr val="FFFF00"/>
            </a:solidFill>
            <a:effectLst>
              <a:outerShdw blurRad="38100" dist="38100" dir="2700000" algn="tl">
                <a:srgbClr val="000000">
                  <a:alpha val="43137"/>
                </a:srgbClr>
              </a:outerShdw>
            </a:effectLst>
          </a:endParaRPr>
        </a:p>
      </dgm:t>
    </dgm:pt>
    <dgm:pt modelId="{910F068F-527C-4E6C-9C5B-09E6A06EA1A0}" type="parTrans" cxnId="{76507CF0-EADA-4CE4-9C43-F5C169DE8DCF}">
      <dgm:prSet/>
      <dgm:spPr/>
      <dgm:t>
        <a:bodyPr/>
        <a:lstStyle/>
        <a:p>
          <a:endParaRPr lang="it-IT"/>
        </a:p>
      </dgm:t>
    </dgm:pt>
    <dgm:pt modelId="{1F6BB818-30AC-49C1-A63D-979DA35743C7}" type="sibTrans" cxnId="{76507CF0-EADA-4CE4-9C43-F5C169DE8DCF}">
      <dgm:prSet/>
      <dgm:spPr/>
      <dgm:t>
        <a:bodyPr/>
        <a:lstStyle/>
        <a:p>
          <a:endParaRPr lang="it-IT"/>
        </a:p>
      </dgm:t>
    </dgm:pt>
    <dgm:pt modelId="{3D8043E5-793E-498D-BFF0-A1D8C44D984F}">
      <dgm:prSet phldrT="[Testo]"/>
      <dgm:spPr/>
      <dgm:t>
        <a:bodyPr/>
        <a:lstStyle/>
        <a:p>
          <a:r>
            <a:rPr lang="it-IT" b="1" u="none" dirty="0" smtClean="0">
              <a:solidFill>
                <a:srgbClr val="FFC000"/>
              </a:solidFill>
              <a:effectLst>
                <a:outerShdw blurRad="38100" dist="38100" dir="2700000" algn="tl">
                  <a:srgbClr val="000000">
                    <a:alpha val="43137"/>
                  </a:srgbClr>
                </a:outerShdw>
              </a:effectLst>
            </a:rPr>
            <a:t>Individualizzazione</a:t>
          </a:r>
          <a:endParaRPr lang="it-IT" b="1" u="none" dirty="0">
            <a:solidFill>
              <a:srgbClr val="FFC000"/>
            </a:solidFill>
            <a:effectLst>
              <a:outerShdw blurRad="38100" dist="38100" dir="2700000" algn="tl">
                <a:srgbClr val="000000">
                  <a:alpha val="43137"/>
                </a:srgbClr>
              </a:outerShdw>
            </a:effectLst>
          </a:endParaRPr>
        </a:p>
      </dgm:t>
    </dgm:pt>
    <dgm:pt modelId="{EF0018A7-F52E-4A6F-BCBF-66C2A64C1E95}" type="parTrans" cxnId="{46E0FC81-F703-48F9-8471-5F58D94F9D0A}">
      <dgm:prSet/>
      <dgm:spPr/>
      <dgm:t>
        <a:bodyPr/>
        <a:lstStyle/>
        <a:p>
          <a:endParaRPr lang="it-IT"/>
        </a:p>
      </dgm:t>
    </dgm:pt>
    <dgm:pt modelId="{F8196D7F-46D9-45E3-BA5F-0C319A4FBDB3}" type="sibTrans" cxnId="{46E0FC81-F703-48F9-8471-5F58D94F9D0A}">
      <dgm:prSet/>
      <dgm:spPr/>
      <dgm:t>
        <a:bodyPr/>
        <a:lstStyle/>
        <a:p>
          <a:endParaRPr lang="it-IT"/>
        </a:p>
      </dgm:t>
    </dgm:pt>
    <dgm:pt modelId="{AB04E5E3-4E73-4110-AB28-4738B08909C8}" type="pres">
      <dgm:prSet presAssocID="{C114268C-4406-4564-90FD-451D0A711C8E}" presName="compositeShape" presStyleCnt="0">
        <dgm:presLayoutVars>
          <dgm:chMax val="2"/>
          <dgm:dir/>
          <dgm:resizeHandles val="exact"/>
        </dgm:presLayoutVars>
      </dgm:prSet>
      <dgm:spPr/>
      <dgm:t>
        <a:bodyPr/>
        <a:lstStyle/>
        <a:p>
          <a:endParaRPr lang="it-IT"/>
        </a:p>
      </dgm:t>
    </dgm:pt>
    <dgm:pt modelId="{B49FB069-D992-4020-A085-67FB76BC0995}" type="pres">
      <dgm:prSet presAssocID="{759D5534-CAA9-4836-A123-9FEE2341A2CC}" presName="upArrow" presStyleLbl="node1" presStyleIdx="0" presStyleCnt="2"/>
      <dgm:spPr/>
    </dgm:pt>
    <dgm:pt modelId="{16F00CDD-140A-4472-8828-25A48DFF2085}" type="pres">
      <dgm:prSet presAssocID="{759D5534-CAA9-4836-A123-9FEE2341A2CC}" presName="upArrowText" presStyleLbl="revTx" presStyleIdx="0" presStyleCnt="2">
        <dgm:presLayoutVars>
          <dgm:chMax val="0"/>
          <dgm:bulletEnabled val="1"/>
        </dgm:presLayoutVars>
      </dgm:prSet>
      <dgm:spPr/>
      <dgm:t>
        <a:bodyPr/>
        <a:lstStyle/>
        <a:p>
          <a:endParaRPr lang="it-IT"/>
        </a:p>
      </dgm:t>
    </dgm:pt>
    <dgm:pt modelId="{06874F10-C913-4DA4-810A-ECB7DDD8579E}" type="pres">
      <dgm:prSet presAssocID="{3D8043E5-793E-498D-BFF0-A1D8C44D984F}" presName="downArrow" presStyleLbl="node1" presStyleIdx="1" presStyleCnt="2"/>
      <dgm:spPr>
        <a:solidFill>
          <a:schemeClr val="accent4">
            <a:lumMod val="75000"/>
          </a:schemeClr>
        </a:solidFill>
      </dgm:spPr>
      <dgm:t>
        <a:bodyPr/>
        <a:lstStyle/>
        <a:p>
          <a:endParaRPr lang="it-IT"/>
        </a:p>
      </dgm:t>
    </dgm:pt>
    <dgm:pt modelId="{883E7B63-C1F8-4FDE-BBD9-5F07807C3F9F}" type="pres">
      <dgm:prSet presAssocID="{3D8043E5-793E-498D-BFF0-A1D8C44D984F}" presName="downArrowText" presStyleLbl="revTx" presStyleIdx="1" presStyleCnt="2">
        <dgm:presLayoutVars>
          <dgm:chMax val="0"/>
          <dgm:bulletEnabled val="1"/>
        </dgm:presLayoutVars>
      </dgm:prSet>
      <dgm:spPr/>
      <dgm:t>
        <a:bodyPr/>
        <a:lstStyle/>
        <a:p>
          <a:endParaRPr lang="it-IT"/>
        </a:p>
      </dgm:t>
    </dgm:pt>
  </dgm:ptLst>
  <dgm:cxnLst>
    <dgm:cxn modelId="{1206B533-BFAF-461C-9F90-EB892EBBDA11}" type="presOf" srcId="{C114268C-4406-4564-90FD-451D0A711C8E}" destId="{AB04E5E3-4E73-4110-AB28-4738B08909C8}" srcOrd="0" destOrd="0" presId="urn:microsoft.com/office/officeart/2005/8/layout/arrow4"/>
    <dgm:cxn modelId="{45828CD3-1DD7-4A9F-AA7F-A6D422AE6859}" type="presOf" srcId="{3D8043E5-793E-498D-BFF0-A1D8C44D984F}" destId="{883E7B63-C1F8-4FDE-BBD9-5F07807C3F9F}" srcOrd="0" destOrd="0" presId="urn:microsoft.com/office/officeart/2005/8/layout/arrow4"/>
    <dgm:cxn modelId="{46E0FC81-F703-48F9-8471-5F58D94F9D0A}" srcId="{C114268C-4406-4564-90FD-451D0A711C8E}" destId="{3D8043E5-793E-498D-BFF0-A1D8C44D984F}" srcOrd="1" destOrd="0" parTransId="{EF0018A7-F52E-4A6F-BCBF-66C2A64C1E95}" sibTransId="{F8196D7F-46D9-45E3-BA5F-0C319A4FBDB3}"/>
    <dgm:cxn modelId="{702D1AAD-36B0-4AE0-856A-2E16BD2BAB20}" type="presOf" srcId="{759D5534-CAA9-4836-A123-9FEE2341A2CC}" destId="{16F00CDD-140A-4472-8828-25A48DFF2085}" srcOrd="0" destOrd="0" presId="urn:microsoft.com/office/officeart/2005/8/layout/arrow4"/>
    <dgm:cxn modelId="{76507CF0-EADA-4CE4-9C43-F5C169DE8DCF}" srcId="{C114268C-4406-4564-90FD-451D0A711C8E}" destId="{759D5534-CAA9-4836-A123-9FEE2341A2CC}" srcOrd="0" destOrd="0" parTransId="{910F068F-527C-4E6C-9C5B-09E6A06EA1A0}" sibTransId="{1F6BB818-30AC-49C1-A63D-979DA35743C7}"/>
    <dgm:cxn modelId="{D91B3DF6-89DE-4AA3-A874-944942008334}" type="presParOf" srcId="{AB04E5E3-4E73-4110-AB28-4738B08909C8}" destId="{B49FB069-D992-4020-A085-67FB76BC0995}" srcOrd="0" destOrd="0" presId="urn:microsoft.com/office/officeart/2005/8/layout/arrow4"/>
    <dgm:cxn modelId="{20CDAE8A-2EF0-402C-AF0D-A22CF1E1B39F}" type="presParOf" srcId="{AB04E5E3-4E73-4110-AB28-4738B08909C8}" destId="{16F00CDD-140A-4472-8828-25A48DFF2085}" srcOrd="1" destOrd="0" presId="urn:microsoft.com/office/officeart/2005/8/layout/arrow4"/>
    <dgm:cxn modelId="{8DBAE6D3-AC04-448C-9147-E4DB6F70D787}" type="presParOf" srcId="{AB04E5E3-4E73-4110-AB28-4738B08909C8}" destId="{06874F10-C913-4DA4-810A-ECB7DDD8579E}" srcOrd="2" destOrd="0" presId="urn:microsoft.com/office/officeart/2005/8/layout/arrow4"/>
    <dgm:cxn modelId="{5CDE0E01-640F-43E0-BC2F-1C30972CDA4B}" type="presParOf" srcId="{AB04E5E3-4E73-4110-AB28-4738B08909C8}" destId="{883E7B63-C1F8-4FDE-BBD9-5F07807C3F9F}"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7EE0D-814B-4BF9-ACF6-C391A8175BEF}" type="doc">
      <dgm:prSet loTypeId="urn:microsoft.com/office/officeart/2005/8/layout/default#2" loCatId="list" qsTypeId="urn:microsoft.com/office/officeart/2005/8/quickstyle/3d1" qsCatId="3D" csTypeId="urn:microsoft.com/office/officeart/2005/8/colors/accent1_2" csCatId="accent1" phldr="1"/>
      <dgm:spPr/>
      <dgm:t>
        <a:bodyPr/>
        <a:lstStyle/>
        <a:p>
          <a:endParaRPr lang="it-IT"/>
        </a:p>
      </dgm:t>
    </dgm:pt>
    <dgm:pt modelId="{8AA7823E-198A-41D4-A14B-B4B72E03658B}">
      <dgm:prSet phldrT="[Testo]" custT="1"/>
      <dgm:spPr>
        <a:solidFill>
          <a:schemeClr val="accent2">
            <a:lumMod val="75000"/>
          </a:schemeClr>
        </a:solidFill>
      </dgm:spPr>
      <dgm:t>
        <a:bodyPr/>
        <a:lstStyle/>
        <a:p>
          <a:pPr>
            <a:lnSpc>
              <a:spcPct val="100000"/>
            </a:lnSpc>
          </a:pPr>
          <a:r>
            <a:rPr lang="it-IT" sz="2600" dirty="0" smtClean="0">
              <a:solidFill>
                <a:schemeClr val="bg1"/>
              </a:solidFill>
            </a:rPr>
            <a:t>La </a:t>
          </a:r>
          <a:r>
            <a:rPr lang="it-IT" sz="2600" b="1" dirty="0" smtClean="0">
              <a:solidFill>
                <a:srgbClr val="FFC000"/>
              </a:solidFill>
              <a:effectLst>
                <a:outerShdw blurRad="38100" dist="38100" dir="2700000" algn="tl">
                  <a:srgbClr val="000000">
                    <a:alpha val="43137"/>
                  </a:srgbClr>
                </a:outerShdw>
              </a:effectLst>
            </a:rPr>
            <a:t>didattica individualizzata </a:t>
          </a:r>
          <a:r>
            <a:rPr lang="it-IT" sz="2600" dirty="0" smtClean="0">
              <a:solidFill>
                <a:schemeClr val="bg1"/>
              </a:solidFill>
            </a:rPr>
            <a:t>consiste nelle </a:t>
          </a:r>
          <a:r>
            <a:rPr lang="it-IT" sz="2600" dirty="0" smtClean="0">
              <a:solidFill>
                <a:srgbClr val="FFFF00"/>
              </a:solidFill>
            </a:rPr>
            <a:t>attività di recupero individuale</a:t>
          </a:r>
          <a:r>
            <a:rPr lang="it-IT" sz="2600" dirty="0" smtClean="0">
              <a:solidFill>
                <a:schemeClr val="bg1"/>
              </a:solidFill>
            </a:rPr>
            <a:t> che può svolgere l’alunno per potenziare determinate abilità o per acquisire specifiche competenze, anche nell’ambito delle strategie compensative e del metodo di studio; tali attività individualizzate possono essere realizzate nelle fasi di lavoro individuale in classe o in momenti ad esse dedicati, secondo tutte le forme di flessibilità del lavoro scolastico consentite dalla normativa vigente (MIUR, 2011</a:t>
          </a:r>
          <a:r>
            <a:rPr lang="it-IT" sz="2600" dirty="0" smtClean="0"/>
            <a:t>).</a:t>
          </a:r>
          <a:endParaRPr lang="it-IT" sz="2600" dirty="0"/>
        </a:p>
      </dgm:t>
    </dgm:pt>
    <dgm:pt modelId="{CB740FF8-3E66-4FE7-BFE6-527CFADDB29A}" type="parTrans" cxnId="{2CD0713D-F5D5-4B81-BB08-3F0B63C401A7}">
      <dgm:prSet/>
      <dgm:spPr/>
      <dgm:t>
        <a:bodyPr/>
        <a:lstStyle/>
        <a:p>
          <a:endParaRPr lang="it-IT"/>
        </a:p>
      </dgm:t>
    </dgm:pt>
    <dgm:pt modelId="{5E9A2BB0-BC1E-41D6-A275-DE1181337129}" type="sibTrans" cxnId="{2CD0713D-F5D5-4B81-BB08-3F0B63C401A7}">
      <dgm:prSet/>
      <dgm:spPr/>
      <dgm:t>
        <a:bodyPr/>
        <a:lstStyle/>
        <a:p>
          <a:endParaRPr lang="it-IT"/>
        </a:p>
      </dgm:t>
    </dgm:pt>
    <dgm:pt modelId="{F468F154-B0C3-46FD-B9FF-0DA1B44DCE8B}" type="pres">
      <dgm:prSet presAssocID="{B157EE0D-814B-4BF9-ACF6-C391A8175BEF}" presName="diagram" presStyleCnt="0">
        <dgm:presLayoutVars>
          <dgm:dir/>
          <dgm:resizeHandles val="exact"/>
        </dgm:presLayoutVars>
      </dgm:prSet>
      <dgm:spPr/>
      <dgm:t>
        <a:bodyPr/>
        <a:lstStyle/>
        <a:p>
          <a:endParaRPr lang="it-IT"/>
        </a:p>
      </dgm:t>
    </dgm:pt>
    <dgm:pt modelId="{1F099740-7156-4A8C-9354-F5AEE3FBD8A1}" type="pres">
      <dgm:prSet presAssocID="{8AA7823E-198A-41D4-A14B-B4B72E03658B}" presName="node" presStyleLbl="node1" presStyleIdx="0" presStyleCnt="1" custScaleX="179526" custScaleY="142939" custLinFactNeighborX="-62" custLinFactNeighborY="2464">
        <dgm:presLayoutVars>
          <dgm:bulletEnabled val="1"/>
        </dgm:presLayoutVars>
      </dgm:prSet>
      <dgm:spPr/>
      <dgm:t>
        <a:bodyPr/>
        <a:lstStyle/>
        <a:p>
          <a:endParaRPr lang="it-IT"/>
        </a:p>
      </dgm:t>
    </dgm:pt>
  </dgm:ptLst>
  <dgm:cxnLst>
    <dgm:cxn modelId="{2CD0713D-F5D5-4B81-BB08-3F0B63C401A7}" srcId="{B157EE0D-814B-4BF9-ACF6-C391A8175BEF}" destId="{8AA7823E-198A-41D4-A14B-B4B72E03658B}" srcOrd="0" destOrd="0" parTransId="{CB740FF8-3E66-4FE7-BFE6-527CFADDB29A}" sibTransId="{5E9A2BB0-BC1E-41D6-A275-DE1181337129}"/>
    <dgm:cxn modelId="{95166EAA-395F-445E-A33B-211CDD18DF93}" type="presOf" srcId="{8AA7823E-198A-41D4-A14B-B4B72E03658B}" destId="{1F099740-7156-4A8C-9354-F5AEE3FBD8A1}" srcOrd="0" destOrd="0" presId="urn:microsoft.com/office/officeart/2005/8/layout/default#2"/>
    <dgm:cxn modelId="{00754496-821A-4F1F-BD78-A42CA529B72F}" type="presOf" srcId="{B157EE0D-814B-4BF9-ACF6-C391A8175BEF}" destId="{F468F154-B0C3-46FD-B9FF-0DA1B44DCE8B}" srcOrd="0" destOrd="0" presId="urn:microsoft.com/office/officeart/2005/8/layout/default#2"/>
    <dgm:cxn modelId="{29A77654-AB92-43EE-85BF-7A382EFE9AA5}" type="presParOf" srcId="{F468F154-B0C3-46FD-B9FF-0DA1B44DCE8B}" destId="{1F099740-7156-4A8C-9354-F5AEE3FBD8A1}" srcOrd="0"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57EE0D-814B-4BF9-ACF6-C391A8175BEF}" type="doc">
      <dgm:prSet loTypeId="urn:microsoft.com/office/officeart/2005/8/layout/default#2" loCatId="list" qsTypeId="urn:microsoft.com/office/officeart/2005/8/quickstyle/simple1" qsCatId="simple" csTypeId="urn:microsoft.com/office/officeart/2005/8/colors/accent1_2" csCatId="accent1" phldr="1"/>
      <dgm:spPr/>
      <dgm:t>
        <a:bodyPr/>
        <a:lstStyle/>
        <a:p>
          <a:endParaRPr lang="it-IT"/>
        </a:p>
      </dgm:t>
    </dgm:pt>
    <dgm:pt modelId="{1E4803FE-BE45-4B5D-A6E0-52086DBEF46A}">
      <dgm:prSet phldrT="[Testo]" custT="1"/>
      <dgm:spPr>
        <a:solidFill>
          <a:schemeClr val="accent1">
            <a:lumMod val="50000"/>
          </a:schemeClr>
        </a:solidFill>
      </dgm:spPr>
      <dgm:t>
        <a:bodyPr/>
        <a:lstStyle/>
        <a:p>
          <a:r>
            <a:rPr lang="it-IT" sz="2600" dirty="0" smtClean="0"/>
            <a:t>La </a:t>
          </a:r>
          <a:r>
            <a:rPr lang="it-IT" sz="2600" b="1" dirty="0" smtClean="0"/>
            <a:t>didattica personalizzata</a:t>
          </a:r>
          <a:r>
            <a:rPr lang="it-IT" sz="2600" dirty="0" smtClean="0"/>
            <a:t>, invece, […] calibra l’offerta didattica, e le modalità relazionali, sulla </a:t>
          </a:r>
          <a:r>
            <a:rPr lang="it-IT" sz="2600" dirty="0" smtClean="0">
              <a:solidFill>
                <a:srgbClr val="FFFF00"/>
              </a:solidFill>
            </a:rPr>
            <a:t>specificità ed unicità a livello personale dei bisogni educativi che caratterizzano gli alunni della classe, considerando le differenze individuali soprattutto sotto il profilo qualitativo</a:t>
          </a:r>
          <a:r>
            <a:rPr lang="it-IT" sz="2600" dirty="0" smtClean="0"/>
            <a:t>; si può favorire, così, l’accrescimento dei punti di forza di ciascun alunno, lo sviluppo consapevole delle sue ‘preferenze’ e del suo talento (MIUR, 2011).</a:t>
          </a:r>
          <a:endParaRPr lang="it-IT" sz="2600" dirty="0"/>
        </a:p>
      </dgm:t>
    </dgm:pt>
    <dgm:pt modelId="{39B90DB3-25FB-4376-8204-543074755248}" type="parTrans" cxnId="{B5E696A6-E27D-46F6-8C45-AA15DDB128E4}">
      <dgm:prSet/>
      <dgm:spPr/>
      <dgm:t>
        <a:bodyPr/>
        <a:lstStyle/>
        <a:p>
          <a:endParaRPr lang="it-IT" sz="2600"/>
        </a:p>
      </dgm:t>
    </dgm:pt>
    <dgm:pt modelId="{37A797BA-6FBE-460C-8DD3-F83FF47D451E}" type="sibTrans" cxnId="{B5E696A6-E27D-46F6-8C45-AA15DDB128E4}">
      <dgm:prSet/>
      <dgm:spPr/>
      <dgm:t>
        <a:bodyPr/>
        <a:lstStyle/>
        <a:p>
          <a:endParaRPr lang="it-IT" sz="2600"/>
        </a:p>
      </dgm:t>
    </dgm:pt>
    <dgm:pt modelId="{F468F154-B0C3-46FD-B9FF-0DA1B44DCE8B}" type="pres">
      <dgm:prSet presAssocID="{B157EE0D-814B-4BF9-ACF6-C391A8175BEF}" presName="diagram" presStyleCnt="0">
        <dgm:presLayoutVars>
          <dgm:dir/>
          <dgm:resizeHandles val="exact"/>
        </dgm:presLayoutVars>
      </dgm:prSet>
      <dgm:spPr/>
      <dgm:t>
        <a:bodyPr/>
        <a:lstStyle/>
        <a:p>
          <a:endParaRPr lang="it-IT"/>
        </a:p>
      </dgm:t>
    </dgm:pt>
    <dgm:pt modelId="{FD3CDB49-90BD-42BB-9E80-80FDDF0D16F4}" type="pres">
      <dgm:prSet presAssocID="{1E4803FE-BE45-4B5D-A6E0-52086DBEF46A}" presName="node" presStyleLbl="node1" presStyleIdx="0" presStyleCnt="1" custScaleX="172036" custScaleY="141655" custLinFactNeighborX="-3005">
        <dgm:presLayoutVars>
          <dgm:bulletEnabled val="1"/>
        </dgm:presLayoutVars>
      </dgm:prSet>
      <dgm:spPr/>
      <dgm:t>
        <a:bodyPr/>
        <a:lstStyle/>
        <a:p>
          <a:endParaRPr lang="it-IT"/>
        </a:p>
      </dgm:t>
    </dgm:pt>
  </dgm:ptLst>
  <dgm:cxnLst>
    <dgm:cxn modelId="{B5E696A6-E27D-46F6-8C45-AA15DDB128E4}" srcId="{B157EE0D-814B-4BF9-ACF6-C391A8175BEF}" destId="{1E4803FE-BE45-4B5D-A6E0-52086DBEF46A}" srcOrd="0" destOrd="0" parTransId="{39B90DB3-25FB-4376-8204-543074755248}" sibTransId="{37A797BA-6FBE-460C-8DD3-F83FF47D451E}"/>
    <dgm:cxn modelId="{507C4D51-CC72-4DD4-8AD3-5B20A4884086}" type="presOf" srcId="{1E4803FE-BE45-4B5D-A6E0-52086DBEF46A}" destId="{FD3CDB49-90BD-42BB-9E80-80FDDF0D16F4}" srcOrd="0" destOrd="0" presId="urn:microsoft.com/office/officeart/2005/8/layout/default#2"/>
    <dgm:cxn modelId="{06E1D529-ED83-4CEA-80AC-B71F7F5A4FD0}" type="presOf" srcId="{B157EE0D-814B-4BF9-ACF6-C391A8175BEF}" destId="{F468F154-B0C3-46FD-B9FF-0DA1B44DCE8B}" srcOrd="0" destOrd="0" presId="urn:microsoft.com/office/officeart/2005/8/layout/default#2"/>
    <dgm:cxn modelId="{397BDC11-566C-41A0-84E8-9C7B8C36B093}" type="presParOf" srcId="{F468F154-B0C3-46FD-B9FF-0DA1B44DCE8B}" destId="{FD3CDB49-90BD-42BB-9E80-80FDDF0D16F4}" srcOrd="0"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57EE0D-814B-4BF9-ACF6-C391A8175BEF}" type="doc">
      <dgm:prSet loTypeId="urn:microsoft.com/office/officeart/2005/8/layout/default#3" loCatId="list" qsTypeId="urn:microsoft.com/office/officeart/2005/8/quickstyle/simple1" qsCatId="simple" csTypeId="urn:microsoft.com/office/officeart/2005/8/colors/accent1_2" csCatId="accent1" phldr="1"/>
      <dgm:spPr/>
      <dgm:t>
        <a:bodyPr/>
        <a:lstStyle/>
        <a:p>
          <a:endParaRPr lang="it-IT"/>
        </a:p>
      </dgm:t>
    </dgm:pt>
    <dgm:pt modelId="{8AA7823E-198A-41D4-A14B-B4B72E03658B}">
      <dgm:prSet phldrT="[Testo]" custT="1"/>
      <dgm:spPr>
        <a:solidFill>
          <a:schemeClr val="accent1">
            <a:lumMod val="50000"/>
          </a:schemeClr>
        </a:solidFill>
      </dgm:spPr>
      <dgm:t>
        <a:bodyPr/>
        <a:lstStyle/>
        <a:p>
          <a:r>
            <a:rPr lang="it-IT" sz="2200" dirty="0" smtClean="0"/>
            <a:t>Nel rispetto degli obiettivi generali e specifici di apprendimento, </a:t>
          </a:r>
          <a:r>
            <a:rPr lang="it-IT" sz="2200" b="1" dirty="0" smtClean="0"/>
            <a:t>la </a:t>
          </a:r>
          <a:r>
            <a:rPr lang="it-IT" sz="2200" b="1" dirty="0" smtClean="0">
              <a:solidFill>
                <a:srgbClr val="FFFF00"/>
              </a:solidFill>
            </a:rPr>
            <a:t>didattica personalizzata</a:t>
          </a:r>
          <a:r>
            <a:rPr lang="it-IT" sz="2200" dirty="0" smtClean="0">
              <a:solidFill>
                <a:srgbClr val="FFFF00"/>
              </a:solidFill>
            </a:rPr>
            <a:t> si sostanzia attraverso l’impiego di una varietà di metodologie e strategie didattiche, tali da promuovere le potenzialità e il successo formativo in ogni alunno: l’uso dei mediatori didattici (</a:t>
          </a:r>
          <a:r>
            <a:rPr lang="it-IT" sz="2200" b="1" dirty="0" smtClean="0">
              <a:solidFill>
                <a:srgbClr val="FFFF00"/>
              </a:solidFill>
            </a:rPr>
            <a:t>schemi, mappe concettuali, etc.</a:t>
          </a:r>
          <a:r>
            <a:rPr lang="it-IT" sz="2200" dirty="0" smtClean="0">
              <a:solidFill>
                <a:srgbClr val="FFFF00"/>
              </a:solidFill>
            </a:rPr>
            <a:t>), </a:t>
          </a:r>
          <a:r>
            <a:rPr lang="it-IT" sz="2200" b="1" dirty="0" smtClean="0">
              <a:solidFill>
                <a:srgbClr val="FFFF00"/>
              </a:solidFill>
            </a:rPr>
            <a:t>l’attenzione agli stili di apprendimento</a:t>
          </a:r>
          <a:r>
            <a:rPr lang="it-IT" sz="2200" dirty="0" smtClean="0">
              <a:solidFill>
                <a:srgbClr val="FFFF00"/>
              </a:solidFill>
            </a:rPr>
            <a:t>, la </a:t>
          </a:r>
          <a:r>
            <a:rPr lang="it-IT" sz="2200" b="1" dirty="0" smtClean="0">
              <a:solidFill>
                <a:srgbClr val="FFFF00"/>
              </a:solidFill>
            </a:rPr>
            <a:t>calibrazione degli interventi sulla base dei livelli raggiunti</a:t>
          </a:r>
          <a:r>
            <a:rPr lang="it-IT" sz="2200" dirty="0" smtClean="0">
              <a:solidFill>
                <a:srgbClr val="FFFF00"/>
              </a:solidFill>
            </a:rPr>
            <a:t>, nell’ottica di promuovere un </a:t>
          </a:r>
          <a:r>
            <a:rPr lang="it-IT" sz="2200" b="1" dirty="0" smtClean="0">
              <a:solidFill>
                <a:srgbClr val="FFFF00"/>
              </a:solidFill>
            </a:rPr>
            <a:t>apprendimento significativo</a:t>
          </a:r>
          <a:r>
            <a:rPr lang="it-IT" sz="2200" dirty="0" smtClean="0">
              <a:solidFill>
                <a:srgbClr val="FFFF00"/>
              </a:solidFill>
            </a:rPr>
            <a:t>.</a:t>
          </a:r>
          <a:endParaRPr lang="it-IT" sz="2200" dirty="0">
            <a:solidFill>
              <a:srgbClr val="FFFF00"/>
            </a:solidFill>
          </a:endParaRPr>
        </a:p>
      </dgm:t>
    </dgm:pt>
    <dgm:pt modelId="{CB740FF8-3E66-4FE7-BFE6-527CFADDB29A}" type="parTrans" cxnId="{2CD0713D-F5D5-4B81-BB08-3F0B63C401A7}">
      <dgm:prSet/>
      <dgm:spPr/>
      <dgm:t>
        <a:bodyPr/>
        <a:lstStyle/>
        <a:p>
          <a:endParaRPr lang="it-IT"/>
        </a:p>
      </dgm:t>
    </dgm:pt>
    <dgm:pt modelId="{5E9A2BB0-BC1E-41D6-A275-DE1181337129}" type="sibTrans" cxnId="{2CD0713D-F5D5-4B81-BB08-3F0B63C401A7}">
      <dgm:prSet/>
      <dgm:spPr/>
      <dgm:t>
        <a:bodyPr/>
        <a:lstStyle/>
        <a:p>
          <a:endParaRPr lang="it-IT"/>
        </a:p>
      </dgm:t>
    </dgm:pt>
    <dgm:pt modelId="{730851CA-7605-450F-A535-ECCCEB0B075B}">
      <dgm:prSet phldrT="[Testo]"/>
      <dgm:spPr>
        <a:gradFill rotWithShape="0">
          <a:gsLst>
            <a:gs pos="0">
              <a:schemeClr val="accent1">
                <a:hueOff val="0"/>
                <a:satOff val="0"/>
                <a:lumOff val="0"/>
                <a:alphaOff val="0"/>
                <a:tint val="96000"/>
                <a:satMod val="130000"/>
                <a:lumMod val="114000"/>
              </a:schemeClr>
            </a:gs>
            <a:gs pos="60000">
              <a:schemeClr val="accent1">
                <a:hueOff val="0"/>
                <a:satOff val="0"/>
                <a:lumOff val="0"/>
                <a:alphaOff val="0"/>
                <a:tint val="100000"/>
                <a:satMod val="106000"/>
                <a:lumMod val="110000"/>
              </a:schemeClr>
            </a:gs>
            <a:gs pos="100000">
              <a:schemeClr val="accent1">
                <a:hueOff val="0"/>
                <a:satOff val="0"/>
                <a:lumOff val="0"/>
                <a:alphaOff val="0"/>
              </a:schemeClr>
            </a:gs>
          </a:gsLst>
          <a:lin ang="5400000" scaled="0"/>
        </a:gradFill>
      </dgm:spPr>
      <dgm:t>
        <a:bodyPr/>
        <a:lstStyle/>
        <a:p>
          <a:r>
            <a:rPr lang="it-IT" dirty="0" smtClean="0"/>
            <a:t> La sinergia fra didattica individualizzata e personalizzata </a:t>
          </a:r>
          <a:r>
            <a:rPr lang="it-IT" dirty="0" smtClean="0">
              <a:solidFill>
                <a:schemeClr val="bg1"/>
              </a:solidFill>
            </a:rPr>
            <a:t>determina dunque</a:t>
          </a:r>
          <a:r>
            <a:rPr lang="it-IT" dirty="0" smtClean="0"/>
            <a:t> […] </a:t>
          </a:r>
          <a:r>
            <a:rPr lang="it-IT" u="sng" dirty="0" smtClean="0"/>
            <a:t>le condizioni più favorevoli per il raggiungimento degli obiettivi di apprendimento</a:t>
          </a:r>
          <a:endParaRPr lang="it-IT" u="sng" dirty="0"/>
        </a:p>
      </dgm:t>
    </dgm:pt>
    <dgm:pt modelId="{CAD78E59-B3BB-4708-ACE6-0362FA3008DD}" type="parTrans" cxnId="{8BB553D2-90B4-45BE-866B-CC22A4E1DEEE}">
      <dgm:prSet/>
      <dgm:spPr/>
      <dgm:t>
        <a:bodyPr/>
        <a:lstStyle/>
        <a:p>
          <a:endParaRPr lang="it-IT"/>
        </a:p>
      </dgm:t>
    </dgm:pt>
    <dgm:pt modelId="{73E09CBA-EBAE-4ADB-B4C7-7C9FFE4D6864}" type="sibTrans" cxnId="{8BB553D2-90B4-45BE-866B-CC22A4E1DEEE}">
      <dgm:prSet/>
      <dgm:spPr/>
      <dgm:t>
        <a:bodyPr/>
        <a:lstStyle/>
        <a:p>
          <a:endParaRPr lang="it-IT"/>
        </a:p>
      </dgm:t>
    </dgm:pt>
    <dgm:pt modelId="{F468F154-B0C3-46FD-B9FF-0DA1B44DCE8B}" type="pres">
      <dgm:prSet presAssocID="{B157EE0D-814B-4BF9-ACF6-C391A8175BEF}" presName="diagram" presStyleCnt="0">
        <dgm:presLayoutVars>
          <dgm:dir/>
          <dgm:resizeHandles val="exact"/>
        </dgm:presLayoutVars>
      </dgm:prSet>
      <dgm:spPr/>
      <dgm:t>
        <a:bodyPr/>
        <a:lstStyle/>
        <a:p>
          <a:endParaRPr lang="it-IT"/>
        </a:p>
      </dgm:t>
    </dgm:pt>
    <dgm:pt modelId="{1F099740-7156-4A8C-9354-F5AEE3FBD8A1}" type="pres">
      <dgm:prSet presAssocID="{8AA7823E-198A-41D4-A14B-B4B72E03658B}" presName="node" presStyleLbl="node1" presStyleIdx="0" presStyleCnt="2" custScaleX="159020" custScaleY="263730">
        <dgm:presLayoutVars>
          <dgm:bulletEnabled val="1"/>
        </dgm:presLayoutVars>
      </dgm:prSet>
      <dgm:spPr/>
      <dgm:t>
        <a:bodyPr/>
        <a:lstStyle/>
        <a:p>
          <a:endParaRPr lang="it-IT"/>
        </a:p>
      </dgm:t>
    </dgm:pt>
    <dgm:pt modelId="{00F2C055-FFE9-4F6A-9137-C39D7ECE12E9}" type="pres">
      <dgm:prSet presAssocID="{5E9A2BB0-BC1E-41D6-A275-DE1181337129}" presName="sibTrans" presStyleCnt="0"/>
      <dgm:spPr/>
    </dgm:pt>
    <dgm:pt modelId="{632BE982-BCDD-412F-B5AA-8B1D812780BA}" type="pres">
      <dgm:prSet presAssocID="{730851CA-7605-450F-A535-ECCCEB0B075B}" presName="node" presStyleLbl="node1" presStyleIdx="1" presStyleCnt="2" custScaleX="121426" custScaleY="117898" custLinFactNeighborX="-1547" custLinFactNeighborY="6028">
        <dgm:presLayoutVars>
          <dgm:bulletEnabled val="1"/>
        </dgm:presLayoutVars>
      </dgm:prSet>
      <dgm:spPr/>
      <dgm:t>
        <a:bodyPr/>
        <a:lstStyle/>
        <a:p>
          <a:endParaRPr lang="it-IT"/>
        </a:p>
      </dgm:t>
    </dgm:pt>
  </dgm:ptLst>
  <dgm:cxnLst>
    <dgm:cxn modelId="{2CD0713D-F5D5-4B81-BB08-3F0B63C401A7}" srcId="{B157EE0D-814B-4BF9-ACF6-C391A8175BEF}" destId="{8AA7823E-198A-41D4-A14B-B4B72E03658B}" srcOrd="0" destOrd="0" parTransId="{CB740FF8-3E66-4FE7-BFE6-527CFADDB29A}" sibTransId="{5E9A2BB0-BC1E-41D6-A275-DE1181337129}"/>
    <dgm:cxn modelId="{8BB553D2-90B4-45BE-866B-CC22A4E1DEEE}" srcId="{B157EE0D-814B-4BF9-ACF6-C391A8175BEF}" destId="{730851CA-7605-450F-A535-ECCCEB0B075B}" srcOrd="1" destOrd="0" parTransId="{CAD78E59-B3BB-4708-ACE6-0362FA3008DD}" sibTransId="{73E09CBA-EBAE-4ADB-B4C7-7C9FFE4D6864}"/>
    <dgm:cxn modelId="{985B77C7-0F59-4585-989F-1FAA4C0A78CF}" type="presOf" srcId="{B157EE0D-814B-4BF9-ACF6-C391A8175BEF}" destId="{F468F154-B0C3-46FD-B9FF-0DA1B44DCE8B}" srcOrd="0" destOrd="0" presId="urn:microsoft.com/office/officeart/2005/8/layout/default#3"/>
    <dgm:cxn modelId="{FFCE3378-7318-44B7-9043-8BBA996FE742}" type="presOf" srcId="{8AA7823E-198A-41D4-A14B-B4B72E03658B}" destId="{1F099740-7156-4A8C-9354-F5AEE3FBD8A1}" srcOrd="0" destOrd="0" presId="urn:microsoft.com/office/officeart/2005/8/layout/default#3"/>
    <dgm:cxn modelId="{E12535C2-A494-4DE1-82FF-28B457B4760C}" type="presOf" srcId="{730851CA-7605-450F-A535-ECCCEB0B075B}" destId="{632BE982-BCDD-412F-B5AA-8B1D812780BA}" srcOrd="0" destOrd="0" presId="urn:microsoft.com/office/officeart/2005/8/layout/default#3"/>
    <dgm:cxn modelId="{983F9341-B64A-4AE0-90D4-11C0CF8DDA46}" type="presParOf" srcId="{F468F154-B0C3-46FD-B9FF-0DA1B44DCE8B}" destId="{1F099740-7156-4A8C-9354-F5AEE3FBD8A1}" srcOrd="0" destOrd="0" presId="urn:microsoft.com/office/officeart/2005/8/layout/default#3"/>
    <dgm:cxn modelId="{4FC6E442-03DD-4486-A594-5F1C1AA016F8}" type="presParOf" srcId="{F468F154-B0C3-46FD-B9FF-0DA1B44DCE8B}" destId="{00F2C055-FFE9-4F6A-9137-C39D7ECE12E9}" srcOrd="1" destOrd="0" presId="urn:microsoft.com/office/officeart/2005/8/layout/default#3"/>
    <dgm:cxn modelId="{E54783AF-E051-4D04-839D-56EE88B0BC3A}" type="presParOf" srcId="{F468F154-B0C3-46FD-B9FF-0DA1B44DCE8B}" destId="{632BE982-BCDD-412F-B5AA-8B1D812780BA}" srcOrd="2" destOrd="0" presId="urn:microsoft.com/office/officeart/2005/8/layout/defaul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D6C6BB9-E1E6-412C-885F-E5434C463505}"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it-IT"/>
        </a:p>
      </dgm:t>
    </dgm:pt>
    <dgm:pt modelId="{0B0D76D6-18BD-42A0-A252-158E1C9CCAD9}">
      <dgm:prSet phldrT="[Testo]"/>
      <dgm:spPr/>
      <dgm:t>
        <a:bodyPr/>
        <a:lstStyle/>
        <a:p>
          <a:r>
            <a:rPr lang="it-IT" dirty="0" smtClean="0"/>
            <a:t>Insegnante di sostegno</a:t>
          </a:r>
          <a:endParaRPr lang="it-IT" dirty="0"/>
        </a:p>
      </dgm:t>
    </dgm:pt>
    <dgm:pt modelId="{C28BF160-A49C-4AD1-A89E-2F17588E5FEC}" type="parTrans" cxnId="{CC0AC536-098E-41E4-916F-BCF626AE191E}">
      <dgm:prSet/>
      <dgm:spPr/>
      <dgm:t>
        <a:bodyPr/>
        <a:lstStyle/>
        <a:p>
          <a:endParaRPr lang="it-IT"/>
        </a:p>
      </dgm:t>
    </dgm:pt>
    <dgm:pt modelId="{4446A23B-D43C-494D-BCF6-E98CA2EDBF79}" type="sibTrans" cxnId="{CC0AC536-098E-41E4-916F-BCF626AE191E}">
      <dgm:prSet/>
      <dgm:spPr/>
      <dgm:t>
        <a:bodyPr/>
        <a:lstStyle/>
        <a:p>
          <a:endParaRPr lang="it-IT"/>
        </a:p>
      </dgm:t>
    </dgm:pt>
    <dgm:pt modelId="{34E68624-DAD0-4732-A8C6-C54E3E0E6E00}">
      <dgm:prSet phldrT="[Testo]"/>
      <dgm:spPr/>
      <dgm:t>
        <a:bodyPr/>
        <a:lstStyle/>
        <a:p>
          <a:r>
            <a:rPr lang="it-IT" dirty="0" smtClean="0"/>
            <a:t>Insegnante curriculare</a:t>
          </a:r>
          <a:endParaRPr lang="it-IT" dirty="0"/>
        </a:p>
      </dgm:t>
    </dgm:pt>
    <dgm:pt modelId="{FAEE4382-3CFC-4F32-9D43-F17825AF5748}" type="parTrans" cxnId="{5FB9A2CD-43D8-4A18-918B-20136D03415C}">
      <dgm:prSet/>
      <dgm:spPr/>
      <dgm:t>
        <a:bodyPr/>
        <a:lstStyle/>
        <a:p>
          <a:endParaRPr lang="it-IT"/>
        </a:p>
      </dgm:t>
    </dgm:pt>
    <dgm:pt modelId="{598621A2-2768-4112-91C8-3C7C07533650}" type="sibTrans" cxnId="{5FB9A2CD-43D8-4A18-918B-20136D03415C}">
      <dgm:prSet/>
      <dgm:spPr/>
      <dgm:t>
        <a:bodyPr/>
        <a:lstStyle/>
        <a:p>
          <a:endParaRPr lang="it-IT"/>
        </a:p>
      </dgm:t>
    </dgm:pt>
    <dgm:pt modelId="{69E85065-ED8E-4AD9-B880-6B5D78101B98}" type="pres">
      <dgm:prSet presAssocID="{5D6C6BB9-E1E6-412C-885F-E5434C463505}" presName="Name0" presStyleCnt="0">
        <dgm:presLayoutVars>
          <dgm:chMax val="7"/>
          <dgm:chPref val="7"/>
          <dgm:dir/>
          <dgm:animLvl val="lvl"/>
        </dgm:presLayoutVars>
      </dgm:prSet>
      <dgm:spPr/>
      <dgm:t>
        <a:bodyPr/>
        <a:lstStyle/>
        <a:p>
          <a:endParaRPr lang="it-IT"/>
        </a:p>
      </dgm:t>
    </dgm:pt>
    <dgm:pt modelId="{FEA2635D-997D-45F2-85F7-8C5FF2EC6965}" type="pres">
      <dgm:prSet presAssocID="{0B0D76D6-18BD-42A0-A252-158E1C9CCAD9}" presName="Accent1" presStyleCnt="0"/>
      <dgm:spPr/>
    </dgm:pt>
    <dgm:pt modelId="{8A3990AD-002E-4722-939C-ACC9980DDBEA}" type="pres">
      <dgm:prSet presAssocID="{0B0D76D6-18BD-42A0-A252-158E1C9CCAD9}" presName="Accent" presStyleLbl="node1" presStyleIdx="0" presStyleCnt="2"/>
      <dgm:spPr/>
    </dgm:pt>
    <dgm:pt modelId="{C95C8353-9552-4F87-8169-F501B8980941}" type="pres">
      <dgm:prSet presAssocID="{0B0D76D6-18BD-42A0-A252-158E1C9CCAD9}" presName="Parent1" presStyleLbl="revTx" presStyleIdx="0" presStyleCnt="2">
        <dgm:presLayoutVars>
          <dgm:chMax val="1"/>
          <dgm:chPref val="1"/>
          <dgm:bulletEnabled val="1"/>
        </dgm:presLayoutVars>
      </dgm:prSet>
      <dgm:spPr/>
      <dgm:t>
        <a:bodyPr/>
        <a:lstStyle/>
        <a:p>
          <a:endParaRPr lang="it-IT"/>
        </a:p>
      </dgm:t>
    </dgm:pt>
    <dgm:pt modelId="{6E11AD56-2974-49AB-80A3-C194BBA8AF80}" type="pres">
      <dgm:prSet presAssocID="{34E68624-DAD0-4732-A8C6-C54E3E0E6E00}" presName="Accent2" presStyleCnt="0"/>
      <dgm:spPr/>
    </dgm:pt>
    <dgm:pt modelId="{CD58A8D7-92ED-482A-8C7B-D70CA053291A}" type="pres">
      <dgm:prSet presAssocID="{34E68624-DAD0-4732-A8C6-C54E3E0E6E00}" presName="Accent" presStyleLbl="node1" presStyleIdx="1" presStyleCnt="2"/>
      <dgm:spPr/>
    </dgm:pt>
    <dgm:pt modelId="{00DEEB5A-94D7-4E8F-97B2-0B28104C21CB}" type="pres">
      <dgm:prSet presAssocID="{34E68624-DAD0-4732-A8C6-C54E3E0E6E00}" presName="Parent2" presStyleLbl="revTx" presStyleIdx="1" presStyleCnt="2">
        <dgm:presLayoutVars>
          <dgm:chMax val="1"/>
          <dgm:chPref val="1"/>
          <dgm:bulletEnabled val="1"/>
        </dgm:presLayoutVars>
      </dgm:prSet>
      <dgm:spPr/>
      <dgm:t>
        <a:bodyPr/>
        <a:lstStyle/>
        <a:p>
          <a:endParaRPr lang="it-IT"/>
        </a:p>
      </dgm:t>
    </dgm:pt>
  </dgm:ptLst>
  <dgm:cxnLst>
    <dgm:cxn modelId="{5FB9A2CD-43D8-4A18-918B-20136D03415C}" srcId="{5D6C6BB9-E1E6-412C-885F-E5434C463505}" destId="{34E68624-DAD0-4732-A8C6-C54E3E0E6E00}" srcOrd="1" destOrd="0" parTransId="{FAEE4382-3CFC-4F32-9D43-F17825AF5748}" sibTransId="{598621A2-2768-4112-91C8-3C7C07533650}"/>
    <dgm:cxn modelId="{CC0AC536-098E-41E4-916F-BCF626AE191E}" srcId="{5D6C6BB9-E1E6-412C-885F-E5434C463505}" destId="{0B0D76D6-18BD-42A0-A252-158E1C9CCAD9}" srcOrd="0" destOrd="0" parTransId="{C28BF160-A49C-4AD1-A89E-2F17588E5FEC}" sibTransId="{4446A23B-D43C-494D-BCF6-E98CA2EDBF79}"/>
    <dgm:cxn modelId="{965EB86B-18B6-4B64-B31C-1341623F221A}" type="presOf" srcId="{34E68624-DAD0-4732-A8C6-C54E3E0E6E00}" destId="{00DEEB5A-94D7-4E8F-97B2-0B28104C21CB}" srcOrd="0" destOrd="0" presId="urn:microsoft.com/office/officeart/2009/layout/CircleArrowProcess"/>
    <dgm:cxn modelId="{0A39D509-B60B-43AF-BE14-AC8F18D6FDA3}" type="presOf" srcId="{5D6C6BB9-E1E6-412C-885F-E5434C463505}" destId="{69E85065-ED8E-4AD9-B880-6B5D78101B98}" srcOrd="0" destOrd="0" presId="urn:microsoft.com/office/officeart/2009/layout/CircleArrowProcess"/>
    <dgm:cxn modelId="{8C24347C-FC66-4041-9E5E-E7AB565F6339}" type="presOf" srcId="{0B0D76D6-18BD-42A0-A252-158E1C9CCAD9}" destId="{C95C8353-9552-4F87-8169-F501B8980941}" srcOrd="0" destOrd="0" presId="urn:microsoft.com/office/officeart/2009/layout/CircleArrowProcess"/>
    <dgm:cxn modelId="{D40125BF-AB67-4E13-90C9-B8EA411F52ED}" type="presParOf" srcId="{69E85065-ED8E-4AD9-B880-6B5D78101B98}" destId="{FEA2635D-997D-45F2-85F7-8C5FF2EC6965}" srcOrd="0" destOrd="0" presId="urn:microsoft.com/office/officeart/2009/layout/CircleArrowProcess"/>
    <dgm:cxn modelId="{80E2A906-C44C-4F46-AD9D-2CD58B5EEF53}" type="presParOf" srcId="{FEA2635D-997D-45F2-85F7-8C5FF2EC6965}" destId="{8A3990AD-002E-4722-939C-ACC9980DDBEA}" srcOrd="0" destOrd="0" presId="urn:microsoft.com/office/officeart/2009/layout/CircleArrowProcess"/>
    <dgm:cxn modelId="{FC74F87B-CB0C-4E53-B9C8-1EA659311731}" type="presParOf" srcId="{69E85065-ED8E-4AD9-B880-6B5D78101B98}" destId="{C95C8353-9552-4F87-8169-F501B8980941}" srcOrd="1" destOrd="0" presId="urn:microsoft.com/office/officeart/2009/layout/CircleArrowProcess"/>
    <dgm:cxn modelId="{006B52D7-E598-4C4D-961E-B1FDF746F290}" type="presParOf" srcId="{69E85065-ED8E-4AD9-B880-6B5D78101B98}" destId="{6E11AD56-2974-49AB-80A3-C194BBA8AF80}" srcOrd="2" destOrd="0" presId="urn:microsoft.com/office/officeart/2009/layout/CircleArrowProcess"/>
    <dgm:cxn modelId="{0C4C2A77-8079-42D8-B603-B58B61995E8B}" type="presParOf" srcId="{6E11AD56-2974-49AB-80A3-C194BBA8AF80}" destId="{CD58A8D7-92ED-482A-8C7B-D70CA053291A}" srcOrd="0" destOrd="0" presId="urn:microsoft.com/office/officeart/2009/layout/CircleArrowProcess"/>
    <dgm:cxn modelId="{099DD2B5-0507-4DCA-A027-61F1F331653A}" type="presParOf" srcId="{69E85065-ED8E-4AD9-B880-6B5D78101B98}" destId="{00DEEB5A-94D7-4E8F-97B2-0B28104C21CB}" srcOrd="3"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66ED53E-B584-4022-96C6-2773AE6F446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t-IT"/>
        </a:p>
      </dgm:t>
    </dgm:pt>
    <dgm:pt modelId="{C8AC6857-778B-49A2-8F31-0D8D5823FABF}">
      <dgm:prSet phldrT="[Testo]"/>
      <dgm:spPr/>
      <dgm:t>
        <a:bodyPr/>
        <a:lstStyle/>
        <a:p>
          <a:r>
            <a:rPr lang="it-IT" dirty="0" smtClean="0"/>
            <a:t>C’è almeno una cosa fra le tante previste per tutta la classe che può essere svolta anche dall’alunno che segue il PEI?</a:t>
          </a:r>
          <a:endParaRPr lang="it-IT" dirty="0"/>
        </a:p>
      </dgm:t>
    </dgm:pt>
    <dgm:pt modelId="{02BFB88C-824A-4D83-A839-B7FC9AD45474}" type="parTrans" cxnId="{D8281E4B-AC88-4AFE-BBDA-A9DB3FBA1058}">
      <dgm:prSet/>
      <dgm:spPr/>
      <dgm:t>
        <a:bodyPr/>
        <a:lstStyle/>
        <a:p>
          <a:endParaRPr lang="it-IT"/>
        </a:p>
      </dgm:t>
    </dgm:pt>
    <dgm:pt modelId="{D5578207-C797-46D5-8345-C275FDD3DFD0}" type="sibTrans" cxnId="{D8281E4B-AC88-4AFE-BBDA-A9DB3FBA1058}">
      <dgm:prSet/>
      <dgm:spPr/>
      <dgm:t>
        <a:bodyPr/>
        <a:lstStyle/>
        <a:p>
          <a:endParaRPr lang="it-IT"/>
        </a:p>
      </dgm:t>
    </dgm:pt>
    <dgm:pt modelId="{5F17BFF5-B494-4D50-B61E-B033134BADF4}">
      <dgm:prSet phldrT="[Testo]"/>
      <dgm:spPr/>
      <dgm:t>
        <a:bodyPr/>
        <a:lstStyle/>
        <a:p>
          <a:r>
            <a:rPr lang="it-IT" dirty="0" smtClean="0"/>
            <a:t>C’è almeno una cosa fra quelle contemplate per l’alunno in difficoltà che può essere proposta anche agli altri compagni di classe?</a:t>
          </a:r>
          <a:endParaRPr lang="it-IT" dirty="0"/>
        </a:p>
      </dgm:t>
    </dgm:pt>
    <dgm:pt modelId="{45A8DF9F-C783-45A2-ADDE-D9E36A03FC45}" type="parTrans" cxnId="{7D271792-9FAA-46DD-9AD9-A169AFE4974C}">
      <dgm:prSet/>
      <dgm:spPr/>
      <dgm:t>
        <a:bodyPr/>
        <a:lstStyle/>
        <a:p>
          <a:endParaRPr lang="it-IT"/>
        </a:p>
      </dgm:t>
    </dgm:pt>
    <dgm:pt modelId="{A2C11C7A-8846-46C5-B153-EEC14D31B7B1}" type="sibTrans" cxnId="{7D271792-9FAA-46DD-9AD9-A169AFE4974C}">
      <dgm:prSet/>
      <dgm:spPr/>
      <dgm:t>
        <a:bodyPr/>
        <a:lstStyle/>
        <a:p>
          <a:endParaRPr lang="it-IT"/>
        </a:p>
      </dgm:t>
    </dgm:pt>
    <dgm:pt modelId="{D3598206-1F87-4BEE-AF85-1BAC8211C5FB}" type="pres">
      <dgm:prSet presAssocID="{766ED53E-B584-4022-96C6-2773AE6F4467}" presName="Name0" presStyleCnt="0">
        <dgm:presLayoutVars>
          <dgm:dir/>
          <dgm:animLvl val="lvl"/>
          <dgm:resizeHandles val="exact"/>
        </dgm:presLayoutVars>
      </dgm:prSet>
      <dgm:spPr/>
      <dgm:t>
        <a:bodyPr/>
        <a:lstStyle/>
        <a:p>
          <a:endParaRPr lang="it-IT"/>
        </a:p>
      </dgm:t>
    </dgm:pt>
    <dgm:pt modelId="{4E48A65D-A848-43C1-8D24-4319CF37AA00}" type="pres">
      <dgm:prSet presAssocID="{C8AC6857-778B-49A2-8F31-0D8D5823FABF}" presName="composite" presStyleCnt="0"/>
      <dgm:spPr/>
    </dgm:pt>
    <dgm:pt modelId="{06F58016-3B5E-4D82-B4E6-C83FB6789CBB}" type="pres">
      <dgm:prSet presAssocID="{C8AC6857-778B-49A2-8F31-0D8D5823FABF}" presName="parTx" presStyleLbl="alignNode1" presStyleIdx="0" presStyleCnt="2">
        <dgm:presLayoutVars>
          <dgm:chMax val="0"/>
          <dgm:chPref val="0"/>
          <dgm:bulletEnabled val="1"/>
        </dgm:presLayoutVars>
      </dgm:prSet>
      <dgm:spPr/>
      <dgm:t>
        <a:bodyPr/>
        <a:lstStyle/>
        <a:p>
          <a:endParaRPr lang="it-IT"/>
        </a:p>
      </dgm:t>
    </dgm:pt>
    <dgm:pt modelId="{32AAEA42-E4E8-4510-8BEE-D2E5D808D92E}" type="pres">
      <dgm:prSet presAssocID="{C8AC6857-778B-49A2-8F31-0D8D5823FABF}" presName="desTx" presStyleLbl="alignAccFollowNode1" presStyleIdx="0" presStyleCnt="2">
        <dgm:presLayoutVars>
          <dgm:bulletEnabled val="1"/>
        </dgm:presLayoutVars>
      </dgm:prSet>
      <dgm:spPr/>
    </dgm:pt>
    <dgm:pt modelId="{BE7FDC3F-9EA2-4D61-8BF9-8AE2AC6612D9}" type="pres">
      <dgm:prSet presAssocID="{D5578207-C797-46D5-8345-C275FDD3DFD0}" presName="space" presStyleCnt="0"/>
      <dgm:spPr/>
    </dgm:pt>
    <dgm:pt modelId="{9371A0AC-62A5-4EAD-B2F8-FE86A63D11BC}" type="pres">
      <dgm:prSet presAssocID="{5F17BFF5-B494-4D50-B61E-B033134BADF4}" presName="composite" presStyleCnt="0"/>
      <dgm:spPr/>
    </dgm:pt>
    <dgm:pt modelId="{94F83630-E703-4AB4-ABC6-1925F509189F}" type="pres">
      <dgm:prSet presAssocID="{5F17BFF5-B494-4D50-B61E-B033134BADF4}" presName="parTx" presStyleLbl="alignNode1" presStyleIdx="1" presStyleCnt="2">
        <dgm:presLayoutVars>
          <dgm:chMax val="0"/>
          <dgm:chPref val="0"/>
          <dgm:bulletEnabled val="1"/>
        </dgm:presLayoutVars>
      </dgm:prSet>
      <dgm:spPr/>
      <dgm:t>
        <a:bodyPr/>
        <a:lstStyle/>
        <a:p>
          <a:endParaRPr lang="it-IT"/>
        </a:p>
      </dgm:t>
    </dgm:pt>
    <dgm:pt modelId="{C0E716E7-ADB1-4D8A-A81A-F83DB955CA22}" type="pres">
      <dgm:prSet presAssocID="{5F17BFF5-B494-4D50-B61E-B033134BADF4}" presName="desTx" presStyleLbl="alignAccFollowNode1" presStyleIdx="1" presStyleCnt="2">
        <dgm:presLayoutVars>
          <dgm:bulletEnabled val="1"/>
        </dgm:presLayoutVars>
      </dgm:prSet>
      <dgm:spPr/>
    </dgm:pt>
  </dgm:ptLst>
  <dgm:cxnLst>
    <dgm:cxn modelId="{3CE835A8-ABCB-4081-9758-65C4550A1064}" type="presOf" srcId="{5F17BFF5-B494-4D50-B61E-B033134BADF4}" destId="{94F83630-E703-4AB4-ABC6-1925F509189F}" srcOrd="0" destOrd="0" presId="urn:microsoft.com/office/officeart/2005/8/layout/hList1"/>
    <dgm:cxn modelId="{74732AA5-A890-4ABC-AFC8-97B0E350BEAB}" type="presOf" srcId="{766ED53E-B584-4022-96C6-2773AE6F4467}" destId="{D3598206-1F87-4BEE-AF85-1BAC8211C5FB}" srcOrd="0" destOrd="0" presId="urn:microsoft.com/office/officeart/2005/8/layout/hList1"/>
    <dgm:cxn modelId="{1BBFBAD8-F1DC-4F63-8CDE-559A1783FFE7}" type="presOf" srcId="{C8AC6857-778B-49A2-8F31-0D8D5823FABF}" destId="{06F58016-3B5E-4D82-B4E6-C83FB6789CBB}" srcOrd="0" destOrd="0" presId="urn:microsoft.com/office/officeart/2005/8/layout/hList1"/>
    <dgm:cxn modelId="{D8281E4B-AC88-4AFE-BBDA-A9DB3FBA1058}" srcId="{766ED53E-B584-4022-96C6-2773AE6F4467}" destId="{C8AC6857-778B-49A2-8F31-0D8D5823FABF}" srcOrd="0" destOrd="0" parTransId="{02BFB88C-824A-4D83-A839-B7FC9AD45474}" sibTransId="{D5578207-C797-46D5-8345-C275FDD3DFD0}"/>
    <dgm:cxn modelId="{7D271792-9FAA-46DD-9AD9-A169AFE4974C}" srcId="{766ED53E-B584-4022-96C6-2773AE6F4467}" destId="{5F17BFF5-B494-4D50-B61E-B033134BADF4}" srcOrd="1" destOrd="0" parTransId="{45A8DF9F-C783-45A2-ADDE-D9E36A03FC45}" sibTransId="{A2C11C7A-8846-46C5-B153-EEC14D31B7B1}"/>
    <dgm:cxn modelId="{B683AD7D-7175-45DE-9630-2D7AA2B35D91}" type="presParOf" srcId="{D3598206-1F87-4BEE-AF85-1BAC8211C5FB}" destId="{4E48A65D-A848-43C1-8D24-4319CF37AA00}" srcOrd="0" destOrd="0" presId="urn:microsoft.com/office/officeart/2005/8/layout/hList1"/>
    <dgm:cxn modelId="{6556A833-9F98-4416-9EDD-A807C7AD3F90}" type="presParOf" srcId="{4E48A65D-A848-43C1-8D24-4319CF37AA00}" destId="{06F58016-3B5E-4D82-B4E6-C83FB6789CBB}" srcOrd="0" destOrd="0" presId="urn:microsoft.com/office/officeart/2005/8/layout/hList1"/>
    <dgm:cxn modelId="{EC6595DB-03B6-464B-8D24-21EBDD7E64B8}" type="presParOf" srcId="{4E48A65D-A848-43C1-8D24-4319CF37AA00}" destId="{32AAEA42-E4E8-4510-8BEE-D2E5D808D92E}" srcOrd="1" destOrd="0" presId="urn:microsoft.com/office/officeart/2005/8/layout/hList1"/>
    <dgm:cxn modelId="{E0069608-DF1B-486C-998D-843BB64CCCC8}" type="presParOf" srcId="{D3598206-1F87-4BEE-AF85-1BAC8211C5FB}" destId="{BE7FDC3F-9EA2-4D61-8BF9-8AE2AC6612D9}" srcOrd="1" destOrd="0" presId="urn:microsoft.com/office/officeart/2005/8/layout/hList1"/>
    <dgm:cxn modelId="{DAC9F708-9D01-4090-B807-425D9FF4CBEB}" type="presParOf" srcId="{D3598206-1F87-4BEE-AF85-1BAC8211C5FB}" destId="{9371A0AC-62A5-4EAD-B2F8-FE86A63D11BC}" srcOrd="2" destOrd="0" presId="urn:microsoft.com/office/officeart/2005/8/layout/hList1"/>
    <dgm:cxn modelId="{8A30A69B-DBCB-4DA4-9AD6-3A52146243B0}" type="presParOf" srcId="{9371A0AC-62A5-4EAD-B2F8-FE86A63D11BC}" destId="{94F83630-E703-4AB4-ABC6-1925F509189F}" srcOrd="0" destOrd="0" presId="urn:microsoft.com/office/officeart/2005/8/layout/hList1"/>
    <dgm:cxn modelId="{0A9EA0A7-7C79-4B4F-B3F6-5C781C0C6078}" type="presParOf" srcId="{9371A0AC-62A5-4EAD-B2F8-FE86A63D11BC}" destId="{C0E716E7-ADB1-4D8A-A81A-F83DB955CA22}"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01EC8D0-A880-4479-B274-D65D60480AF3}" type="doc">
      <dgm:prSet loTypeId="urn:microsoft.com/office/officeart/2005/8/layout/list1" loCatId="list" qsTypeId="urn:microsoft.com/office/officeart/2005/8/quickstyle/3d3" qsCatId="3D" csTypeId="urn:microsoft.com/office/officeart/2005/8/colors/accent1_2" csCatId="accent1" phldr="1"/>
      <dgm:spPr/>
      <dgm:t>
        <a:bodyPr/>
        <a:lstStyle/>
        <a:p>
          <a:endParaRPr lang="it-IT"/>
        </a:p>
      </dgm:t>
    </dgm:pt>
    <dgm:pt modelId="{5891F54D-6B50-4E0C-8792-54E68E6AE628}">
      <dgm:prSet phldrT="[Testo]" custT="1"/>
      <dgm:spPr>
        <a:solidFill>
          <a:schemeClr val="accent1">
            <a:lumMod val="50000"/>
          </a:schemeClr>
        </a:solidFill>
      </dgm:spPr>
      <dgm:t>
        <a:bodyPr/>
        <a:lstStyle/>
        <a:p>
          <a:pPr algn="just"/>
          <a:r>
            <a:rPr lang="it-IT" sz="2700" b="0" dirty="0" smtClean="0">
              <a:latin typeface="+mj-lt"/>
              <a:cs typeface="Times New Roman" pitchFamily="18" charset="0"/>
            </a:rPr>
            <a:t>Attualmente, alla luce degli studi e delle ricerche più recenti, l’</a:t>
          </a:r>
          <a:r>
            <a:rPr lang="it-IT" sz="2700" b="1" dirty="0" smtClean="0">
              <a:latin typeface="+mj-lt"/>
              <a:cs typeface="Times New Roman" pitchFamily="18" charset="0"/>
            </a:rPr>
            <a:t>intelligenza</a:t>
          </a:r>
          <a:r>
            <a:rPr lang="it-IT" sz="2700" b="0" dirty="0" smtClean="0">
              <a:latin typeface="+mj-lt"/>
              <a:cs typeface="Times New Roman" pitchFamily="18" charset="0"/>
            </a:rPr>
            <a:t> non viene più considerata come una “facoltà”, un “tratto”, un “capitale di abilità” di cui si possa essere più o meno dotati, ma, viene considerata come un “sistema”, un intreccio complesso di elementi diversi, innati ed appresi, tra loro diversificati, che tra loro interagiscono continuamente (Gardner 1991; 1993).</a:t>
          </a:r>
          <a:endParaRPr lang="it-IT" sz="2700" b="0" dirty="0">
            <a:latin typeface="+mj-lt"/>
            <a:cs typeface="Times New Roman" pitchFamily="18" charset="0"/>
          </a:endParaRPr>
        </a:p>
      </dgm:t>
    </dgm:pt>
    <dgm:pt modelId="{646A4F09-EB0C-4C2E-9C5F-D90F3BFA2387}" type="parTrans" cxnId="{6F76BAC2-A697-4D7E-A71E-618D0FD618B4}">
      <dgm:prSet/>
      <dgm:spPr/>
      <dgm:t>
        <a:bodyPr/>
        <a:lstStyle/>
        <a:p>
          <a:endParaRPr lang="it-IT"/>
        </a:p>
      </dgm:t>
    </dgm:pt>
    <dgm:pt modelId="{EEB157EB-7364-4ECA-955C-ADF4D55E9F81}" type="sibTrans" cxnId="{6F76BAC2-A697-4D7E-A71E-618D0FD618B4}">
      <dgm:prSet/>
      <dgm:spPr/>
      <dgm:t>
        <a:bodyPr/>
        <a:lstStyle/>
        <a:p>
          <a:endParaRPr lang="it-IT"/>
        </a:p>
      </dgm:t>
    </dgm:pt>
    <dgm:pt modelId="{D5AD485D-7E89-4063-861A-6C5BBCE40F2D}" type="pres">
      <dgm:prSet presAssocID="{B01EC8D0-A880-4479-B274-D65D60480AF3}" presName="linear" presStyleCnt="0">
        <dgm:presLayoutVars>
          <dgm:dir/>
          <dgm:animLvl val="lvl"/>
          <dgm:resizeHandles val="exact"/>
        </dgm:presLayoutVars>
      </dgm:prSet>
      <dgm:spPr/>
      <dgm:t>
        <a:bodyPr/>
        <a:lstStyle/>
        <a:p>
          <a:endParaRPr lang="it-IT"/>
        </a:p>
      </dgm:t>
    </dgm:pt>
    <dgm:pt modelId="{EB884896-F462-42FA-8017-37767454A378}" type="pres">
      <dgm:prSet presAssocID="{5891F54D-6B50-4E0C-8792-54E68E6AE628}" presName="parentLin" presStyleCnt="0"/>
      <dgm:spPr/>
    </dgm:pt>
    <dgm:pt modelId="{17B3E5B6-9DE8-4C11-B256-48A2AFE94AF6}" type="pres">
      <dgm:prSet presAssocID="{5891F54D-6B50-4E0C-8792-54E68E6AE628}" presName="parentLeftMargin" presStyleLbl="node1" presStyleIdx="0" presStyleCnt="1"/>
      <dgm:spPr/>
      <dgm:t>
        <a:bodyPr/>
        <a:lstStyle/>
        <a:p>
          <a:endParaRPr lang="it-IT"/>
        </a:p>
      </dgm:t>
    </dgm:pt>
    <dgm:pt modelId="{7AC58559-8D9C-4A3B-892F-999A7A88FB37}" type="pres">
      <dgm:prSet presAssocID="{5891F54D-6B50-4E0C-8792-54E68E6AE628}" presName="parentText" presStyleLbl="node1" presStyleIdx="0" presStyleCnt="1" custScaleX="142997" custScaleY="777732" custLinFactNeighborX="-38403" custLinFactNeighborY="1153">
        <dgm:presLayoutVars>
          <dgm:chMax val="0"/>
          <dgm:bulletEnabled val="1"/>
        </dgm:presLayoutVars>
      </dgm:prSet>
      <dgm:spPr/>
      <dgm:t>
        <a:bodyPr/>
        <a:lstStyle/>
        <a:p>
          <a:endParaRPr lang="it-IT"/>
        </a:p>
      </dgm:t>
    </dgm:pt>
    <dgm:pt modelId="{5B0734B0-2772-4DEB-B4BD-D95B3371BBE9}" type="pres">
      <dgm:prSet presAssocID="{5891F54D-6B50-4E0C-8792-54E68E6AE628}" presName="negativeSpace" presStyleCnt="0"/>
      <dgm:spPr/>
    </dgm:pt>
    <dgm:pt modelId="{F18FFBC3-EDC0-4CCC-A64B-C937CCE9CC45}" type="pres">
      <dgm:prSet presAssocID="{5891F54D-6B50-4E0C-8792-54E68E6AE628}" presName="childText" presStyleLbl="conFgAcc1" presStyleIdx="0" presStyleCnt="1">
        <dgm:presLayoutVars>
          <dgm:bulletEnabled val="1"/>
        </dgm:presLayoutVars>
      </dgm:prSet>
      <dgm:spPr/>
    </dgm:pt>
  </dgm:ptLst>
  <dgm:cxnLst>
    <dgm:cxn modelId="{40B35493-5F59-42AA-B05A-F4FD4D926F73}" type="presOf" srcId="{5891F54D-6B50-4E0C-8792-54E68E6AE628}" destId="{7AC58559-8D9C-4A3B-892F-999A7A88FB37}" srcOrd="1" destOrd="0" presId="urn:microsoft.com/office/officeart/2005/8/layout/list1"/>
    <dgm:cxn modelId="{F6B5E7CE-09A9-4921-82D0-9165D75E08A8}" type="presOf" srcId="{B01EC8D0-A880-4479-B274-D65D60480AF3}" destId="{D5AD485D-7E89-4063-861A-6C5BBCE40F2D}" srcOrd="0" destOrd="0" presId="urn:microsoft.com/office/officeart/2005/8/layout/list1"/>
    <dgm:cxn modelId="{6F76BAC2-A697-4D7E-A71E-618D0FD618B4}" srcId="{B01EC8D0-A880-4479-B274-D65D60480AF3}" destId="{5891F54D-6B50-4E0C-8792-54E68E6AE628}" srcOrd="0" destOrd="0" parTransId="{646A4F09-EB0C-4C2E-9C5F-D90F3BFA2387}" sibTransId="{EEB157EB-7364-4ECA-955C-ADF4D55E9F81}"/>
    <dgm:cxn modelId="{072675D8-C9B6-40D6-8E32-64557C9E8E2C}" type="presOf" srcId="{5891F54D-6B50-4E0C-8792-54E68E6AE628}" destId="{17B3E5B6-9DE8-4C11-B256-48A2AFE94AF6}" srcOrd="0" destOrd="0" presId="urn:microsoft.com/office/officeart/2005/8/layout/list1"/>
    <dgm:cxn modelId="{80441C86-CE6F-4F69-ADF2-2BAD83703F24}" type="presParOf" srcId="{D5AD485D-7E89-4063-861A-6C5BBCE40F2D}" destId="{EB884896-F462-42FA-8017-37767454A378}" srcOrd="0" destOrd="0" presId="urn:microsoft.com/office/officeart/2005/8/layout/list1"/>
    <dgm:cxn modelId="{6645E99F-EB06-4C13-8CB4-1EB958BB388A}" type="presParOf" srcId="{EB884896-F462-42FA-8017-37767454A378}" destId="{17B3E5B6-9DE8-4C11-B256-48A2AFE94AF6}" srcOrd="0" destOrd="0" presId="urn:microsoft.com/office/officeart/2005/8/layout/list1"/>
    <dgm:cxn modelId="{66D52C7B-1366-4C98-AF3E-6C44524AAE83}" type="presParOf" srcId="{EB884896-F462-42FA-8017-37767454A378}" destId="{7AC58559-8D9C-4A3B-892F-999A7A88FB37}" srcOrd="1" destOrd="0" presId="urn:microsoft.com/office/officeart/2005/8/layout/list1"/>
    <dgm:cxn modelId="{43DAFC69-014D-459F-B54B-D2A392F94112}" type="presParOf" srcId="{D5AD485D-7E89-4063-861A-6C5BBCE40F2D}" destId="{5B0734B0-2772-4DEB-B4BD-D95B3371BBE9}" srcOrd="1" destOrd="0" presId="urn:microsoft.com/office/officeart/2005/8/layout/list1"/>
    <dgm:cxn modelId="{EF237960-0215-4966-8425-7EEB71BDAF54}" type="presParOf" srcId="{D5AD485D-7E89-4063-861A-6C5BBCE40F2D}" destId="{F18FFBC3-EDC0-4CCC-A64B-C937CCE9CC45}"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305F7C0-3814-438A-B7E8-5558D28AAFD8}" type="doc">
      <dgm:prSet loTypeId="urn:microsoft.com/office/officeart/2005/8/layout/vProcess5" loCatId="process" qsTypeId="urn:microsoft.com/office/officeart/2005/8/quickstyle/3d3" qsCatId="3D" csTypeId="urn:microsoft.com/office/officeart/2005/8/colors/accent1_2" csCatId="accent1" phldr="1"/>
      <dgm:spPr/>
      <dgm:t>
        <a:bodyPr/>
        <a:lstStyle/>
        <a:p>
          <a:endParaRPr lang="it-IT"/>
        </a:p>
      </dgm:t>
    </dgm:pt>
    <dgm:pt modelId="{32EFFBD0-CC3A-418B-8190-C97C7CB05BA3}">
      <dgm:prSet phldrT="[Testo]" custT="1"/>
      <dgm:spPr/>
      <dgm:t>
        <a:bodyPr/>
        <a:lstStyle/>
        <a:p>
          <a:pPr algn="ctr"/>
          <a:r>
            <a:rPr lang="it-IT" sz="1800" dirty="0" smtClean="0">
              <a:latin typeface="+mj-lt"/>
              <a:cs typeface="Times New Roman" pitchFamily="18" charset="0"/>
            </a:rPr>
            <a:t>Nell’insegnamento è importante tener conto delle </a:t>
          </a:r>
          <a:r>
            <a:rPr lang="it-IT" sz="1800" b="1" dirty="0" smtClean="0">
              <a:latin typeface="+mj-lt"/>
              <a:cs typeface="Times New Roman" pitchFamily="18" charset="0"/>
            </a:rPr>
            <a:t>differenze individuali </a:t>
          </a:r>
          <a:r>
            <a:rPr lang="it-IT" sz="1800" dirty="0" smtClean="0">
              <a:latin typeface="+mj-lt"/>
              <a:cs typeface="Times New Roman" pitchFamily="18" charset="0"/>
            </a:rPr>
            <a:t>che stanno alla base dell’apprendimento.</a:t>
          </a:r>
          <a:endParaRPr lang="it-IT" sz="1800" dirty="0">
            <a:latin typeface="+mj-lt"/>
            <a:cs typeface="Times New Roman" pitchFamily="18" charset="0"/>
          </a:endParaRPr>
        </a:p>
      </dgm:t>
    </dgm:pt>
    <dgm:pt modelId="{F55DCD8E-02A9-430F-A08A-6438B4364CAF}" type="parTrans" cxnId="{02CB755B-9785-4CB6-9D1C-BBF2C1EB0A85}">
      <dgm:prSet/>
      <dgm:spPr/>
      <dgm:t>
        <a:bodyPr/>
        <a:lstStyle/>
        <a:p>
          <a:endParaRPr lang="it-IT"/>
        </a:p>
      </dgm:t>
    </dgm:pt>
    <dgm:pt modelId="{835A33D2-5581-410B-B38E-7A1804E624C4}" type="sibTrans" cxnId="{02CB755B-9785-4CB6-9D1C-BBF2C1EB0A85}">
      <dgm:prSet/>
      <dgm:spPr>
        <a:solidFill>
          <a:srgbClr val="00B050">
            <a:alpha val="90000"/>
          </a:srgbClr>
        </a:solidFill>
      </dgm:spPr>
      <dgm:t>
        <a:bodyPr/>
        <a:lstStyle/>
        <a:p>
          <a:endParaRPr lang="it-IT">
            <a:latin typeface="Times New Roman" pitchFamily="18" charset="0"/>
            <a:cs typeface="Times New Roman" pitchFamily="18" charset="0"/>
          </a:endParaRPr>
        </a:p>
      </dgm:t>
    </dgm:pt>
    <dgm:pt modelId="{F6D0952D-AAA6-4988-A09A-547C773B9055}">
      <dgm:prSet phldrT="[Testo]" custT="1"/>
      <dgm:spPr/>
      <dgm:t>
        <a:bodyPr/>
        <a:lstStyle/>
        <a:p>
          <a:pPr algn="ctr"/>
          <a:r>
            <a:rPr lang="it-IT" sz="1800" dirty="0" smtClean="0">
              <a:latin typeface="+mj-lt"/>
              <a:cs typeface="Times New Roman" pitchFamily="18" charset="0"/>
            </a:rPr>
            <a:t>Per promuovere l’apprendimento nella modalità più efficace, l’insegnante dovrebbe partire dalla conoscenza e dall’esplorazione dei propri stili cognitivi e delle modalità di apprendimento, per essere consapevole delle preferenze. Questi aspetti influenzano l’insegnamento.</a:t>
          </a:r>
          <a:endParaRPr lang="it-IT" sz="1800" dirty="0">
            <a:latin typeface="+mj-lt"/>
            <a:cs typeface="Times New Roman" pitchFamily="18" charset="0"/>
          </a:endParaRPr>
        </a:p>
      </dgm:t>
    </dgm:pt>
    <dgm:pt modelId="{529716C3-42B5-4A20-9CA1-BB562B7B4D68}" type="parTrans" cxnId="{8574D253-3627-4502-AE29-F808FF1D77BA}">
      <dgm:prSet/>
      <dgm:spPr/>
      <dgm:t>
        <a:bodyPr/>
        <a:lstStyle/>
        <a:p>
          <a:endParaRPr lang="it-IT"/>
        </a:p>
      </dgm:t>
    </dgm:pt>
    <dgm:pt modelId="{B29286BA-5C17-491B-B9CA-AB0D5ACC5CA5}" type="sibTrans" cxnId="{8574D253-3627-4502-AE29-F808FF1D77BA}">
      <dgm:prSet/>
      <dgm:spPr/>
      <dgm:t>
        <a:bodyPr/>
        <a:lstStyle/>
        <a:p>
          <a:endParaRPr lang="it-IT"/>
        </a:p>
      </dgm:t>
    </dgm:pt>
    <dgm:pt modelId="{8975F9E2-0DE0-4EF5-9E9E-F508A4F8530A}" type="pres">
      <dgm:prSet presAssocID="{5305F7C0-3814-438A-B7E8-5558D28AAFD8}" presName="outerComposite" presStyleCnt="0">
        <dgm:presLayoutVars>
          <dgm:chMax val="5"/>
          <dgm:dir/>
          <dgm:resizeHandles val="exact"/>
        </dgm:presLayoutVars>
      </dgm:prSet>
      <dgm:spPr/>
      <dgm:t>
        <a:bodyPr/>
        <a:lstStyle/>
        <a:p>
          <a:endParaRPr lang="it-IT"/>
        </a:p>
      </dgm:t>
    </dgm:pt>
    <dgm:pt modelId="{243FA92B-06BB-4D47-A5A8-EF9C2039F6AF}" type="pres">
      <dgm:prSet presAssocID="{5305F7C0-3814-438A-B7E8-5558D28AAFD8}" presName="dummyMaxCanvas" presStyleCnt="0">
        <dgm:presLayoutVars/>
      </dgm:prSet>
      <dgm:spPr/>
    </dgm:pt>
    <dgm:pt modelId="{935B6818-4874-4DFF-9068-5B786CCFAC0C}" type="pres">
      <dgm:prSet presAssocID="{5305F7C0-3814-438A-B7E8-5558D28AAFD8}" presName="TwoNodes_1" presStyleLbl="node1" presStyleIdx="0" presStyleCnt="2" custScaleY="55556">
        <dgm:presLayoutVars>
          <dgm:bulletEnabled val="1"/>
        </dgm:presLayoutVars>
      </dgm:prSet>
      <dgm:spPr/>
      <dgm:t>
        <a:bodyPr/>
        <a:lstStyle/>
        <a:p>
          <a:endParaRPr lang="it-IT"/>
        </a:p>
      </dgm:t>
    </dgm:pt>
    <dgm:pt modelId="{D478657E-C941-418F-B552-320A67A9DF0C}" type="pres">
      <dgm:prSet presAssocID="{5305F7C0-3814-438A-B7E8-5558D28AAFD8}" presName="TwoNodes_2" presStyleLbl="node1" presStyleIdx="1" presStyleCnt="2" custScaleY="138889" custLinFactNeighborX="-1279" custLinFactNeighborY="-15278">
        <dgm:presLayoutVars>
          <dgm:bulletEnabled val="1"/>
        </dgm:presLayoutVars>
      </dgm:prSet>
      <dgm:spPr/>
      <dgm:t>
        <a:bodyPr/>
        <a:lstStyle/>
        <a:p>
          <a:endParaRPr lang="it-IT"/>
        </a:p>
      </dgm:t>
    </dgm:pt>
    <dgm:pt modelId="{CD70228F-AA03-4CFD-BC0D-3054187538A1}" type="pres">
      <dgm:prSet presAssocID="{5305F7C0-3814-438A-B7E8-5558D28AAFD8}" presName="TwoConn_1-2" presStyleLbl="fgAccFollowNode1" presStyleIdx="0" presStyleCnt="1" custLinFactNeighborX="241" custLinFactNeighborY="-19480">
        <dgm:presLayoutVars>
          <dgm:bulletEnabled val="1"/>
        </dgm:presLayoutVars>
      </dgm:prSet>
      <dgm:spPr/>
      <dgm:t>
        <a:bodyPr/>
        <a:lstStyle/>
        <a:p>
          <a:endParaRPr lang="it-IT"/>
        </a:p>
      </dgm:t>
    </dgm:pt>
    <dgm:pt modelId="{A04FE291-7568-4C3F-A05E-2926DAAB3D28}" type="pres">
      <dgm:prSet presAssocID="{5305F7C0-3814-438A-B7E8-5558D28AAFD8}" presName="TwoNodes_1_text" presStyleLbl="node1" presStyleIdx="1" presStyleCnt="2">
        <dgm:presLayoutVars>
          <dgm:bulletEnabled val="1"/>
        </dgm:presLayoutVars>
      </dgm:prSet>
      <dgm:spPr/>
      <dgm:t>
        <a:bodyPr/>
        <a:lstStyle/>
        <a:p>
          <a:endParaRPr lang="it-IT"/>
        </a:p>
      </dgm:t>
    </dgm:pt>
    <dgm:pt modelId="{F31C5F63-25B7-440A-ADB0-E97536139D70}" type="pres">
      <dgm:prSet presAssocID="{5305F7C0-3814-438A-B7E8-5558D28AAFD8}" presName="TwoNodes_2_text" presStyleLbl="node1" presStyleIdx="1" presStyleCnt="2">
        <dgm:presLayoutVars>
          <dgm:bulletEnabled val="1"/>
        </dgm:presLayoutVars>
      </dgm:prSet>
      <dgm:spPr/>
      <dgm:t>
        <a:bodyPr/>
        <a:lstStyle/>
        <a:p>
          <a:endParaRPr lang="it-IT"/>
        </a:p>
      </dgm:t>
    </dgm:pt>
  </dgm:ptLst>
  <dgm:cxnLst>
    <dgm:cxn modelId="{5F46C05B-9C58-44F4-BB76-D2DE43578C01}" type="presOf" srcId="{5305F7C0-3814-438A-B7E8-5558D28AAFD8}" destId="{8975F9E2-0DE0-4EF5-9E9E-F508A4F8530A}" srcOrd="0" destOrd="0" presId="urn:microsoft.com/office/officeart/2005/8/layout/vProcess5"/>
    <dgm:cxn modelId="{57ED6428-D68B-4D3A-A04D-E6D2EB15475B}" type="presOf" srcId="{32EFFBD0-CC3A-418B-8190-C97C7CB05BA3}" destId="{935B6818-4874-4DFF-9068-5B786CCFAC0C}" srcOrd="0" destOrd="0" presId="urn:microsoft.com/office/officeart/2005/8/layout/vProcess5"/>
    <dgm:cxn modelId="{02CB755B-9785-4CB6-9D1C-BBF2C1EB0A85}" srcId="{5305F7C0-3814-438A-B7E8-5558D28AAFD8}" destId="{32EFFBD0-CC3A-418B-8190-C97C7CB05BA3}" srcOrd="0" destOrd="0" parTransId="{F55DCD8E-02A9-430F-A08A-6438B4364CAF}" sibTransId="{835A33D2-5581-410B-B38E-7A1804E624C4}"/>
    <dgm:cxn modelId="{8574D253-3627-4502-AE29-F808FF1D77BA}" srcId="{5305F7C0-3814-438A-B7E8-5558D28AAFD8}" destId="{F6D0952D-AAA6-4988-A09A-547C773B9055}" srcOrd="1" destOrd="0" parTransId="{529716C3-42B5-4A20-9CA1-BB562B7B4D68}" sibTransId="{B29286BA-5C17-491B-B9CA-AB0D5ACC5CA5}"/>
    <dgm:cxn modelId="{C2D18457-499C-49FF-9253-0D76CEBB56F6}" type="presOf" srcId="{32EFFBD0-CC3A-418B-8190-C97C7CB05BA3}" destId="{A04FE291-7568-4C3F-A05E-2926DAAB3D28}" srcOrd="1" destOrd="0" presId="urn:microsoft.com/office/officeart/2005/8/layout/vProcess5"/>
    <dgm:cxn modelId="{38BA635D-9903-4AC9-9618-B7CF27555121}" type="presOf" srcId="{F6D0952D-AAA6-4988-A09A-547C773B9055}" destId="{D478657E-C941-418F-B552-320A67A9DF0C}" srcOrd="0" destOrd="0" presId="urn:microsoft.com/office/officeart/2005/8/layout/vProcess5"/>
    <dgm:cxn modelId="{656BA8B1-A14D-4F0E-A965-AA702627E891}" type="presOf" srcId="{835A33D2-5581-410B-B38E-7A1804E624C4}" destId="{CD70228F-AA03-4CFD-BC0D-3054187538A1}" srcOrd="0" destOrd="0" presId="urn:microsoft.com/office/officeart/2005/8/layout/vProcess5"/>
    <dgm:cxn modelId="{14C20B7B-0D0D-4B64-89FB-AB8FF08A72A6}" type="presOf" srcId="{F6D0952D-AAA6-4988-A09A-547C773B9055}" destId="{F31C5F63-25B7-440A-ADB0-E97536139D70}" srcOrd="1" destOrd="0" presId="urn:microsoft.com/office/officeart/2005/8/layout/vProcess5"/>
    <dgm:cxn modelId="{F7F6CCDF-7338-4149-B67B-C28AB7E331B7}" type="presParOf" srcId="{8975F9E2-0DE0-4EF5-9E9E-F508A4F8530A}" destId="{243FA92B-06BB-4D47-A5A8-EF9C2039F6AF}" srcOrd="0" destOrd="0" presId="urn:microsoft.com/office/officeart/2005/8/layout/vProcess5"/>
    <dgm:cxn modelId="{7DE98262-16A0-413C-AADC-D7C6A1789BE7}" type="presParOf" srcId="{8975F9E2-0DE0-4EF5-9E9E-F508A4F8530A}" destId="{935B6818-4874-4DFF-9068-5B786CCFAC0C}" srcOrd="1" destOrd="0" presId="urn:microsoft.com/office/officeart/2005/8/layout/vProcess5"/>
    <dgm:cxn modelId="{EFA86DB8-253A-44A0-9A07-258902A9E66A}" type="presParOf" srcId="{8975F9E2-0DE0-4EF5-9E9E-F508A4F8530A}" destId="{D478657E-C941-418F-B552-320A67A9DF0C}" srcOrd="2" destOrd="0" presId="urn:microsoft.com/office/officeart/2005/8/layout/vProcess5"/>
    <dgm:cxn modelId="{86CF5660-12A6-4D13-B370-8A31C06D9350}" type="presParOf" srcId="{8975F9E2-0DE0-4EF5-9E9E-F508A4F8530A}" destId="{CD70228F-AA03-4CFD-BC0D-3054187538A1}" srcOrd="3" destOrd="0" presId="urn:microsoft.com/office/officeart/2005/8/layout/vProcess5"/>
    <dgm:cxn modelId="{A2103625-58B7-40E9-B753-88871BD0927D}" type="presParOf" srcId="{8975F9E2-0DE0-4EF5-9E9E-F508A4F8530A}" destId="{A04FE291-7568-4C3F-A05E-2926DAAB3D28}" srcOrd="4" destOrd="0" presId="urn:microsoft.com/office/officeart/2005/8/layout/vProcess5"/>
    <dgm:cxn modelId="{4D516ECF-9006-4FEE-8508-6752392F8947}" type="presParOf" srcId="{8975F9E2-0DE0-4EF5-9E9E-F508A4F8530A}" destId="{F31C5F63-25B7-440A-ADB0-E97536139D70}" srcOrd="5" destOrd="0" presId="urn:microsoft.com/office/officeart/2005/8/layout/vProcess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305F7C0-3814-438A-B7E8-5558D28AAFD8}" type="doc">
      <dgm:prSet loTypeId="urn:microsoft.com/office/officeart/2005/8/layout/vProcess5" loCatId="process" qsTypeId="urn:microsoft.com/office/officeart/2005/8/quickstyle/3d3" qsCatId="3D" csTypeId="urn:microsoft.com/office/officeart/2005/8/colors/accent1_2" csCatId="accent1" phldr="1"/>
      <dgm:spPr/>
      <dgm:t>
        <a:bodyPr/>
        <a:lstStyle/>
        <a:p>
          <a:endParaRPr lang="it-IT"/>
        </a:p>
      </dgm:t>
    </dgm:pt>
    <dgm:pt modelId="{F6D0952D-AAA6-4988-A09A-547C773B9055}">
      <dgm:prSet phldrT="[Testo]" custT="1"/>
      <dgm:spPr>
        <a:solidFill>
          <a:schemeClr val="accent1"/>
        </a:solidFill>
      </dgm:spPr>
      <dgm:t>
        <a:bodyPr/>
        <a:lstStyle/>
        <a:p>
          <a:pPr algn="ctr"/>
          <a:r>
            <a:rPr lang="it-IT" sz="2000" dirty="0" smtClean="0">
              <a:latin typeface="+mj-lt"/>
              <a:cs typeface="Times New Roman" pitchFamily="18" charset="0"/>
            </a:rPr>
            <a:t>L’insegnante dovrebbe poi esplorare e far esplorare agli alunni i diversi stili cognitivi e di apprendimento, permettendo agli allievi di divenire consapevoli delle proprie modalità cognitive e di apprendimento; nel valorizzare queste differenze esse diventano punti di forza su cui agire</a:t>
          </a:r>
          <a:endParaRPr lang="it-IT" sz="2000" dirty="0">
            <a:latin typeface="+mj-lt"/>
            <a:cs typeface="Times New Roman" pitchFamily="18" charset="0"/>
          </a:endParaRPr>
        </a:p>
      </dgm:t>
    </dgm:pt>
    <dgm:pt modelId="{529716C3-42B5-4A20-9CA1-BB562B7B4D68}" type="parTrans" cxnId="{8574D253-3627-4502-AE29-F808FF1D77BA}">
      <dgm:prSet/>
      <dgm:spPr/>
      <dgm:t>
        <a:bodyPr/>
        <a:lstStyle/>
        <a:p>
          <a:endParaRPr lang="it-IT"/>
        </a:p>
      </dgm:t>
    </dgm:pt>
    <dgm:pt modelId="{B29286BA-5C17-491B-B9CA-AB0D5ACC5CA5}" type="sibTrans" cxnId="{8574D253-3627-4502-AE29-F808FF1D77BA}">
      <dgm:prSet/>
      <dgm:spPr>
        <a:solidFill>
          <a:srgbClr val="00B050">
            <a:alpha val="90000"/>
          </a:srgbClr>
        </a:solidFill>
      </dgm:spPr>
      <dgm:t>
        <a:bodyPr/>
        <a:lstStyle/>
        <a:p>
          <a:endParaRPr lang="it-IT"/>
        </a:p>
      </dgm:t>
    </dgm:pt>
    <dgm:pt modelId="{6FA1CEBD-CE3F-48DE-B8BA-B4A0B033B6C5}">
      <dgm:prSet phldrT="[Testo]" custT="1"/>
      <dgm:spPr>
        <a:solidFill>
          <a:schemeClr val="accent1"/>
        </a:solidFill>
      </dgm:spPr>
      <dgm:t>
        <a:bodyPr/>
        <a:lstStyle/>
        <a:p>
          <a:pPr algn="ctr"/>
          <a:r>
            <a:rPr lang="it-IT" sz="2000" dirty="0" smtClean="0">
              <a:latin typeface="+mj-lt"/>
              <a:cs typeface="Times New Roman" pitchFamily="18" charset="0"/>
            </a:rPr>
            <a:t> In questo modo viene offerta agli allievi l’opportunità di sperimentare stimoli adatti ai diversi stili. </a:t>
          </a:r>
          <a:endParaRPr lang="it-IT" sz="2000" dirty="0">
            <a:latin typeface="+mj-lt"/>
            <a:cs typeface="Times New Roman" pitchFamily="18" charset="0"/>
          </a:endParaRPr>
        </a:p>
      </dgm:t>
    </dgm:pt>
    <dgm:pt modelId="{711C48CB-8F35-4316-A722-853390DD00D1}" type="parTrans" cxnId="{72696B8B-F1B4-4922-BD9A-2668E8CAE094}">
      <dgm:prSet/>
      <dgm:spPr/>
      <dgm:t>
        <a:bodyPr/>
        <a:lstStyle/>
        <a:p>
          <a:endParaRPr lang="it-IT"/>
        </a:p>
      </dgm:t>
    </dgm:pt>
    <dgm:pt modelId="{41D1F6EF-6530-45D1-A994-2BD76EFBBB7D}" type="sibTrans" cxnId="{72696B8B-F1B4-4922-BD9A-2668E8CAE094}">
      <dgm:prSet/>
      <dgm:spPr/>
      <dgm:t>
        <a:bodyPr/>
        <a:lstStyle/>
        <a:p>
          <a:endParaRPr lang="it-IT"/>
        </a:p>
      </dgm:t>
    </dgm:pt>
    <dgm:pt modelId="{8975F9E2-0DE0-4EF5-9E9E-F508A4F8530A}" type="pres">
      <dgm:prSet presAssocID="{5305F7C0-3814-438A-B7E8-5558D28AAFD8}" presName="outerComposite" presStyleCnt="0">
        <dgm:presLayoutVars>
          <dgm:chMax val="5"/>
          <dgm:dir/>
          <dgm:resizeHandles val="exact"/>
        </dgm:presLayoutVars>
      </dgm:prSet>
      <dgm:spPr/>
      <dgm:t>
        <a:bodyPr/>
        <a:lstStyle/>
        <a:p>
          <a:endParaRPr lang="it-IT"/>
        </a:p>
      </dgm:t>
    </dgm:pt>
    <dgm:pt modelId="{243FA92B-06BB-4D47-A5A8-EF9C2039F6AF}" type="pres">
      <dgm:prSet presAssocID="{5305F7C0-3814-438A-B7E8-5558D28AAFD8}" presName="dummyMaxCanvas" presStyleCnt="0">
        <dgm:presLayoutVars/>
      </dgm:prSet>
      <dgm:spPr/>
    </dgm:pt>
    <dgm:pt modelId="{935B6818-4874-4DFF-9068-5B786CCFAC0C}" type="pres">
      <dgm:prSet presAssocID="{5305F7C0-3814-438A-B7E8-5558D28AAFD8}" presName="TwoNodes_1" presStyleLbl="node1" presStyleIdx="0" presStyleCnt="2" custScaleX="101279" custScaleY="91295" custLinFactNeighborX="6458" custLinFactNeighborY="13194">
        <dgm:presLayoutVars>
          <dgm:bulletEnabled val="1"/>
        </dgm:presLayoutVars>
      </dgm:prSet>
      <dgm:spPr/>
      <dgm:t>
        <a:bodyPr/>
        <a:lstStyle/>
        <a:p>
          <a:endParaRPr lang="it-IT"/>
        </a:p>
      </dgm:t>
    </dgm:pt>
    <dgm:pt modelId="{D478657E-C941-418F-B552-320A67A9DF0C}" type="pres">
      <dgm:prSet presAssocID="{5305F7C0-3814-438A-B7E8-5558D28AAFD8}" presName="TwoNodes_2" presStyleLbl="node1" presStyleIdx="1" presStyleCnt="2" custAng="10800000" custFlipVert="1" custScaleX="80138" custScaleY="54167" custLinFactNeighborX="5033" custLinFactNeighborY="5858">
        <dgm:presLayoutVars>
          <dgm:bulletEnabled val="1"/>
        </dgm:presLayoutVars>
      </dgm:prSet>
      <dgm:spPr/>
      <dgm:t>
        <a:bodyPr/>
        <a:lstStyle/>
        <a:p>
          <a:endParaRPr lang="it-IT"/>
        </a:p>
      </dgm:t>
    </dgm:pt>
    <dgm:pt modelId="{CD70228F-AA03-4CFD-BC0D-3054187538A1}" type="pres">
      <dgm:prSet presAssocID="{5305F7C0-3814-438A-B7E8-5558D28AAFD8}" presName="TwoConn_1-2" presStyleLbl="fgAccFollowNode1" presStyleIdx="0" presStyleCnt="1" custLinFactNeighborX="5719" custLinFactNeighborY="9611">
        <dgm:presLayoutVars>
          <dgm:bulletEnabled val="1"/>
        </dgm:presLayoutVars>
      </dgm:prSet>
      <dgm:spPr/>
      <dgm:t>
        <a:bodyPr/>
        <a:lstStyle/>
        <a:p>
          <a:endParaRPr lang="it-IT"/>
        </a:p>
      </dgm:t>
    </dgm:pt>
    <dgm:pt modelId="{A04FE291-7568-4C3F-A05E-2926DAAB3D28}" type="pres">
      <dgm:prSet presAssocID="{5305F7C0-3814-438A-B7E8-5558D28AAFD8}" presName="TwoNodes_1_text" presStyleLbl="node1" presStyleIdx="1" presStyleCnt="2">
        <dgm:presLayoutVars>
          <dgm:bulletEnabled val="1"/>
        </dgm:presLayoutVars>
      </dgm:prSet>
      <dgm:spPr/>
      <dgm:t>
        <a:bodyPr/>
        <a:lstStyle/>
        <a:p>
          <a:endParaRPr lang="it-IT"/>
        </a:p>
      </dgm:t>
    </dgm:pt>
    <dgm:pt modelId="{F31C5F63-25B7-440A-ADB0-E97536139D70}" type="pres">
      <dgm:prSet presAssocID="{5305F7C0-3814-438A-B7E8-5558D28AAFD8}" presName="TwoNodes_2_text" presStyleLbl="node1" presStyleIdx="1" presStyleCnt="2">
        <dgm:presLayoutVars>
          <dgm:bulletEnabled val="1"/>
        </dgm:presLayoutVars>
      </dgm:prSet>
      <dgm:spPr/>
      <dgm:t>
        <a:bodyPr/>
        <a:lstStyle/>
        <a:p>
          <a:endParaRPr lang="it-IT"/>
        </a:p>
      </dgm:t>
    </dgm:pt>
  </dgm:ptLst>
  <dgm:cxnLst>
    <dgm:cxn modelId="{3AED8BE2-6EF8-4600-97F9-C1EB57E4C271}" type="presOf" srcId="{F6D0952D-AAA6-4988-A09A-547C773B9055}" destId="{935B6818-4874-4DFF-9068-5B786CCFAC0C}" srcOrd="0" destOrd="0" presId="urn:microsoft.com/office/officeart/2005/8/layout/vProcess5"/>
    <dgm:cxn modelId="{8574D253-3627-4502-AE29-F808FF1D77BA}" srcId="{5305F7C0-3814-438A-B7E8-5558D28AAFD8}" destId="{F6D0952D-AAA6-4988-A09A-547C773B9055}" srcOrd="0" destOrd="0" parTransId="{529716C3-42B5-4A20-9CA1-BB562B7B4D68}" sibTransId="{B29286BA-5C17-491B-B9CA-AB0D5ACC5CA5}"/>
    <dgm:cxn modelId="{72696B8B-F1B4-4922-BD9A-2668E8CAE094}" srcId="{5305F7C0-3814-438A-B7E8-5558D28AAFD8}" destId="{6FA1CEBD-CE3F-48DE-B8BA-B4A0B033B6C5}" srcOrd="1" destOrd="0" parTransId="{711C48CB-8F35-4316-A722-853390DD00D1}" sibTransId="{41D1F6EF-6530-45D1-A994-2BD76EFBBB7D}"/>
    <dgm:cxn modelId="{BD45E6D4-1C42-4D0F-84C5-749365EC6FD6}" type="presOf" srcId="{6FA1CEBD-CE3F-48DE-B8BA-B4A0B033B6C5}" destId="{F31C5F63-25B7-440A-ADB0-E97536139D70}" srcOrd="1" destOrd="0" presId="urn:microsoft.com/office/officeart/2005/8/layout/vProcess5"/>
    <dgm:cxn modelId="{F623C54D-87DB-4505-9CD2-23A9AED5D6F4}" type="presOf" srcId="{F6D0952D-AAA6-4988-A09A-547C773B9055}" destId="{A04FE291-7568-4C3F-A05E-2926DAAB3D28}" srcOrd="1" destOrd="0" presId="urn:microsoft.com/office/officeart/2005/8/layout/vProcess5"/>
    <dgm:cxn modelId="{E6F5B142-8A9A-4521-AC39-F5C1C67D4D8A}" type="presOf" srcId="{B29286BA-5C17-491B-B9CA-AB0D5ACC5CA5}" destId="{CD70228F-AA03-4CFD-BC0D-3054187538A1}" srcOrd="0" destOrd="0" presId="urn:microsoft.com/office/officeart/2005/8/layout/vProcess5"/>
    <dgm:cxn modelId="{4E4EF9DA-1308-4933-B918-503D7FE3F162}" type="presOf" srcId="{5305F7C0-3814-438A-B7E8-5558D28AAFD8}" destId="{8975F9E2-0DE0-4EF5-9E9E-F508A4F8530A}" srcOrd="0" destOrd="0" presId="urn:microsoft.com/office/officeart/2005/8/layout/vProcess5"/>
    <dgm:cxn modelId="{4F62A872-F717-4D9C-89C7-9FBDE246B260}" type="presOf" srcId="{6FA1CEBD-CE3F-48DE-B8BA-B4A0B033B6C5}" destId="{D478657E-C941-418F-B552-320A67A9DF0C}" srcOrd="0" destOrd="0" presId="urn:microsoft.com/office/officeart/2005/8/layout/vProcess5"/>
    <dgm:cxn modelId="{98FAADFF-6C0B-45A9-8C2A-117E90DF0B3C}" type="presParOf" srcId="{8975F9E2-0DE0-4EF5-9E9E-F508A4F8530A}" destId="{243FA92B-06BB-4D47-A5A8-EF9C2039F6AF}" srcOrd="0" destOrd="0" presId="urn:microsoft.com/office/officeart/2005/8/layout/vProcess5"/>
    <dgm:cxn modelId="{03B6B2C9-5C5E-4946-A4C0-C68352109CC6}" type="presParOf" srcId="{8975F9E2-0DE0-4EF5-9E9E-F508A4F8530A}" destId="{935B6818-4874-4DFF-9068-5B786CCFAC0C}" srcOrd="1" destOrd="0" presId="urn:microsoft.com/office/officeart/2005/8/layout/vProcess5"/>
    <dgm:cxn modelId="{05F4ABF2-131E-4C9F-A460-F2E85E868DBE}" type="presParOf" srcId="{8975F9E2-0DE0-4EF5-9E9E-F508A4F8530A}" destId="{D478657E-C941-418F-B552-320A67A9DF0C}" srcOrd="2" destOrd="0" presId="urn:microsoft.com/office/officeart/2005/8/layout/vProcess5"/>
    <dgm:cxn modelId="{0236C936-7AB3-4314-AAB9-09C9AF344299}" type="presParOf" srcId="{8975F9E2-0DE0-4EF5-9E9E-F508A4F8530A}" destId="{CD70228F-AA03-4CFD-BC0D-3054187538A1}" srcOrd="3" destOrd="0" presId="urn:microsoft.com/office/officeart/2005/8/layout/vProcess5"/>
    <dgm:cxn modelId="{998A67F2-49C8-4915-BAC0-A285BB71D40C}" type="presParOf" srcId="{8975F9E2-0DE0-4EF5-9E9E-F508A4F8530A}" destId="{A04FE291-7568-4C3F-A05E-2926DAAB3D28}" srcOrd="4" destOrd="0" presId="urn:microsoft.com/office/officeart/2005/8/layout/vProcess5"/>
    <dgm:cxn modelId="{20C2475F-8CB4-47CF-ACDC-56779BE3A57B}" type="presParOf" srcId="{8975F9E2-0DE0-4EF5-9E9E-F508A4F8530A}" destId="{F31C5F63-25B7-440A-ADB0-E97536139D70}" srcOrd="5" destOrd="0" presId="urn:microsoft.com/office/officeart/2005/8/layout/vProcess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FB836AD-28F0-43C8-8DDC-4C9D760F49AB}" type="doc">
      <dgm:prSet loTypeId="urn:microsoft.com/office/officeart/2005/8/layout/hList3" loCatId="list" qsTypeId="urn:microsoft.com/office/officeart/2005/8/quickstyle/3d3" qsCatId="3D" csTypeId="urn:microsoft.com/office/officeart/2005/8/colors/accent1_5" csCatId="accent1" phldr="1"/>
      <dgm:spPr/>
      <dgm:t>
        <a:bodyPr/>
        <a:lstStyle/>
        <a:p>
          <a:endParaRPr lang="it-IT"/>
        </a:p>
      </dgm:t>
    </dgm:pt>
    <dgm:pt modelId="{FA9EC9E6-AA79-420B-A70E-969DA4E0AB56}">
      <dgm:prSet phldrT="[Testo]"/>
      <dgm:spPr/>
      <dgm:t>
        <a:bodyPr/>
        <a:lstStyle/>
        <a:p>
          <a:r>
            <a:rPr lang="it-IT" dirty="0" smtClean="0"/>
            <a:t>Secondo Boscolo (1996) la ricerca sulle differenze individuali è stata affrontata secondo tre principali approcci:</a:t>
          </a:r>
          <a:endParaRPr lang="it-IT" dirty="0"/>
        </a:p>
      </dgm:t>
    </dgm:pt>
    <dgm:pt modelId="{ADFBBB0B-69AA-48FB-B549-AACECF7664F6}" type="parTrans" cxnId="{99499D82-74FA-4989-8425-3822604CC145}">
      <dgm:prSet/>
      <dgm:spPr/>
      <dgm:t>
        <a:bodyPr/>
        <a:lstStyle/>
        <a:p>
          <a:endParaRPr lang="it-IT"/>
        </a:p>
      </dgm:t>
    </dgm:pt>
    <dgm:pt modelId="{CD1EFB8D-D891-4900-BED1-4705F1B46852}" type="sibTrans" cxnId="{99499D82-74FA-4989-8425-3822604CC145}">
      <dgm:prSet/>
      <dgm:spPr/>
      <dgm:t>
        <a:bodyPr/>
        <a:lstStyle/>
        <a:p>
          <a:endParaRPr lang="it-IT"/>
        </a:p>
      </dgm:t>
    </dgm:pt>
    <dgm:pt modelId="{1F60741A-8C65-4F0B-8F74-4704E9014AF4}">
      <dgm:prSet phldrT="[Testo]"/>
      <dgm:spPr/>
      <dgm:t>
        <a:bodyPr/>
        <a:lstStyle/>
        <a:p>
          <a:r>
            <a:rPr lang="it-IT" dirty="0" smtClean="0"/>
            <a:t>Approccio cognitivista</a:t>
          </a:r>
          <a:endParaRPr lang="it-IT" dirty="0"/>
        </a:p>
      </dgm:t>
    </dgm:pt>
    <dgm:pt modelId="{DD96E6FD-45B2-4134-BDE9-49C9D1688241}" type="parTrans" cxnId="{D4E2ED9E-AEC5-43AE-AEE9-59EE7BF1DE0E}">
      <dgm:prSet/>
      <dgm:spPr/>
      <dgm:t>
        <a:bodyPr/>
        <a:lstStyle/>
        <a:p>
          <a:endParaRPr lang="it-IT"/>
        </a:p>
      </dgm:t>
    </dgm:pt>
    <dgm:pt modelId="{A9516700-F945-4B2B-B3F5-08AE02E2B92E}" type="sibTrans" cxnId="{D4E2ED9E-AEC5-43AE-AEE9-59EE7BF1DE0E}">
      <dgm:prSet/>
      <dgm:spPr/>
      <dgm:t>
        <a:bodyPr/>
        <a:lstStyle/>
        <a:p>
          <a:endParaRPr lang="it-IT"/>
        </a:p>
      </dgm:t>
    </dgm:pt>
    <dgm:pt modelId="{4A0889D5-DA15-4768-92B5-031D2DF017AF}">
      <dgm:prSet phldrT="[Testo]"/>
      <dgm:spPr/>
      <dgm:t>
        <a:bodyPr/>
        <a:lstStyle/>
        <a:p>
          <a:r>
            <a:rPr lang="it-IT" dirty="0" smtClean="0"/>
            <a:t>Approccio degli stili cognitivi</a:t>
          </a:r>
          <a:endParaRPr lang="it-IT" dirty="0"/>
        </a:p>
      </dgm:t>
    </dgm:pt>
    <dgm:pt modelId="{C31018B0-5854-412F-A6E6-81172598E7C2}" type="parTrans" cxnId="{24B1748C-E8ED-470F-A96D-294E768A71E8}">
      <dgm:prSet/>
      <dgm:spPr/>
      <dgm:t>
        <a:bodyPr/>
        <a:lstStyle/>
        <a:p>
          <a:endParaRPr lang="it-IT"/>
        </a:p>
      </dgm:t>
    </dgm:pt>
    <dgm:pt modelId="{6FBC512D-0751-4A4F-A3B1-6B600639687F}" type="sibTrans" cxnId="{24B1748C-E8ED-470F-A96D-294E768A71E8}">
      <dgm:prSet/>
      <dgm:spPr/>
      <dgm:t>
        <a:bodyPr/>
        <a:lstStyle/>
        <a:p>
          <a:endParaRPr lang="it-IT"/>
        </a:p>
      </dgm:t>
    </dgm:pt>
    <dgm:pt modelId="{6CF2646B-8C59-484A-A1C9-368C69E82312}">
      <dgm:prSet/>
      <dgm:spPr/>
      <dgm:t>
        <a:bodyPr/>
        <a:lstStyle/>
        <a:p>
          <a:r>
            <a:rPr lang="it-IT" dirty="0" smtClean="0"/>
            <a:t>Approccio psicometrico</a:t>
          </a:r>
          <a:endParaRPr lang="it-IT" dirty="0"/>
        </a:p>
      </dgm:t>
    </dgm:pt>
    <dgm:pt modelId="{45A52447-D81B-45F9-9E28-8FBFCDB66DA2}" type="parTrans" cxnId="{B885D85B-87A3-47F4-9798-F6E6B72B6A1C}">
      <dgm:prSet/>
      <dgm:spPr/>
      <dgm:t>
        <a:bodyPr/>
        <a:lstStyle/>
        <a:p>
          <a:endParaRPr lang="it-IT"/>
        </a:p>
      </dgm:t>
    </dgm:pt>
    <dgm:pt modelId="{4718FED3-6B7D-4945-B96D-5C84F74F2D55}" type="sibTrans" cxnId="{B885D85B-87A3-47F4-9798-F6E6B72B6A1C}">
      <dgm:prSet/>
      <dgm:spPr/>
      <dgm:t>
        <a:bodyPr/>
        <a:lstStyle/>
        <a:p>
          <a:endParaRPr lang="it-IT"/>
        </a:p>
      </dgm:t>
    </dgm:pt>
    <dgm:pt modelId="{301DC6E2-E04D-496B-904F-0BEFEE8F7387}" type="pres">
      <dgm:prSet presAssocID="{FFB836AD-28F0-43C8-8DDC-4C9D760F49AB}" presName="composite" presStyleCnt="0">
        <dgm:presLayoutVars>
          <dgm:chMax val="1"/>
          <dgm:dir/>
          <dgm:resizeHandles val="exact"/>
        </dgm:presLayoutVars>
      </dgm:prSet>
      <dgm:spPr/>
      <dgm:t>
        <a:bodyPr/>
        <a:lstStyle/>
        <a:p>
          <a:endParaRPr lang="it-IT"/>
        </a:p>
      </dgm:t>
    </dgm:pt>
    <dgm:pt modelId="{652182E7-2D55-4405-82B2-6CFC7A122E51}" type="pres">
      <dgm:prSet presAssocID="{FA9EC9E6-AA79-420B-A70E-969DA4E0AB56}" presName="roof" presStyleLbl="dkBgShp" presStyleIdx="0" presStyleCnt="2" custLinFactNeighborX="1040" custLinFactNeighborY="-15873"/>
      <dgm:spPr/>
      <dgm:t>
        <a:bodyPr/>
        <a:lstStyle/>
        <a:p>
          <a:endParaRPr lang="it-IT"/>
        </a:p>
      </dgm:t>
    </dgm:pt>
    <dgm:pt modelId="{62584D4A-10B2-4B9B-8E49-DEC712784565}" type="pres">
      <dgm:prSet presAssocID="{FA9EC9E6-AA79-420B-A70E-969DA4E0AB56}" presName="pillars" presStyleCnt="0"/>
      <dgm:spPr/>
    </dgm:pt>
    <dgm:pt modelId="{9D164C87-CFAA-4153-BB4A-162C6F1859AF}" type="pres">
      <dgm:prSet presAssocID="{FA9EC9E6-AA79-420B-A70E-969DA4E0AB56}" presName="pillar1" presStyleLbl="node1" presStyleIdx="0" presStyleCnt="3">
        <dgm:presLayoutVars>
          <dgm:bulletEnabled val="1"/>
        </dgm:presLayoutVars>
      </dgm:prSet>
      <dgm:spPr/>
      <dgm:t>
        <a:bodyPr/>
        <a:lstStyle/>
        <a:p>
          <a:endParaRPr lang="it-IT"/>
        </a:p>
      </dgm:t>
    </dgm:pt>
    <dgm:pt modelId="{206A3162-D123-4462-969A-54430707FCEA}" type="pres">
      <dgm:prSet presAssocID="{1F60741A-8C65-4F0B-8F74-4704E9014AF4}" presName="pillarX" presStyleLbl="node1" presStyleIdx="1" presStyleCnt="3">
        <dgm:presLayoutVars>
          <dgm:bulletEnabled val="1"/>
        </dgm:presLayoutVars>
      </dgm:prSet>
      <dgm:spPr/>
      <dgm:t>
        <a:bodyPr/>
        <a:lstStyle/>
        <a:p>
          <a:endParaRPr lang="it-IT"/>
        </a:p>
      </dgm:t>
    </dgm:pt>
    <dgm:pt modelId="{514A4A4D-EFFF-45AF-8235-5E5CAA0A157B}" type="pres">
      <dgm:prSet presAssocID="{4A0889D5-DA15-4768-92B5-031D2DF017AF}" presName="pillarX" presStyleLbl="node1" presStyleIdx="2" presStyleCnt="3">
        <dgm:presLayoutVars>
          <dgm:bulletEnabled val="1"/>
        </dgm:presLayoutVars>
      </dgm:prSet>
      <dgm:spPr/>
      <dgm:t>
        <a:bodyPr/>
        <a:lstStyle/>
        <a:p>
          <a:endParaRPr lang="it-IT"/>
        </a:p>
      </dgm:t>
    </dgm:pt>
    <dgm:pt modelId="{3CB990E3-119C-4A4E-8C62-4D841C2699E9}" type="pres">
      <dgm:prSet presAssocID="{FA9EC9E6-AA79-420B-A70E-969DA4E0AB56}" presName="base" presStyleLbl="dkBgShp" presStyleIdx="1" presStyleCnt="2"/>
      <dgm:spPr/>
    </dgm:pt>
  </dgm:ptLst>
  <dgm:cxnLst>
    <dgm:cxn modelId="{2F271618-66EB-44E3-9515-EEBE6685CED6}" type="presOf" srcId="{1F60741A-8C65-4F0B-8F74-4704E9014AF4}" destId="{206A3162-D123-4462-969A-54430707FCEA}" srcOrd="0" destOrd="0" presId="urn:microsoft.com/office/officeart/2005/8/layout/hList3"/>
    <dgm:cxn modelId="{24B1748C-E8ED-470F-A96D-294E768A71E8}" srcId="{FA9EC9E6-AA79-420B-A70E-969DA4E0AB56}" destId="{4A0889D5-DA15-4768-92B5-031D2DF017AF}" srcOrd="2" destOrd="0" parTransId="{C31018B0-5854-412F-A6E6-81172598E7C2}" sibTransId="{6FBC512D-0751-4A4F-A3B1-6B600639687F}"/>
    <dgm:cxn modelId="{F6B75172-C025-4D0B-9B51-1B8CA3B42F7D}" type="presOf" srcId="{FA9EC9E6-AA79-420B-A70E-969DA4E0AB56}" destId="{652182E7-2D55-4405-82B2-6CFC7A122E51}" srcOrd="0" destOrd="0" presId="urn:microsoft.com/office/officeart/2005/8/layout/hList3"/>
    <dgm:cxn modelId="{B885D85B-87A3-47F4-9798-F6E6B72B6A1C}" srcId="{FA9EC9E6-AA79-420B-A70E-969DA4E0AB56}" destId="{6CF2646B-8C59-484A-A1C9-368C69E82312}" srcOrd="0" destOrd="0" parTransId="{45A52447-D81B-45F9-9E28-8FBFCDB66DA2}" sibTransId="{4718FED3-6B7D-4945-B96D-5C84F74F2D55}"/>
    <dgm:cxn modelId="{AB098B17-65B1-41E7-AC8D-7E432E58E221}" type="presOf" srcId="{4A0889D5-DA15-4768-92B5-031D2DF017AF}" destId="{514A4A4D-EFFF-45AF-8235-5E5CAA0A157B}" srcOrd="0" destOrd="0" presId="urn:microsoft.com/office/officeart/2005/8/layout/hList3"/>
    <dgm:cxn modelId="{B577CEA4-FBB1-4D36-AC9D-80D851832215}" type="presOf" srcId="{FFB836AD-28F0-43C8-8DDC-4C9D760F49AB}" destId="{301DC6E2-E04D-496B-904F-0BEFEE8F7387}" srcOrd="0" destOrd="0" presId="urn:microsoft.com/office/officeart/2005/8/layout/hList3"/>
    <dgm:cxn modelId="{D4E2ED9E-AEC5-43AE-AEE9-59EE7BF1DE0E}" srcId="{FA9EC9E6-AA79-420B-A70E-969DA4E0AB56}" destId="{1F60741A-8C65-4F0B-8F74-4704E9014AF4}" srcOrd="1" destOrd="0" parTransId="{DD96E6FD-45B2-4134-BDE9-49C9D1688241}" sibTransId="{A9516700-F945-4B2B-B3F5-08AE02E2B92E}"/>
    <dgm:cxn modelId="{99499D82-74FA-4989-8425-3822604CC145}" srcId="{FFB836AD-28F0-43C8-8DDC-4C9D760F49AB}" destId="{FA9EC9E6-AA79-420B-A70E-969DA4E0AB56}" srcOrd="0" destOrd="0" parTransId="{ADFBBB0B-69AA-48FB-B549-AACECF7664F6}" sibTransId="{CD1EFB8D-D891-4900-BED1-4705F1B46852}"/>
    <dgm:cxn modelId="{9127C55D-4493-444E-AFA5-AEBFC4AAFC4D}" type="presOf" srcId="{6CF2646B-8C59-484A-A1C9-368C69E82312}" destId="{9D164C87-CFAA-4153-BB4A-162C6F1859AF}" srcOrd="0" destOrd="0" presId="urn:microsoft.com/office/officeart/2005/8/layout/hList3"/>
    <dgm:cxn modelId="{9B1928F4-0F48-47B5-A5A4-D082E68082A3}" type="presParOf" srcId="{301DC6E2-E04D-496B-904F-0BEFEE8F7387}" destId="{652182E7-2D55-4405-82B2-6CFC7A122E51}" srcOrd="0" destOrd="0" presId="urn:microsoft.com/office/officeart/2005/8/layout/hList3"/>
    <dgm:cxn modelId="{AE1AF8A1-1505-4E1F-93E4-4482AEB2EB56}" type="presParOf" srcId="{301DC6E2-E04D-496B-904F-0BEFEE8F7387}" destId="{62584D4A-10B2-4B9B-8E49-DEC712784565}" srcOrd="1" destOrd="0" presId="urn:microsoft.com/office/officeart/2005/8/layout/hList3"/>
    <dgm:cxn modelId="{AA30D32E-A70F-4AF8-8D5E-5D978A66ED6A}" type="presParOf" srcId="{62584D4A-10B2-4B9B-8E49-DEC712784565}" destId="{9D164C87-CFAA-4153-BB4A-162C6F1859AF}" srcOrd="0" destOrd="0" presId="urn:microsoft.com/office/officeart/2005/8/layout/hList3"/>
    <dgm:cxn modelId="{43F0B3F9-8262-4BC0-8F90-50C3908D5E6B}" type="presParOf" srcId="{62584D4A-10B2-4B9B-8E49-DEC712784565}" destId="{206A3162-D123-4462-969A-54430707FCEA}" srcOrd="1" destOrd="0" presId="urn:microsoft.com/office/officeart/2005/8/layout/hList3"/>
    <dgm:cxn modelId="{79A6AF99-821E-43A3-9090-E645D91F3517}" type="presParOf" srcId="{62584D4A-10B2-4B9B-8E49-DEC712784565}" destId="{514A4A4D-EFFF-45AF-8235-5E5CAA0A157B}" srcOrd="2" destOrd="0" presId="urn:microsoft.com/office/officeart/2005/8/layout/hList3"/>
    <dgm:cxn modelId="{DF3D86CC-B78E-4199-9621-1118682072E3}" type="presParOf" srcId="{301DC6E2-E04D-496B-904F-0BEFEE8F7387}" destId="{3CB990E3-119C-4A4E-8C62-4D841C2699E9}"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FB836AD-28F0-43C8-8DDC-4C9D760F49AB}" type="doc">
      <dgm:prSet loTypeId="urn:microsoft.com/office/officeart/2005/8/layout/hList3" loCatId="list" qsTypeId="urn:microsoft.com/office/officeart/2005/8/quickstyle/3d3" qsCatId="3D" csTypeId="urn:microsoft.com/office/officeart/2005/8/colors/accent1_5" csCatId="accent1" phldr="1"/>
      <dgm:spPr/>
      <dgm:t>
        <a:bodyPr/>
        <a:lstStyle/>
        <a:p>
          <a:endParaRPr lang="it-IT"/>
        </a:p>
      </dgm:t>
    </dgm:pt>
    <dgm:pt modelId="{6CF2646B-8C59-484A-A1C9-368C69E82312}">
      <dgm:prSet/>
      <dgm:spPr/>
      <dgm:t>
        <a:bodyPr/>
        <a:lstStyle/>
        <a:p>
          <a:r>
            <a:rPr lang="it-IT" dirty="0" smtClean="0"/>
            <a:t>Wilhelm Stern introduce la nozione di </a:t>
          </a:r>
          <a:r>
            <a:rPr lang="it-IT" i="1" dirty="0" smtClean="0"/>
            <a:t>quoziente intellettivo </a:t>
          </a:r>
          <a:r>
            <a:rPr lang="it-IT" dirty="0" smtClean="0"/>
            <a:t>Q.I</a:t>
          </a:r>
          <a:r>
            <a:rPr lang="it-IT" i="1" dirty="0" smtClean="0"/>
            <a:t>., </a:t>
          </a:r>
          <a:r>
            <a:rPr lang="it-IT" dirty="0" smtClean="0"/>
            <a:t>definito dal rapporto fra età mentale ed età cronologica moltiplicato per 100:</a:t>
          </a:r>
          <a:endParaRPr lang="it-IT" dirty="0"/>
        </a:p>
      </dgm:t>
    </dgm:pt>
    <dgm:pt modelId="{45A52447-D81B-45F9-9E28-8FBFCDB66DA2}" type="parTrans" cxnId="{B885D85B-87A3-47F4-9798-F6E6B72B6A1C}">
      <dgm:prSet/>
      <dgm:spPr/>
      <dgm:t>
        <a:bodyPr/>
        <a:lstStyle/>
        <a:p>
          <a:endParaRPr lang="it-IT"/>
        </a:p>
      </dgm:t>
    </dgm:pt>
    <dgm:pt modelId="{4718FED3-6B7D-4945-B96D-5C84F74F2D55}" type="sibTrans" cxnId="{B885D85B-87A3-47F4-9798-F6E6B72B6A1C}">
      <dgm:prSet/>
      <dgm:spPr/>
      <dgm:t>
        <a:bodyPr/>
        <a:lstStyle/>
        <a:p>
          <a:endParaRPr lang="it-IT"/>
        </a:p>
      </dgm:t>
    </dgm:pt>
    <dgm:pt modelId="{3CF768AF-3EB2-4124-9F09-0264A152CBE0}">
      <dgm:prSet/>
      <dgm:spPr/>
      <dgm:t>
        <a:bodyPr/>
        <a:lstStyle/>
        <a:p>
          <a:r>
            <a:rPr lang="it-IT" dirty="0" smtClean="0"/>
            <a:t>età mentale, E.M./età cronologica, E.C.) x 100</a:t>
          </a:r>
          <a:endParaRPr lang="it-IT" dirty="0"/>
        </a:p>
      </dgm:t>
    </dgm:pt>
    <dgm:pt modelId="{E63E6110-2C96-4180-9B48-1A5109391C71}" type="parTrans" cxnId="{9B08F4F8-C3B3-4112-9215-A856C4AD93B5}">
      <dgm:prSet/>
      <dgm:spPr/>
      <dgm:t>
        <a:bodyPr/>
        <a:lstStyle/>
        <a:p>
          <a:endParaRPr lang="it-IT"/>
        </a:p>
      </dgm:t>
    </dgm:pt>
    <dgm:pt modelId="{8B99D488-DD28-49B0-8190-4C0F58E7CAD8}" type="sibTrans" cxnId="{9B08F4F8-C3B3-4112-9215-A856C4AD93B5}">
      <dgm:prSet/>
      <dgm:spPr/>
      <dgm:t>
        <a:bodyPr/>
        <a:lstStyle/>
        <a:p>
          <a:endParaRPr lang="it-IT"/>
        </a:p>
      </dgm:t>
    </dgm:pt>
    <dgm:pt modelId="{FA9EC9E6-AA79-420B-A70E-969DA4E0AB56}">
      <dgm:prSet phldrT="[Testo]"/>
      <dgm:spPr/>
      <dgm:t>
        <a:bodyPr/>
        <a:lstStyle/>
        <a:p>
          <a:r>
            <a:rPr lang="it-IT" dirty="0" smtClean="0">
              <a:solidFill>
                <a:schemeClr val="tx2"/>
              </a:solidFill>
            </a:rPr>
            <a:t>Privilegia l’analisi quantitativa delle prestazioni di soggetti in particolari compiti, i test, attraverso i quali ci si propone di ottenere una misurazione dell’intelligenza.</a:t>
          </a:r>
          <a:endParaRPr lang="it-IT" dirty="0">
            <a:solidFill>
              <a:schemeClr val="tx2"/>
            </a:solidFill>
          </a:endParaRPr>
        </a:p>
      </dgm:t>
    </dgm:pt>
    <dgm:pt modelId="{CD1EFB8D-D891-4900-BED1-4705F1B46852}" type="sibTrans" cxnId="{99499D82-74FA-4989-8425-3822604CC145}">
      <dgm:prSet/>
      <dgm:spPr/>
      <dgm:t>
        <a:bodyPr/>
        <a:lstStyle/>
        <a:p>
          <a:endParaRPr lang="it-IT"/>
        </a:p>
      </dgm:t>
    </dgm:pt>
    <dgm:pt modelId="{ADFBBB0B-69AA-48FB-B549-AACECF7664F6}" type="parTrans" cxnId="{99499D82-74FA-4989-8425-3822604CC145}">
      <dgm:prSet/>
      <dgm:spPr/>
      <dgm:t>
        <a:bodyPr/>
        <a:lstStyle/>
        <a:p>
          <a:endParaRPr lang="it-IT"/>
        </a:p>
      </dgm:t>
    </dgm:pt>
    <dgm:pt modelId="{301DC6E2-E04D-496B-904F-0BEFEE8F7387}" type="pres">
      <dgm:prSet presAssocID="{FFB836AD-28F0-43C8-8DDC-4C9D760F49AB}" presName="composite" presStyleCnt="0">
        <dgm:presLayoutVars>
          <dgm:chMax val="1"/>
          <dgm:dir/>
          <dgm:resizeHandles val="exact"/>
        </dgm:presLayoutVars>
      </dgm:prSet>
      <dgm:spPr/>
      <dgm:t>
        <a:bodyPr/>
        <a:lstStyle/>
        <a:p>
          <a:endParaRPr lang="it-IT"/>
        </a:p>
      </dgm:t>
    </dgm:pt>
    <dgm:pt modelId="{652182E7-2D55-4405-82B2-6CFC7A122E51}" type="pres">
      <dgm:prSet presAssocID="{FA9EC9E6-AA79-420B-A70E-969DA4E0AB56}" presName="roof" presStyleLbl="dkBgShp" presStyleIdx="0" presStyleCnt="2"/>
      <dgm:spPr/>
      <dgm:t>
        <a:bodyPr/>
        <a:lstStyle/>
        <a:p>
          <a:endParaRPr lang="it-IT"/>
        </a:p>
      </dgm:t>
    </dgm:pt>
    <dgm:pt modelId="{62584D4A-10B2-4B9B-8E49-DEC712784565}" type="pres">
      <dgm:prSet presAssocID="{FA9EC9E6-AA79-420B-A70E-969DA4E0AB56}" presName="pillars" presStyleCnt="0"/>
      <dgm:spPr/>
    </dgm:pt>
    <dgm:pt modelId="{9D164C87-CFAA-4153-BB4A-162C6F1859AF}" type="pres">
      <dgm:prSet presAssocID="{FA9EC9E6-AA79-420B-A70E-969DA4E0AB56}" presName="pillar1" presStyleLbl="node1" presStyleIdx="0" presStyleCnt="2">
        <dgm:presLayoutVars>
          <dgm:bulletEnabled val="1"/>
        </dgm:presLayoutVars>
      </dgm:prSet>
      <dgm:spPr/>
      <dgm:t>
        <a:bodyPr/>
        <a:lstStyle/>
        <a:p>
          <a:endParaRPr lang="it-IT"/>
        </a:p>
      </dgm:t>
    </dgm:pt>
    <dgm:pt modelId="{C5B4773D-2D8E-4B94-8910-B09B3E9E39D1}" type="pres">
      <dgm:prSet presAssocID="{3CF768AF-3EB2-4124-9F09-0264A152CBE0}" presName="pillarX" presStyleLbl="node1" presStyleIdx="1" presStyleCnt="2">
        <dgm:presLayoutVars>
          <dgm:bulletEnabled val="1"/>
        </dgm:presLayoutVars>
      </dgm:prSet>
      <dgm:spPr/>
      <dgm:t>
        <a:bodyPr/>
        <a:lstStyle/>
        <a:p>
          <a:endParaRPr lang="it-IT"/>
        </a:p>
      </dgm:t>
    </dgm:pt>
    <dgm:pt modelId="{3CB990E3-119C-4A4E-8C62-4D841C2699E9}" type="pres">
      <dgm:prSet presAssocID="{FA9EC9E6-AA79-420B-A70E-969DA4E0AB56}" presName="base" presStyleLbl="dkBgShp" presStyleIdx="1" presStyleCnt="2"/>
      <dgm:spPr/>
    </dgm:pt>
  </dgm:ptLst>
  <dgm:cxnLst>
    <dgm:cxn modelId="{9B08F4F8-C3B3-4112-9215-A856C4AD93B5}" srcId="{FA9EC9E6-AA79-420B-A70E-969DA4E0AB56}" destId="{3CF768AF-3EB2-4124-9F09-0264A152CBE0}" srcOrd="1" destOrd="0" parTransId="{E63E6110-2C96-4180-9B48-1A5109391C71}" sibTransId="{8B99D488-DD28-49B0-8190-4C0F58E7CAD8}"/>
    <dgm:cxn modelId="{B885D85B-87A3-47F4-9798-F6E6B72B6A1C}" srcId="{FA9EC9E6-AA79-420B-A70E-969DA4E0AB56}" destId="{6CF2646B-8C59-484A-A1C9-368C69E82312}" srcOrd="0" destOrd="0" parTransId="{45A52447-D81B-45F9-9E28-8FBFCDB66DA2}" sibTransId="{4718FED3-6B7D-4945-B96D-5C84F74F2D55}"/>
    <dgm:cxn modelId="{A0AB0823-60C8-44CA-B175-FA92B4AB5442}" type="presOf" srcId="{6CF2646B-8C59-484A-A1C9-368C69E82312}" destId="{9D164C87-CFAA-4153-BB4A-162C6F1859AF}" srcOrd="0" destOrd="0" presId="urn:microsoft.com/office/officeart/2005/8/layout/hList3"/>
    <dgm:cxn modelId="{F96AED7F-B713-43D7-B051-0D001DA2E597}" type="presOf" srcId="{3CF768AF-3EB2-4124-9F09-0264A152CBE0}" destId="{C5B4773D-2D8E-4B94-8910-B09B3E9E39D1}" srcOrd="0" destOrd="0" presId="urn:microsoft.com/office/officeart/2005/8/layout/hList3"/>
    <dgm:cxn modelId="{C0228EB9-C0DC-4E29-9CC0-232D712AC6A0}" type="presOf" srcId="{FFB836AD-28F0-43C8-8DDC-4C9D760F49AB}" destId="{301DC6E2-E04D-496B-904F-0BEFEE8F7387}" srcOrd="0" destOrd="0" presId="urn:microsoft.com/office/officeart/2005/8/layout/hList3"/>
    <dgm:cxn modelId="{99499D82-74FA-4989-8425-3822604CC145}" srcId="{FFB836AD-28F0-43C8-8DDC-4C9D760F49AB}" destId="{FA9EC9E6-AA79-420B-A70E-969DA4E0AB56}" srcOrd="0" destOrd="0" parTransId="{ADFBBB0B-69AA-48FB-B549-AACECF7664F6}" sibTransId="{CD1EFB8D-D891-4900-BED1-4705F1B46852}"/>
    <dgm:cxn modelId="{1F1E1EE2-ADB3-4AEC-BCFA-A717384E87D0}" type="presOf" srcId="{FA9EC9E6-AA79-420B-A70E-969DA4E0AB56}" destId="{652182E7-2D55-4405-82B2-6CFC7A122E51}" srcOrd="0" destOrd="0" presId="urn:microsoft.com/office/officeart/2005/8/layout/hList3"/>
    <dgm:cxn modelId="{0B2C43BF-C786-409E-B5FB-2B2F0F0F6A1D}" type="presParOf" srcId="{301DC6E2-E04D-496B-904F-0BEFEE8F7387}" destId="{652182E7-2D55-4405-82B2-6CFC7A122E51}" srcOrd="0" destOrd="0" presId="urn:microsoft.com/office/officeart/2005/8/layout/hList3"/>
    <dgm:cxn modelId="{3F350273-A708-4211-9548-8C791728F719}" type="presParOf" srcId="{301DC6E2-E04D-496B-904F-0BEFEE8F7387}" destId="{62584D4A-10B2-4B9B-8E49-DEC712784565}" srcOrd="1" destOrd="0" presId="urn:microsoft.com/office/officeart/2005/8/layout/hList3"/>
    <dgm:cxn modelId="{B594EC9C-25DD-4BBD-89F5-28C8598C1AB0}" type="presParOf" srcId="{62584D4A-10B2-4B9B-8E49-DEC712784565}" destId="{9D164C87-CFAA-4153-BB4A-162C6F1859AF}" srcOrd="0" destOrd="0" presId="urn:microsoft.com/office/officeart/2005/8/layout/hList3"/>
    <dgm:cxn modelId="{77E607AA-201B-41D1-AAFF-ED52231E8050}" type="presParOf" srcId="{62584D4A-10B2-4B9B-8E49-DEC712784565}" destId="{C5B4773D-2D8E-4B94-8910-B09B3E9E39D1}" srcOrd="1" destOrd="0" presId="urn:microsoft.com/office/officeart/2005/8/layout/hList3"/>
    <dgm:cxn modelId="{92F1AEE1-F8A8-4398-A667-EF0C80074747}" type="presParOf" srcId="{301DC6E2-E04D-496B-904F-0BEFEE8F7387}" destId="{3CB990E3-119C-4A4E-8C62-4D841C2699E9}"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0B961C4-B48C-4F87-BE53-FD419AE394C6}" type="doc">
      <dgm:prSet loTypeId="urn:microsoft.com/office/officeart/2005/8/layout/hList6" loCatId="list" qsTypeId="urn:microsoft.com/office/officeart/2005/8/quickstyle/simple5" qsCatId="simple" csTypeId="urn:microsoft.com/office/officeart/2005/8/colors/accent1_3" csCatId="accent1" phldr="1"/>
      <dgm:spPr/>
      <dgm:t>
        <a:bodyPr/>
        <a:lstStyle/>
        <a:p>
          <a:endParaRPr lang="it-IT"/>
        </a:p>
      </dgm:t>
    </dgm:pt>
    <dgm:pt modelId="{19AC4B37-C5C9-41DB-9C0D-DF1A83027144}">
      <dgm:prSet phldrT="[Testo]" custT="1"/>
      <dgm:spPr>
        <a:xfrm rot="16200000">
          <a:off x="-1259756" y="1264216"/>
          <a:ext cx="5357850" cy="2829416"/>
        </a:xfrm>
        <a:solidFill>
          <a:schemeClr val="accent1">
            <a:shade val="90000"/>
            <a:hueOff val="0"/>
            <a:satOff val="0"/>
            <a:lumOff val="0"/>
          </a:schemeClr>
        </a:solidFill>
      </dgm:spPr>
      <dgm:t>
        <a:bodyPr/>
        <a:lstStyle/>
        <a:p>
          <a:r>
            <a:rPr lang="it-IT" sz="2000" dirty="0" smtClean="0">
              <a:solidFill>
                <a:schemeClr val="bg1"/>
              </a:solidFill>
              <a:latin typeface="+mn-lt"/>
              <a:ea typeface="+mn-ea"/>
              <a:cs typeface="+mn-cs"/>
            </a:rPr>
            <a:t>Il Q.I. </a:t>
          </a:r>
          <a:endParaRPr lang="it-IT" sz="2000" dirty="0">
            <a:solidFill>
              <a:schemeClr val="bg1"/>
            </a:solidFill>
            <a:latin typeface="+mn-lt"/>
            <a:ea typeface="+mn-ea"/>
            <a:cs typeface="+mn-cs"/>
          </a:endParaRPr>
        </a:p>
      </dgm:t>
    </dgm:pt>
    <dgm:pt modelId="{75E21489-E7AA-4177-A56D-24C7B967333F}" type="parTrans" cxnId="{8B167451-A671-4151-893A-D07ECAFFC8EE}">
      <dgm:prSet/>
      <dgm:spPr/>
      <dgm:t>
        <a:bodyPr/>
        <a:lstStyle/>
        <a:p>
          <a:endParaRPr lang="it-IT" sz="2000">
            <a:solidFill>
              <a:schemeClr val="bg1"/>
            </a:solidFill>
            <a:latin typeface="+mn-lt"/>
          </a:endParaRPr>
        </a:p>
      </dgm:t>
    </dgm:pt>
    <dgm:pt modelId="{CF0C6E9E-5EDE-408D-9E45-63909EEB676C}" type="sibTrans" cxnId="{8B167451-A671-4151-893A-D07ECAFFC8EE}">
      <dgm:prSet/>
      <dgm:spPr/>
      <dgm:t>
        <a:bodyPr/>
        <a:lstStyle/>
        <a:p>
          <a:endParaRPr lang="it-IT" sz="2000">
            <a:solidFill>
              <a:schemeClr val="bg1"/>
            </a:solidFill>
            <a:latin typeface="+mn-lt"/>
          </a:endParaRPr>
        </a:p>
      </dgm:t>
    </dgm:pt>
    <dgm:pt modelId="{B42848E1-2E32-46BC-A6A3-B970FB971915}">
      <dgm:prSet phldrT="[Testo]" custT="1"/>
      <dgm:spPr>
        <a:xfrm rot="16200000">
          <a:off x="-1259756" y="1264216"/>
          <a:ext cx="5357850" cy="2829416"/>
        </a:xfrm>
        <a:solidFill>
          <a:schemeClr val="accent1">
            <a:shade val="90000"/>
            <a:hueOff val="0"/>
            <a:satOff val="0"/>
            <a:lumOff val="0"/>
          </a:schemeClr>
        </a:solidFill>
      </dgm:spPr>
      <dgm:t>
        <a:bodyPr/>
        <a:lstStyle/>
        <a:p>
          <a:r>
            <a:rPr lang="it-IT" sz="2000" dirty="0" smtClean="0">
              <a:solidFill>
                <a:schemeClr val="bg1"/>
              </a:solidFill>
              <a:latin typeface="+mn-lt"/>
              <a:ea typeface="+mn-ea"/>
              <a:cs typeface="+mn-cs"/>
            </a:rPr>
            <a:t>Fornisce elementi esatti per determinare esami mentali, ma </a:t>
          </a:r>
          <a:r>
            <a:rPr lang="it-IT" sz="2000" b="1" dirty="0" smtClean="0">
              <a:solidFill>
                <a:schemeClr val="bg1"/>
              </a:solidFill>
              <a:latin typeface="+mn-lt"/>
              <a:ea typeface="+mn-ea"/>
              <a:cs typeface="+mn-cs"/>
            </a:rPr>
            <a:t>poco attendibili per quanto concerne le carenze e le potenzialità</a:t>
          </a:r>
          <a:r>
            <a:rPr lang="it-IT" sz="2000" dirty="0" smtClean="0">
              <a:solidFill>
                <a:schemeClr val="bg1"/>
              </a:solidFill>
              <a:latin typeface="+mn-lt"/>
              <a:ea typeface="+mn-ea"/>
              <a:cs typeface="+mn-cs"/>
            </a:rPr>
            <a:t> delle persone in difficoltà</a:t>
          </a:r>
          <a:endParaRPr lang="it-IT" sz="2000" dirty="0">
            <a:solidFill>
              <a:schemeClr val="bg1"/>
            </a:solidFill>
            <a:latin typeface="+mn-lt"/>
            <a:ea typeface="+mn-ea"/>
            <a:cs typeface="+mn-cs"/>
          </a:endParaRPr>
        </a:p>
      </dgm:t>
    </dgm:pt>
    <dgm:pt modelId="{BB9FF6D9-EE1C-461E-AD0F-61527AA1588B}" type="parTrans" cxnId="{C85948D5-9B29-4613-BFDC-85224CD4D1D6}">
      <dgm:prSet/>
      <dgm:spPr/>
      <dgm:t>
        <a:bodyPr/>
        <a:lstStyle/>
        <a:p>
          <a:endParaRPr lang="it-IT" sz="2000">
            <a:solidFill>
              <a:schemeClr val="bg1"/>
            </a:solidFill>
            <a:latin typeface="+mn-lt"/>
          </a:endParaRPr>
        </a:p>
      </dgm:t>
    </dgm:pt>
    <dgm:pt modelId="{D30F5518-1A2C-40E5-8FCF-079A0634EF30}" type="sibTrans" cxnId="{C85948D5-9B29-4613-BFDC-85224CD4D1D6}">
      <dgm:prSet/>
      <dgm:spPr/>
      <dgm:t>
        <a:bodyPr/>
        <a:lstStyle/>
        <a:p>
          <a:endParaRPr lang="it-IT" sz="2000">
            <a:solidFill>
              <a:schemeClr val="bg1"/>
            </a:solidFill>
            <a:latin typeface="+mn-lt"/>
          </a:endParaRPr>
        </a:p>
      </dgm:t>
    </dgm:pt>
    <dgm:pt modelId="{33E6C564-FD41-49DE-87E1-A517924757CC}">
      <dgm:prSet phldrT="[Testo]" custT="1"/>
      <dgm:spPr>
        <a:xfrm rot="16200000">
          <a:off x="1859381" y="1159613"/>
          <a:ext cx="5357850" cy="3038623"/>
        </a:xfrm>
      </dgm:spPr>
      <dgm:t>
        <a:bodyPr/>
        <a:lstStyle/>
        <a:p>
          <a:r>
            <a:rPr lang="it-IT" sz="2000" dirty="0" smtClean="0">
              <a:solidFill>
                <a:schemeClr val="bg1"/>
              </a:solidFill>
              <a:latin typeface="+mn-lt"/>
              <a:ea typeface="+mn-ea"/>
              <a:cs typeface="+mn-cs"/>
            </a:rPr>
            <a:t>Il Q.I.</a:t>
          </a:r>
          <a:endParaRPr lang="it-IT" sz="2000" dirty="0">
            <a:solidFill>
              <a:schemeClr val="bg1"/>
            </a:solidFill>
            <a:latin typeface="+mn-lt"/>
            <a:ea typeface="+mn-ea"/>
            <a:cs typeface="+mn-cs"/>
          </a:endParaRPr>
        </a:p>
      </dgm:t>
    </dgm:pt>
    <dgm:pt modelId="{3E0D0C81-320E-4DA4-9B6A-3CCED9D27E37}" type="parTrans" cxnId="{CAE480D3-37B2-4393-870A-4DEDE4B5D04B}">
      <dgm:prSet/>
      <dgm:spPr/>
      <dgm:t>
        <a:bodyPr/>
        <a:lstStyle/>
        <a:p>
          <a:endParaRPr lang="it-IT" sz="2000">
            <a:solidFill>
              <a:schemeClr val="bg1"/>
            </a:solidFill>
            <a:latin typeface="+mn-lt"/>
          </a:endParaRPr>
        </a:p>
      </dgm:t>
    </dgm:pt>
    <dgm:pt modelId="{AEC74ECF-CCCA-47E7-8782-9BC9D487BFEF}" type="sibTrans" cxnId="{CAE480D3-37B2-4393-870A-4DEDE4B5D04B}">
      <dgm:prSet/>
      <dgm:spPr/>
      <dgm:t>
        <a:bodyPr/>
        <a:lstStyle/>
        <a:p>
          <a:endParaRPr lang="it-IT" sz="2000">
            <a:solidFill>
              <a:schemeClr val="bg1"/>
            </a:solidFill>
            <a:latin typeface="+mn-lt"/>
          </a:endParaRPr>
        </a:p>
      </dgm:t>
    </dgm:pt>
    <dgm:pt modelId="{5429200B-A80C-431C-93F4-5BD8C44E7A1C}">
      <dgm:prSet phldrT="[Testo]" custT="1"/>
      <dgm:spPr>
        <a:xfrm rot="16200000">
          <a:off x="1859381" y="1159613"/>
          <a:ext cx="5357850" cy="3038623"/>
        </a:xfrm>
      </dgm:spPr>
      <dgm:t>
        <a:bodyPr/>
        <a:lstStyle/>
        <a:p>
          <a:r>
            <a:rPr lang="it-IT" sz="2000" dirty="0" smtClean="0">
              <a:solidFill>
                <a:schemeClr val="bg1"/>
              </a:solidFill>
              <a:latin typeface="+mn-lt"/>
              <a:ea typeface="+mn-ea"/>
              <a:cs typeface="+mn-cs"/>
            </a:rPr>
            <a:t>Non rimane costante ma </a:t>
          </a:r>
          <a:r>
            <a:rPr lang="it-IT" sz="2000" b="1" dirty="0" smtClean="0">
              <a:solidFill>
                <a:schemeClr val="bg1"/>
              </a:solidFill>
              <a:latin typeface="+mn-lt"/>
              <a:ea typeface="+mn-ea"/>
              <a:cs typeface="+mn-cs"/>
            </a:rPr>
            <a:t>può variare </a:t>
          </a:r>
          <a:r>
            <a:rPr lang="it-IT" sz="2000" dirty="0" smtClean="0">
              <a:solidFill>
                <a:schemeClr val="bg1"/>
              </a:solidFill>
              <a:latin typeface="+mn-lt"/>
              <a:ea typeface="+mn-ea"/>
              <a:cs typeface="+mn-cs"/>
            </a:rPr>
            <a:t>nello stesso soggetto anche sensibilmente, specialmente nel caso in cui un soggetto aumenti le sue capacità esperienziali</a:t>
          </a:r>
          <a:endParaRPr lang="it-IT" sz="2000" dirty="0">
            <a:solidFill>
              <a:schemeClr val="bg1"/>
            </a:solidFill>
            <a:latin typeface="+mn-lt"/>
            <a:ea typeface="+mn-ea"/>
            <a:cs typeface="+mn-cs"/>
          </a:endParaRPr>
        </a:p>
      </dgm:t>
    </dgm:pt>
    <dgm:pt modelId="{833C39B2-4E20-42F6-94F6-5209A8B95174}" type="parTrans" cxnId="{B442E2E6-3E30-4476-A586-64B84C3E969B}">
      <dgm:prSet/>
      <dgm:spPr/>
      <dgm:t>
        <a:bodyPr/>
        <a:lstStyle/>
        <a:p>
          <a:endParaRPr lang="it-IT" sz="2000">
            <a:solidFill>
              <a:schemeClr val="bg1"/>
            </a:solidFill>
            <a:latin typeface="+mn-lt"/>
          </a:endParaRPr>
        </a:p>
      </dgm:t>
    </dgm:pt>
    <dgm:pt modelId="{9C4B1E8A-21FF-490E-9499-50BFB10C1204}" type="sibTrans" cxnId="{B442E2E6-3E30-4476-A586-64B84C3E969B}">
      <dgm:prSet/>
      <dgm:spPr/>
      <dgm:t>
        <a:bodyPr/>
        <a:lstStyle/>
        <a:p>
          <a:endParaRPr lang="it-IT" sz="2000">
            <a:solidFill>
              <a:schemeClr val="bg1"/>
            </a:solidFill>
            <a:latin typeface="+mn-lt"/>
          </a:endParaRPr>
        </a:p>
      </dgm:t>
    </dgm:pt>
    <dgm:pt modelId="{E2DCBC98-0A36-4882-B956-9F60B6148024}">
      <dgm:prSet phldrT="[Testo]" custT="1"/>
      <dgm:spPr>
        <a:xfrm rot="16200000">
          <a:off x="4802391" y="1444805"/>
          <a:ext cx="5357850" cy="2468238"/>
        </a:xfrm>
      </dgm:spPr>
      <dgm:t>
        <a:bodyPr/>
        <a:lstStyle/>
        <a:p>
          <a:r>
            <a:rPr lang="it-IT" sz="2000" dirty="0" smtClean="0">
              <a:solidFill>
                <a:schemeClr val="bg1"/>
              </a:solidFill>
              <a:latin typeface="+mn-lt"/>
              <a:ea typeface="+mn-ea"/>
              <a:cs typeface="+mn-cs"/>
            </a:rPr>
            <a:t>Il Q.I.</a:t>
          </a:r>
          <a:endParaRPr lang="it-IT" sz="2000" dirty="0">
            <a:solidFill>
              <a:schemeClr val="bg1"/>
            </a:solidFill>
            <a:latin typeface="+mn-lt"/>
            <a:ea typeface="+mn-ea"/>
            <a:cs typeface="+mn-cs"/>
          </a:endParaRPr>
        </a:p>
      </dgm:t>
    </dgm:pt>
    <dgm:pt modelId="{48D07CFD-7AE8-4A47-9C95-DA161D261653}" type="parTrans" cxnId="{70DD5D69-8723-4B86-91B6-714CA2BB7EF0}">
      <dgm:prSet/>
      <dgm:spPr/>
      <dgm:t>
        <a:bodyPr/>
        <a:lstStyle/>
        <a:p>
          <a:endParaRPr lang="it-IT" sz="2000">
            <a:solidFill>
              <a:schemeClr val="bg1"/>
            </a:solidFill>
            <a:latin typeface="+mn-lt"/>
          </a:endParaRPr>
        </a:p>
      </dgm:t>
    </dgm:pt>
    <dgm:pt modelId="{069776C4-972A-4D72-9EA7-5CFFE0153F17}" type="sibTrans" cxnId="{70DD5D69-8723-4B86-91B6-714CA2BB7EF0}">
      <dgm:prSet/>
      <dgm:spPr/>
      <dgm:t>
        <a:bodyPr/>
        <a:lstStyle/>
        <a:p>
          <a:endParaRPr lang="it-IT" sz="2000">
            <a:solidFill>
              <a:schemeClr val="bg1"/>
            </a:solidFill>
            <a:latin typeface="+mn-lt"/>
          </a:endParaRPr>
        </a:p>
      </dgm:t>
    </dgm:pt>
    <dgm:pt modelId="{68EB01BC-36BB-4C63-A760-32AFD2292CA5}">
      <dgm:prSet phldrT="[Testo]" custT="1"/>
      <dgm:spPr>
        <a:xfrm rot="16200000">
          <a:off x="4802391" y="1444805"/>
          <a:ext cx="5357850" cy="2468238"/>
        </a:xfrm>
      </dgm:spPr>
      <dgm:t>
        <a:bodyPr/>
        <a:lstStyle/>
        <a:p>
          <a:r>
            <a:rPr lang="it-IT" sz="2000" dirty="0" smtClean="0">
              <a:solidFill>
                <a:schemeClr val="bg1"/>
              </a:solidFill>
              <a:latin typeface="+mn-lt"/>
              <a:ea typeface="+mn-ea"/>
              <a:cs typeface="+mn-cs"/>
            </a:rPr>
            <a:t>Si dimostra </a:t>
          </a:r>
          <a:r>
            <a:rPr lang="it-IT" sz="2000" b="1" dirty="0" smtClean="0">
              <a:solidFill>
                <a:schemeClr val="bg1"/>
              </a:solidFill>
              <a:latin typeface="+mn-lt"/>
              <a:ea typeface="+mn-ea"/>
              <a:cs typeface="+mn-cs"/>
            </a:rPr>
            <a:t>inferiore in persone culturalmente svantaggiate.</a:t>
          </a:r>
          <a:endParaRPr lang="it-IT" sz="2000" b="1" dirty="0">
            <a:solidFill>
              <a:schemeClr val="bg1"/>
            </a:solidFill>
            <a:latin typeface="+mn-lt"/>
            <a:ea typeface="+mn-ea"/>
            <a:cs typeface="+mn-cs"/>
          </a:endParaRPr>
        </a:p>
      </dgm:t>
    </dgm:pt>
    <dgm:pt modelId="{1A3D485B-0976-46E0-87E8-392C49629418}" type="parTrans" cxnId="{2B49D023-7F07-4957-BBB2-9D87E4B499F6}">
      <dgm:prSet/>
      <dgm:spPr/>
      <dgm:t>
        <a:bodyPr/>
        <a:lstStyle/>
        <a:p>
          <a:endParaRPr lang="it-IT" sz="2000">
            <a:solidFill>
              <a:schemeClr val="bg1"/>
            </a:solidFill>
            <a:latin typeface="+mn-lt"/>
          </a:endParaRPr>
        </a:p>
      </dgm:t>
    </dgm:pt>
    <dgm:pt modelId="{6FAD2EC6-14C1-495D-B43D-DE75A6C35E48}" type="sibTrans" cxnId="{2B49D023-7F07-4957-BBB2-9D87E4B499F6}">
      <dgm:prSet/>
      <dgm:spPr/>
      <dgm:t>
        <a:bodyPr/>
        <a:lstStyle/>
        <a:p>
          <a:endParaRPr lang="it-IT" sz="2000">
            <a:solidFill>
              <a:schemeClr val="bg1"/>
            </a:solidFill>
            <a:latin typeface="+mn-lt"/>
          </a:endParaRPr>
        </a:p>
      </dgm:t>
    </dgm:pt>
    <dgm:pt modelId="{891CC3BF-CE42-40B2-90FA-3F2E25EF4067}" type="pres">
      <dgm:prSet presAssocID="{60B961C4-B48C-4F87-BE53-FD419AE394C6}" presName="Name0" presStyleCnt="0">
        <dgm:presLayoutVars>
          <dgm:dir/>
          <dgm:resizeHandles val="exact"/>
        </dgm:presLayoutVars>
      </dgm:prSet>
      <dgm:spPr/>
      <dgm:t>
        <a:bodyPr/>
        <a:lstStyle/>
        <a:p>
          <a:endParaRPr lang="it-IT"/>
        </a:p>
      </dgm:t>
    </dgm:pt>
    <dgm:pt modelId="{1CDEFC45-B55A-4614-A7D8-183151042B7D}" type="pres">
      <dgm:prSet presAssocID="{19AC4B37-C5C9-41DB-9C0D-DF1A83027144}" presName="node" presStyleLbl="node1" presStyleIdx="0" presStyleCnt="3" custScaleX="114633">
        <dgm:presLayoutVars>
          <dgm:bulletEnabled val="1"/>
        </dgm:presLayoutVars>
      </dgm:prSet>
      <dgm:spPr>
        <a:prstGeom prst="flowChartManualOperation">
          <a:avLst/>
        </a:prstGeom>
      </dgm:spPr>
      <dgm:t>
        <a:bodyPr/>
        <a:lstStyle/>
        <a:p>
          <a:endParaRPr lang="it-IT"/>
        </a:p>
      </dgm:t>
    </dgm:pt>
    <dgm:pt modelId="{8050F7B8-8677-4184-BC06-61A2DCB79E73}" type="pres">
      <dgm:prSet presAssocID="{CF0C6E9E-5EDE-408D-9E45-63909EEB676C}" presName="sibTrans" presStyleCnt="0"/>
      <dgm:spPr/>
      <dgm:t>
        <a:bodyPr/>
        <a:lstStyle/>
        <a:p>
          <a:endParaRPr lang="it-IT"/>
        </a:p>
      </dgm:t>
    </dgm:pt>
    <dgm:pt modelId="{B743F937-2817-4343-9FFB-64FF2F1EC64E}" type="pres">
      <dgm:prSet presAssocID="{33E6C564-FD41-49DE-87E1-A517924757CC}" presName="node" presStyleLbl="node1" presStyleIdx="1" presStyleCnt="3" custScaleX="123109">
        <dgm:presLayoutVars>
          <dgm:bulletEnabled val="1"/>
        </dgm:presLayoutVars>
      </dgm:prSet>
      <dgm:spPr>
        <a:prstGeom prst="flowChartManualOperation">
          <a:avLst/>
        </a:prstGeom>
      </dgm:spPr>
      <dgm:t>
        <a:bodyPr/>
        <a:lstStyle/>
        <a:p>
          <a:endParaRPr lang="it-IT"/>
        </a:p>
      </dgm:t>
    </dgm:pt>
    <dgm:pt modelId="{65DCE1EF-3BA3-426D-8186-5F83019121C7}" type="pres">
      <dgm:prSet presAssocID="{AEC74ECF-CCCA-47E7-8782-9BC9D487BFEF}" presName="sibTrans" presStyleCnt="0"/>
      <dgm:spPr/>
      <dgm:t>
        <a:bodyPr/>
        <a:lstStyle/>
        <a:p>
          <a:endParaRPr lang="it-IT"/>
        </a:p>
      </dgm:t>
    </dgm:pt>
    <dgm:pt modelId="{CBF40201-FF27-4AD4-BB67-DEFA05E1714E}" type="pres">
      <dgm:prSet presAssocID="{E2DCBC98-0A36-4882-B956-9F60B6148024}" presName="node" presStyleLbl="node1" presStyleIdx="2" presStyleCnt="3" custLinFactNeighborX="47046" custLinFactNeighborY="1758">
        <dgm:presLayoutVars>
          <dgm:bulletEnabled val="1"/>
        </dgm:presLayoutVars>
      </dgm:prSet>
      <dgm:spPr>
        <a:prstGeom prst="flowChartManualOperation">
          <a:avLst/>
        </a:prstGeom>
      </dgm:spPr>
      <dgm:t>
        <a:bodyPr/>
        <a:lstStyle/>
        <a:p>
          <a:endParaRPr lang="it-IT"/>
        </a:p>
      </dgm:t>
    </dgm:pt>
  </dgm:ptLst>
  <dgm:cxnLst>
    <dgm:cxn modelId="{B442E2E6-3E30-4476-A586-64B84C3E969B}" srcId="{33E6C564-FD41-49DE-87E1-A517924757CC}" destId="{5429200B-A80C-431C-93F4-5BD8C44E7A1C}" srcOrd="0" destOrd="0" parTransId="{833C39B2-4E20-42F6-94F6-5209A8B95174}" sibTransId="{9C4B1E8A-21FF-490E-9499-50BFB10C1204}"/>
    <dgm:cxn modelId="{CAE480D3-37B2-4393-870A-4DEDE4B5D04B}" srcId="{60B961C4-B48C-4F87-BE53-FD419AE394C6}" destId="{33E6C564-FD41-49DE-87E1-A517924757CC}" srcOrd="1" destOrd="0" parTransId="{3E0D0C81-320E-4DA4-9B6A-3CCED9D27E37}" sibTransId="{AEC74ECF-CCCA-47E7-8782-9BC9D487BFEF}"/>
    <dgm:cxn modelId="{671E9A34-1F86-44D1-9620-86CCA41A6B78}" type="presOf" srcId="{60B961C4-B48C-4F87-BE53-FD419AE394C6}" destId="{891CC3BF-CE42-40B2-90FA-3F2E25EF4067}" srcOrd="0" destOrd="0" presId="urn:microsoft.com/office/officeart/2005/8/layout/hList6"/>
    <dgm:cxn modelId="{21337B6B-CF3D-4962-89F3-708AD8C96BF8}" type="presOf" srcId="{5429200B-A80C-431C-93F4-5BD8C44E7A1C}" destId="{B743F937-2817-4343-9FFB-64FF2F1EC64E}" srcOrd="0" destOrd="1" presId="urn:microsoft.com/office/officeart/2005/8/layout/hList6"/>
    <dgm:cxn modelId="{E9A08512-B981-49DE-9A06-D381704C92CF}" type="presOf" srcId="{E2DCBC98-0A36-4882-B956-9F60B6148024}" destId="{CBF40201-FF27-4AD4-BB67-DEFA05E1714E}" srcOrd="0" destOrd="0" presId="urn:microsoft.com/office/officeart/2005/8/layout/hList6"/>
    <dgm:cxn modelId="{70DD5D69-8723-4B86-91B6-714CA2BB7EF0}" srcId="{60B961C4-B48C-4F87-BE53-FD419AE394C6}" destId="{E2DCBC98-0A36-4882-B956-9F60B6148024}" srcOrd="2" destOrd="0" parTransId="{48D07CFD-7AE8-4A47-9C95-DA161D261653}" sibTransId="{069776C4-972A-4D72-9EA7-5CFFE0153F17}"/>
    <dgm:cxn modelId="{0E93EB2F-B8C7-40CA-9993-B347E91359E8}" type="presOf" srcId="{68EB01BC-36BB-4C63-A760-32AFD2292CA5}" destId="{CBF40201-FF27-4AD4-BB67-DEFA05E1714E}" srcOrd="0" destOrd="1" presId="urn:microsoft.com/office/officeart/2005/8/layout/hList6"/>
    <dgm:cxn modelId="{953CD364-F141-4F2A-94AA-A22C49CE5D50}" type="presOf" srcId="{B42848E1-2E32-46BC-A6A3-B970FB971915}" destId="{1CDEFC45-B55A-4614-A7D8-183151042B7D}" srcOrd="0" destOrd="1" presId="urn:microsoft.com/office/officeart/2005/8/layout/hList6"/>
    <dgm:cxn modelId="{C85948D5-9B29-4613-BFDC-85224CD4D1D6}" srcId="{19AC4B37-C5C9-41DB-9C0D-DF1A83027144}" destId="{B42848E1-2E32-46BC-A6A3-B970FB971915}" srcOrd="0" destOrd="0" parTransId="{BB9FF6D9-EE1C-461E-AD0F-61527AA1588B}" sibTransId="{D30F5518-1A2C-40E5-8FCF-079A0634EF30}"/>
    <dgm:cxn modelId="{8B167451-A671-4151-893A-D07ECAFFC8EE}" srcId="{60B961C4-B48C-4F87-BE53-FD419AE394C6}" destId="{19AC4B37-C5C9-41DB-9C0D-DF1A83027144}" srcOrd="0" destOrd="0" parTransId="{75E21489-E7AA-4177-A56D-24C7B967333F}" sibTransId="{CF0C6E9E-5EDE-408D-9E45-63909EEB676C}"/>
    <dgm:cxn modelId="{FFF73609-ED7D-4D5F-92E8-2D7BA421427B}" type="presOf" srcId="{19AC4B37-C5C9-41DB-9C0D-DF1A83027144}" destId="{1CDEFC45-B55A-4614-A7D8-183151042B7D}" srcOrd="0" destOrd="0" presId="urn:microsoft.com/office/officeart/2005/8/layout/hList6"/>
    <dgm:cxn modelId="{A11FE7AA-3816-4B09-B3AE-486854D46B3D}" type="presOf" srcId="{33E6C564-FD41-49DE-87E1-A517924757CC}" destId="{B743F937-2817-4343-9FFB-64FF2F1EC64E}" srcOrd="0" destOrd="0" presId="urn:microsoft.com/office/officeart/2005/8/layout/hList6"/>
    <dgm:cxn modelId="{2B49D023-7F07-4957-BBB2-9D87E4B499F6}" srcId="{E2DCBC98-0A36-4882-B956-9F60B6148024}" destId="{68EB01BC-36BB-4C63-A760-32AFD2292CA5}" srcOrd="0" destOrd="0" parTransId="{1A3D485B-0976-46E0-87E8-392C49629418}" sibTransId="{6FAD2EC6-14C1-495D-B43D-DE75A6C35E48}"/>
    <dgm:cxn modelId="{43F77A41-83E5-4F41-BD1C-DB4902AD2C54}" type="presParOf" srcId="{891CC3BF-CE42-40B2-90FA-3F2E25EF4067}" destId="{1CDEFC45-B55A-4614-A7D8-183151042B7D}" srcOrd="0" destOrd="0" presId="urn:microsoft.com/office/officeart/2005/8/layout/hList6"/>
    <dgm:cxn modelId="{A171B6F9-9E9D-4229-BE65-2B56F1002DC6}" type="presParOf" srcId="{891CC3BF-CE42-40B2-90FA-3F2E25EF4067}" destId="{8050F7B8-8677-4184-BC06-61A2DCB79E73}" srcOrd="1" destOrd="0" presId="urn:microsoft.com/office/officeart/2005/8/layout/hList6"/>
    <dgm:cxn modelId="{109AB171-3F8D-491B-9584-1EE35150E195}" type="presParOf" srcId="{891CC3BF-CE42-40B2-90FA-3F2E25EF4067}" destId="{B743F937-2817-4343-9FFB-64FF2F1EC64E}" srcOrd="2" destOrd="0" presId="urn:microsoft.com/office/officeart/2005/8/layout/hList6"/>
    <dgm:cxn modelId="{59D3D4AE-8875-43F0-A8B3-DD82B38F0AC1}" type="presParOf" srcId="{891CC3BF-CE42-40B2-90FA-3F2E25EF4067}" destId="{65DCE1EF-3BA3-426D-8186-5F83019121C7}" srcOrd="3" destOrd="0" presId="urn:microsoft.com/office/officeart/2005/8/layout/hList6"/>
    <dgm:cxn modelId="{E9A730C8-2C5C-41F6-8932-E21A9E4CC0E0}" type="presParOf" srcId="{891CC3BF-CE42-40B2-90FA-3F2E25EF4067}" destId="{CBF40201-FF27-4AD4-BB67-DEFA05E1714E}"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5693426-47A3-4324-9742-70E7774EBA43}" type="doc">
      <dgm:prSet loTypeId="urn:microsoft.com/office/officeart/2005/8/layout/hList3" loCatId="list" qsTypeId="urn:microsoft.com/office/officeart/2005/8/quickstyle/simple3" qsCatId="simple" csTypeId="urn:microsoft.com/office/officeart/2005/8/colors/accent1_3" csCatId="accent1" phldr="1"/>
      <dgm:spPr/>
      <dgm:t>
        <a:bodyPr/>
        <a:lstStyle/>
        <a:p>
          <a:endParaRPr lang="it-IT"/>
        </a:p>
      </dgm:t>
    </dgm:pt>
    <dgm:pt modelId="{DD6CA47F-F339-408A-9A38-B823FD092511}">
      <dgm:prSet phldrT="[Testo]" custT="1"/>
      <dgm:spPr>
        <a:xfrm>
          <a:off x="0" y="0"/>
          <a:ext cx="8215370" cy="1393041"/>
        </a:xfrm>
        <a:noFill/>
      </dgm:spPr>
      <dgm:t>
        <a:bodyPr/>
        <a:lstStyle/>
        <a:p>
          <a:r>
            <a:rPr lang="it-IT" sz="3800" b="1" dirty="0" smtClean="0">
              <a:solidFill>
                <a:srgbClr val="FFFF00"/>
              </a:solidFill>
              <a:effectLst>
                <a:outerShdw blurRad="38100" dist="38100" dir="2700000" algn="tl">
                  <a:srgbClr val="000000">
                    <a:alpha val="43137"/>
                  </a:srgbClr>
                </a:outerShdw>
              </a:effectLst>
              <a:latin typeface="+mn-lt"/>
              <a:ea typeface="+mn-ea"/>
              <a:cs typeface="+mn-cs"/>
            </a:rPr>
            <a:t>Fallacia delle misurazioni del Q.I. sul piano educativo</a:t>
          </a:r>
          <a:endParaRPr lang="it-IT" sz="3800" b="1" dirty="0">
            <a:solidFill>
              <a:srgbClr val="FFFF00"/>
            </a:solidFill>
            <a:effectLst>
              <a:outerShdw blurRad="38100" dist="38100" dir="2700000" algn="tl">
                <a:srgbClr val="000000">
                  <a:alpha val="43137"/>
                </a:srgbClr>
              </a:outerShdw>
            </a:effectLst>
            <a:latin typeface="+mn-lt"/>
            <a:ea typeface="+mn-ea"/>
            <a:cs typeface="+mn-cs"/>
          </a:endParaRPr>
        </a:p>
      </dgm:t>
    </dgm:pt>
    <dgm:pt modelId="{FB595617-98B0-427B-9104-3F44259D6573}" type="parTrans" cxnId="{A48A12B3-0A02-4582-9B51-2BC3CEB9260F}">
      <dgm:prSet/>
      <dgm:spPr/>
      <dgm:t>
        <a:bodyPr/>
        <a:lstStyle/>
        <a:p>
          <a:endParaRPr lang="it-IT"/>
        </a:p>
      </dgm:t>
    </dgm:pt>
    <dgm:pt modelId="{0EABA8F0-FFB8-4C00-A7F9-2CC6BF0420FF}" type="sibTrans" cxnId="{A48A12B3-0A02-4582-9B51-2BC3CEB9260F}">
      <dgm:prSet/>
      <dgm:spPr/>
      <dgm:t>
        <a:bodyPr/>
        <a:lstStyle/>
        <a:p>
          <a:endParaRPr lang="it-IT"/>
        </a:p>
      </dgm:t>
    </dgm:pt>
    <dgm:pt modelId="{14A6F963-C8E6-45AB-A3CC-CDA8B726FD1C}">
      <dgm:prSet phldrT="[Testo]" custT="1"/>
      <dgm:spPr>
        <a:xfrm>
          <a:off x="1581" y="1393041"/>
          <a:ext cx="1903414" cy="2925386"/>
        </a:xfrm>
        <a:gradFill flip="none" rotWithShape="1">
          <a:gsLst>
            <a:gs pos="0">
              <a:schemeClr val="accent1"/>
            </a:gs>
            <a:gs pos="39999">
              <a:srgbClr val="85C2FF"/>
            </a:gs>
            <a:gs pos="70000">
              <a:srgbClr val="C4D6EB"/>
            </a:gs>
            <a:gs pos="100000">
              <a:srgbClr val="FFEBFA"/>
            </a:gs>
          </a:gsLst>
          <a:path path="rect">
            <a:fillToRect l="100000" t="100000"/>
          </a:path>
          <a:tileRect r="-100000" b="-100000"/>
        </a:gradFill>
        <a:scene3d>
          <a:camera prst="orthographicFront"/>
          <a:lightRig rig="flat" dir="t"/>
        </a:scene3d>
        <a:sp3d prstMaterial="dkEdge">
          <a:bevelT w="8200" h="38100"/>
        </a:sp3d>
      </dgm:spPr>
      <dgm:t>
        <a:bodyPr/>
        <a:lstStyle/>
        <a:p>
          <a:r>
            <a:rPr lang="it-IT" sz="2400" dirty="0" smtClean="0">
              <a:latin typeface="+mn-lt"/>
              <a:ea typeface="+mn-ea"/>
              <a:cs typeface="+mn-cs"/>
            </a:rPr>
            <a:t>Fornisce dati quantitativi che riguardano le </a:t>
          </a:r>
          <a:r>
            <a:rPr lang="it-IT" sz="2400" u="sng" dirty="0" smtClean="0">
              <a:latin typeface="+mn-lt"/>
              <a:ea typeface="+mn-ea"/>
              <a:cs typeface="+mn-cs"/>
            </a:rPr>
            <a:t>incapacità</a:t>
          </a:r>
          <a:endParaRPr lang="it-IT" sz="2400" u="sng" dirty="0">
            <a:latin typeface="+mn-lt"/>
            <a:ea typeface="+mn-ea"/>
            <a:cs typeface="+mn-cs"/>
          </a:endParaRPr>
        </a:p>
      </dgm:t>
    </dgm:pt>
    <dgm:pt modelId="{118FB8C2-C391-48C2-A45F-8EE75FBAC1FF}" type="parTrans" cxnId="{0DE8F7B9-A965-4158-B5BA-34DBD8F04687}">
      <dgm:prSet/>
      <dgm:spPr/>
      <dgm:t>
        <a:bodyPr/>
        <a:lstStyle/>
        <a:p>
          <a:endParaRPr lang="it-IT"/>
        </a:p>
      </dgm:t>
    </dgm:pt>
    <dgm:pt modelId="{BE30F884-3725-4793-AE39-A16310E29DEA}" type="sibTrans" cxnId="{0DE8F7B9-A965-4158-B5BA-34DBD8F04687}">
      <dgm:prSet/>
      <dgm:spPr/>
      <dgm:t>
        <a:bodyPr/>
        <a:lstStyle/>
        <a:p>
          <a:endParaRPr lang="it-IT"/>
        </a:p>
      </dgm:t>
    </dgm:pt>
    <dgm:pt modelId="{FA6FCC10-2F8B-4143-844A-F5822CAF38D8}">
      <dgm:prSet phldrT="[Testo]" custT="1"/>
      <dgm:spPr>
        <a:xfrm>
          <a:off x="1904996" y="1393041"/>
          <a:ext cx="1903414" cy="2925386"/>
        </a:xfrm>
        <a:gradFill flip="none" rotWithShape="1">
          <a:gsLst>
            <a:gs pos="0">
              <a:schemeClr val="accent1"/>
            </a:gs>
            <a:gs pos="39999">
              <a:srgbClr val="85C2FF"/>
            </a:gs>
            <a:gs pos="70000">
              <a:srgbClr val="C4D6EB"/>
            </a:gs>
            <a:gs pos="100000">
              <a:srgbClr val="FFEBFA"/>
            </a:gs>
          </a:gsLst>
          <a:path path="rect">
            <a:fillToRect l="100000" t="100000"/>
          </a:path>
          <a:tileRect r="-100000" b="-100000"/>
        </a:gradFill>
        <a:scene3d>
          <a:camera prst="orthographicFront"/>
          <a:lightRig rig="flat" dir="t"/>
        </a:scene3d>
        <a:sp3d prstMaterial="dkEdge">
          <a:bevelT w="8200" h="38100"/>
        </a:sp3d>
      </dgm:spPr>
      <dgm:t>
        <a:bodyPr/>
        <a:lstStyle/>
        <a:p>
          <a:r>
            <a:rPr lang="it-IT" sz="2400" dirty="0" smtClean="0">
              <a:latin typeface="+mn-lt"/>
              <a:ea typeface="+mn-ea"/>
              <a:cs typeface="+mn-cs"/>
            </a:rPr>
            <a:t>È uno strumento di </a:t>
          </a:r>
          <a:r>
            <a:rPr lang="it-IT" sz="2400" u="sng" dirty="0" smtClean="0">
              <a:latin typeface="+mn-lt"/>
              <a:ea typeface="+mn-ea"/>
              <a:cs typeface="+mn-cs"/>
            </a:rPr>
            <a:t>selezione sociale </a:t>
          </a:r>
          <a:r>
            <a:rPr lang="it-IT" sz="2400" dirty="0" smtClean="0">
              <a:latin typeface="+mn-lt"/>
              <a:ea typeface="+mn-ea"/>
              <a:cs typeface="+mn-cs"/>
            </a:rPr>
            <a:t>e non uno strumento educativo</a:t>
          </a:r>
          <a:endParaRPr lang="it-IT" sz="2400" dirty="0">
            <a:latin typeface="+mn-lt"/>
            <a:ea typeface="+mn-ea"/>
            <a:cs typeface="+mn-cs"/>
          </a:endParaRPr>
        </a:p>
      </dgm:t>
    </dgm:pt>
    <dgm:pt modelId="{475D7834-CE71-4FF8-95A0-E9F7F4BA58BD}" type="parTrans" cxnId="{9A04F221-8D9E-4C58-BBA4-D63CD23781A8}">
      <dgm:prSet/>
      <dgm:spPr/>
      <dgm:t>
        <a:bodyPr/>
        <a:lstStyle/>
        <a:p>
          <a:endParaRPr lang="it-IT"/>
        </a:p>
      </dgm:t>
    </dgm:pt>
    <dgm:pt modelId="{8CD40A1B-6C6E-40FE-A4D9-D0629FEFF496}" type="sibTrans" cxnId="{9A04F221-8D9E-4C58-BBA4-D63CD23781A8}">
      <dgm:prSet/>
      <dgm:spPr/>
      <dgm:t>
        <a:bodyPr/>
        <a:lstStyle/>
        <a:p>
          <a:endParaRPr lang="it-IT"/>
        </a:p>
      </dgm:t>
    </dgm:pt>
    <dgm:pt modelId="{C6669909-4572-4003-A4B1-F26982112F98}">
      <dgm:prSet phldrT="[Testo]" custT="1"/>
      <dgm:spPr>
        <a:xfrm>
          <a:off x="3808411" y="1393041"/>
          <a:ext cx="1903414" cy="2925386"/>
        </a:xfrm>
        <a:gradFill flip="none" rotWithShape="1">
          <a:gsLst>
            <a:gs pos="0">
              <a:schemeClr val="accent1"/>
            </a:gs>
            <a:gs pos="39999">
              <a:srgbClr val="85C2FF"/>
            </a:gs>
            <a:gs pos="70000">
              <a:srgbClr val="C4D6EB"/>
            </a:gs>
            <a:gs pos="100000">
              <a:srgbClr val="FFEBFA"/>
            </a:gs>
          </a:gsLst>
          <a:path path="rect">
            <a:fillToRect l="100000" t="100000"/>
          </a:path>
          <a:tileRect r="-100000" b="-100000"/>
        </a:gradFill>
        <a:scene3d>
          <a:camera prst="orthographicFront"/>
          <a:lightRig rig="flat" dir="t"/>
        </a:scene3d>
        <a:sp3d prstMaterial="dkEdge">
          <a:bevelT w="8200" h="38100"/>
        </a:sp3d>
      </dgm:spPr>
      <dgm:t>
        <a:bodyPr/>
        <a:lstStyle/>
        <a:p>
          <a:r>
            <a:rPr lang="it-IT" sz="2400" u="sng" dirty="0" smtClean="0">
              <a:latin typeface="+mn-lt"/>
              <a:ea typeface="+mn-ea"/>
              <a:cs typeface="+mn-cs"/>
            </a:rPr>
            <a:t>Non dice nulla su “come” e “che cosa” può fare un soggetto in un dato contesto</a:t>
          </a:r>
          <a:endParaRPr lang="it-IT" sz="2400" u="sng" dirty="0">
            <a:latin typeface="+mn-lt"/>
            <a:ea typeface="+mn-ea"/>
            <a:cs typeface="+mn-cs"/>
          </a:endParaRPr>
        </a:p>
      </dgm:t>
    </dgm:pt>
    <dgm:pt modelId="{F57B71C1-0AEA-4969-8170-BFB32F286A7F}" type="parTrans" cxnId="{FCC22669-28A5-499A-84ED-BD9B3B9A3598}">
      <dgm:prSet/>
      <dgm:spPr/>
      <dgm:t>
        <a:bodyPr/>
        <a:lstStyle/>
        <a:p>
          <a:endParaRPr lang="it-IT"/>
        </a:p>
      </dgm:t>
    </dgm:pt>
    <dgm:pt modelId="{63EC6A60-690D-4C04-90D8-B4AD4DEF70B7}" type="sibTrans" cxnId="{FCC22669-28A5-499A-84ED-BD9B3B9A3598}">
      <dgm:prSet/>
      <dgm:spPr/>
      <dgm:t>
        <a:bodyPr/>
        <a:lstStyle/>
        <a:p>
          <a:endParaRPr lang="it-IT"/>
        </a:p>
      </dgm:t>
    </dgm:pt>
    <dgm:pt modelId="{D736B3A8-0E1B-4893-B363-E5B0E1D81DC2}">
      <dgm:prSet phldrT="[Testo]" custT="1"/>
      <dgm:spPr>
        <a:xfrm>
          <a:off x="5711825" y="1393041"/>
          <a:ext cx="2501962" cy="2925386"/>
        </a:xfrm>
        <a:gradFill flip="none" rotWithShape="1">
          <a:gsLst>
            <a:gs pos="0">
              <a:schemeClr val="accent1"/>
            </a:gs>
            <a:gs pos="39999">
              <a:srgbClr val="85C2FF"/>
            </a:gs>
            <a:gs pos="70000">
              <a:srgbClr val="C4D6EB"/>
            </a:gs>
            <a:gs pos="100000">
              <a:srgbClr val="FFEBFA"/>
            </a:gs>
          </a:gsLst>
          <a:path path="rect">
            <a:fillToRect l="100000" t="100000"/>
          </a:path>
          <a:tileRect r="-100000" b="-100000"/>
        </a:gradFill>
        <a:scene3d>
          <a:camera prst="orthographicFront"/>
          <a:lightRig rig="flat" dir="t"/>
        </a:scene3d>
        <a:sp3d prstMaterial="dkEdge">
          <a:bevelT w="8200" h="38100"/>
        </a:sp3d>
      </dgm:spPr>
      <dgm:t>
        <a:bodyPr/>
        <a:lstStyle/>
        <a:p>
          <a:r>
            <a:rPr lang="it-IT" sz="2400" dirty="0" smtClean="0">
              <a:latin typeface="+mn-lt"/>
              <a:ea typeface="+mn-ea"/>
              <a:cs typeface="+mn-cs"/>
            </a:rPr>
            <a:t>Rappresenta </a:t>
          </a:r>
          <a:r>
            <a:rPr lang="it-IT" sz="2400" u="sng" dirty="0" smtClean="0">
              <a:latin typeface="+mn-lt"/>
              <a:ea typeface="+mn-ea"/>
              <a:cs typeface="+mn-cs"/>
            </a:rPr>
            <a:t>un’</a:t>
          </a:r>
          <a:r>
            <a:rPr lang="it-IT" sz="2400" b="1" u="sng" dirty="0" smtClean="0">
              <a:latin typeface="+mn-lt"/>
              <a:ea typeface="+mn-ea"/>
              <a:cs typeface="+mn-cs"/>
            </a:rPr>
            <a:t>etichetta</a:t>
          </a:r>
          <a:r>
            <a:rPr lang="it-IT" sz="2400" u="sng" dirty="0" smtClean="0">
              <a:latin typeface="+mn-lt"/>
              <a:ea typeface="+mn-ea"/>
              <a:cs typeface="+mn-cs"/>
            </a:rPr>
            <a:t> valida per la certificazione dell’handicap</a:t>
          </a:r>
          <a:r>
            <a:rPr lang="it-IT" sz="2400" dirty="0" smtClean="0">
              <a:latin typeface="+mn-lt"/>
              <a:ea typeface="+mn-ea"/>
              <a:cs typeface="+mn-cs"/>
            </a:rPr>
            <a:t>, ma del tutto priva di utilità per la stesura del PEI</a:t>
          </a:r>
          <a:endParaRPr lang="it-IT" sz="2400" dirty="0">
            <a:latin typeface="+mn-lt"/>
            <a:ea typeface="+mn-ea"/>
            <a:cs typeface="+mn-cs"/>
          </a:endParaRPr>
        </a:p>
      </dgm:t>
    </dgm:pt>
    <dgm:pt modelId="{1043FBA1-4C4F-4868-9D15-518080E12302}" type="parTrans" cxnId="{85CB2A0C-489D-43C6-B61A-8F9ED5DD9820}">
      <dgm:prSet/>
      <dgm:spPr/>
      <dgm:t>
        <a:bodyPr/>
        <a:lstStyle/>
        <a:p>
          <a:endParaRPr lang="it-IT"/>
        </a:p>
      </dgm:t>
    </dgm:pt>
    <dgm:pt modelId="{F98B3EAB-A27A-469A-86FD-739C72D3DA2C}" type="sibTrans" cxnId="{85CB2A0C-489D-43C6-B61A-8F9ED5DD9820}">
      <dgm:prSet/>
      <dgm:spPr/>
      <dgm:t>
        <a:bodyPr/>
        <a:lstStyle/>
        <a:p>
          <a:endParaRPr lang="it-IT"/>
        </a:p>
      </dgm:t>
    </dgm:pt>
    <dgm:pt modelId="{D85C0C99-92EA-45A5-A7E9-6056EDDFE542}" type="pres">
      <dgm:prSet presAssocID="{F5693426-47A3-4324-9742-70E7774EBA43}" presName="composite" presStyleCnt="0">
        <dgm:presLayoutVars>
          <dgm:chMax val="1"/>
          <dgm:dir/>
          <dgm:resizeHandles val="exact"/>
        </dgm:presLayoutVars>
      </dgm:prSet>
      <dgm:spPr/>
      <dgm:t>
        <a:bodyPr/>
        <a:lstStyle/>
        <a:p>
          <a:endParaRPr lang="it-IT"/>
        </a:p>
      </dgm:t>
    </dgm:pt>
    <dgm:pt modelId="{BC16AC44-EAD6-4F97-A32F-7CF689CCAC02}" type="pres">
      <dgm:prSet presAssocID="{DD6CA47F-F339-408A-9A38-B823FD092511}" presName="roof" presStyleLbl="dkBgShp" presStyleIdx="0" presStyleCnt="2"/>
      <dgm:spPr>
        <a:prstGeom prst="rect">
          <a:avLst/>
        </a:prstGeom>
      </dgm:spPr>
      <dgm:t>
        <a:bodyPr/>
        <a:lstStyle/>
        <a:p>
          <a:endParaRPr lang="it-IT"/>
        </a:p>
      </dgm:t>
    </dgm:pt>
    <dgm:pt modelId="{1B935234-C556-41EB-9A96-A374AA1EA3FE}" type="pres">
      <dgm:prSet presAssocID="{DD6CA47F-F339-408A-9A38-B823FD092511}" presName="pillars" presStyleCnt="0"/>
      <dgm:spPr/>
      <dgm:t>
        <a:bodyPr/>
        <a:lstStyle/>
        <a:p>
          <a:endParaRPr lang="it-IT"/>
        </a:p>
      </dgm:t>
    </dgm:pt>
    <dgm:pt modelId="{3473DA2A-3330-4BAE-B385-EFBBC0582FCB}" type="pres">
      <dgm:prSet presAssocID="{DD6CA47F-F339-408A-9A38-B823FD092511}" presName="pillar1" presStyleLbl="node1" presStyleIdx="0" presStyleCnt="4" custLinFactNeighborX="-83" custLinFactNeighborY="374">
        <dgm:presLayoutVars>
          <dgm:bulletEnabled val="1"/>
        </dgm:presLayoutVars>
      </dgm:prSet>
      <dgm:spPr>
        <a:prstGeom prst="rect">
          <a:avLst/>
        </a:prstGeom>
      </dgm:spPr>
      <dgm:t>
        <a:bodyPr/>
        <a:lstStyle/>
        <a:p>
          <a:endParaRPr lang="it-IT"/>
        </a:p>
      </dgm:t>
    </dgm:pt>
    <dgm:pt modelId="{A662765D-94CC-4425-B68B-8837CB7D44EE}" type="pres">
      <dgm:prSet presAssocID="{FA6FCC10-2F8B-4143-844A-F5822CAF38D8}" presName="pillarX" presStyleLbl="node1" presStyleIdx="1" presStyleCnt="4" custLinFactNeighborX="-1820" custLinFactNeighborY="374">
        <dgm:presLayoutVars>
          <dgm:bulletEnabled val="1"/>
        </dgm:presLayoutVars>
      </dgm:prSet>
      <dgm:spPr>
        <a:prstGeom prst="rect">
          <a:avLst/>
        </a:prstGeom>
      </dgm:spPr>
      <dgm:t>
        <a:bodyPr/>
        <a:lstStyle/>
        <a:p>
          <a:endParaRPr lang="it-IT"/>
        </a:p>
      </dgm:t>
    </dgm:pt>
    <dgm:pt modelId="{CC853745-D856-401A-A7A8-3604145F57E2}" type="pres">
      <dgm:prSet presAssocID="{C6669909-4572-4003-A4B1-F26982112F98}" presName="pillarX" presStyleLbl="node1" presStyleIdx="2" presStyleCnt="4" custLinFactNeighborX="-1820" custLinFactNeighborY="374">
        <dgm:presLayoutVars>
          <dgm:bulletEnabled val="1"/>
        </dgm:presLayoutVars>
      </dgm:prSet>
      <dgm:spPr>
        <a:prstGeom prst="rect">
          <a:avLst/>
        </a:prstGeom>
      </dgm:spPr>
      <dgm:t>
        <a:bodyPr/>
        <a:lstStyle/>
        <a:p>
          <a:endParaRPr lang="it-IT"/>
        </a:p>
      </dgm:t>
    </dgm:pt>
    <dgm:pt modelId="{12DD9CB2-D686-49AD-9C3A-358141EF445E}" type="pres">
      <dgm:prSet presAssocID="{D736B3A8-0E1B-4893-B363-E5B0E1D81DC2}" presName="pillarX" presStyleLbl="node1" presStyleIdx="3" presStyleCnt="4" custScaleX="131446" custLinFactNeighborX="-1993" custLinFactNeighborY="374">
        <dgm:presLayoutVars>
          <dgm:bulletEnabled val="1"/>
        </dgm:presLayoutVars>
      </dgm:prSet>
      <dgm:spPr>
        <a:prstGeom prst="rect">
          <a:avLst/>
        </a:prstGeom>
      </dgm:spPr>
      <dgm:t>
        <a:bodyPr/>
        <a:lstStyle/>
        <a:p>
          <a:endParaRPr lang="it-IT"/>
        </a:p>
      </dgm:t>
    </dgm:pt>
    <dgm:pt modelId="{30BD6095-09A9-4DE0-B654-3F8C7C7C4F99}" type="pres">
      <dgm:prSet presAssocID="{DD6CA47F-F339-408A-9A38-B823FD092511}" presName="base" presStyleLbl="dkBgShp" presStyleIdx="1" presStyleCnt="2"/>
      <dgm:spPr>
        <a:xfrm>
          <a:off x="0" y="4318427"/>
          <a:ext cx="8215370" cy="325042"/>
        </a:xfrm>
        <a:prstGeom prst="rect">
          <a:avLst/>
        </a:prstGeom>
        <a:noFill/>
      </dgm:spPr>
      <dgm:t>
        <a:bodyPr/>
        <a:lstStyle/>
        <a:p>
          <a:endParaRPr lang="it-IT"/>
        </a:p>
      </dgm:t>
    </dgm:pt>
  </dgm:ptLst>
  <dgm:cxnLst>
    <dgm:cxn modelId="{6B8685A2-B1CE-4730-A656-44CCCB023BEE}" type="presOf" srcId="{14A6F963-C8E6-45AB-A3CC-CDA8B726FD1C}" destId="{3473DA2A-3330-4BAE-B385-EFBBC0582FCB}" srcOrd="0" destOrd="0" presId="urn:microsoft.com/office/officeart/2005/8/layout/hList3"/>
    <dgm:cxn modelId="{9A04F221-8D9E-4C58-BBA4-D63CD23781A8}" srcId="{DD6CA47F-F339-408A-9A38-B823FD092511}" destId="{FA6FCC10-2F8B-4143-844A-F5822CAF38D8}" srcOrd="1" destOrd="0" parTransId="{475D7834-CE71-4FF8-95A0-E9F7F4BA58BD}" sibTransId="{8CD40A1B-6C6E-40FE-A4D9-D0629FEFF496}"/>
    <dgm:cxn modelId="{96CBAF15-0EA8-432A-A7A5-E63E65A6D210}" type="presOf" srcId="{DD6CA47F-F339-408A-9A38-B823FD092511}" destId="{BC16AC44-EAD6-4F97-A32F-7CF689CCAC02}" srcOrd="0" destOrd="0" presId="urn:microsoft.com/office/officeart/2005/8/layout/hList3"/>
    <dgm:cxn modelId="{85CB2A0C-489D-43C6-B61A-8F9ED5DD9820}" srcId="{DD6CA47F-F339-408A-9A38-B823FD092511}" destId="{D736B3A8-0E1B-4893-B363-E5B0E1D81DC2}" srcOrd="3" destOrd="0" parTransId="{1043FBA1-4C4F-4868-9D15-518080E12302}" sibTransId="{F98B3EAB-A27A-469A-86FD-739C72D3DA2C}"/>
    <dgm:cxn modelId="{96DD987E-51F1-4EDA-A8BA-588AA6D4932F}" type="presOf" srcId="{FA6FCC10-2F8B-4143-844A-F5822CAF38D8}" destId="{A662765D-94CC-4425-B68B-8837CB7D44EE}" srcOrd="0" destOrd="0" presId="urn:microsoft.com/office/officeart/2005/8/layout/hList3"/>
    <dgm:cxn modelId="{A48A12B3-0A02-4582-9B51-2BC3CEB9260F}" srcId="{F5693426-47A3-4324-9742-70E7774EBA43}" destId="{DD6CA47F-F339-408A-9A38-B823FD092511}" srcOrd="0" destOrd="0" parTransId="{FB595617-98B0-427B-9104-3F44259D6573}" sibTransId="{0EABA8F0-FFB8-4C00-A7F9-2CC6BF0420FF}"/>
    <dgm:cxn modelId="{D48F14FA-8770-4E0B-B5B4-4B8398EBB817}" type="presOf" srcId="{D736B3A8-0E1B-4893-B363-E5B0E1D81DC2}" destId="{12DD9CB2-D686-49AD-9C3A-358141EF445E}" srcOrd="0" destOrd="0" presId="urn:microsoft.com/office/officeart/2005/8/layout/hList3"/>
    <dgm:cxn modelId="{9AEED88F-11C3-46EF-B0B0-9B3BB4A34174}" type="presOf" srcId="{C6669909-4572-4003-A4B1-F26982112F98}" destId="{CC853745-D856-401A-A7A8-3604145F57E2}" srcOrd="0" destOrd="0" presId="urn:microsoft.com/office/officeart/2005/8/layout/hList3"/>
    <dgm:cxn modelId="{FCC22669-28A5-499A-84ED-BD9B3B9A3598}" srcId="{DD6CA47F-F339-408A-9A38-B823FD092511}" destId="{C6669909-4572-4003-A4B1-F26982112F98}" srcOrd="2" destOrd="0" parTransId="{F57B71C1-0AEA-4969-8170-BFB32F286A7F}" sibTransId="{63EC6A60-690D-4C04-90D8-B4AD4DEF70B7}"/>
    <dgm:cxn modelId="{00452589-0E7C-4041-AE99-9A1F11994949}" type="presOf" srcId="{F5693426-47A3-4324-9742-70E7774EBA43}" destId="{D85C0C99-92EA-45A5-A7E9-6056EDDFE542}" srcOrd="0" destOrd="0" presId="urn:microsoft.com/office/officeart/2005/8/layout/hList3"/>
    <dgm:cxn modelId="{0DE8F7B9-A965-4158-B5BA-34DBD8F04687}" srcId="{DD6CA47F-F339-408A-9A38-B823FD092511}" destId="{14A6F963-C8E6-45AB-A3CC-CDA8B726FD1C}" srcOrd="0" destOrd="0" parTransId="{118FB8C2-C391-48C2-A45F-8EE75FBAC1FF}" sibTransId="{BE30F884-3725-4793-AE39-A16310E29DEA}"/>
    <dgm:cxn modelId="{DBE2BD83-F378-4197-9F87-2F39033BC427}" type="presParOf" srcId="{D85C0C99-92EA-45A5-A7E9-6056EDDFE542}" destId="{BC16AC44-EAD6-4F97-A32F-7CF689CCAC02}" srcOrd="0" destOrd="0" presId="urn:microsoft.com/office/officeart/2005/8/layout/hList3"/>
    <dgm:cxn modelId="{3DDB6A0F-390E-4AE2-84C9-6E5A06FF630D}" type="presParOf" srcId="{D85C0C99-92EA-45A5-A7E9-6056EDDFE542}" destId="{1B935234-C556-41EB-9A96-A374AA1EA3FE}" srcOrd="1" destOrd="0" presId="urn:microsoft.com/office/officeart/2005/8/layout/hList3"/>
    <dgm:cxn modelId="{FBF80DE8-740F-47DC-BA32-F1AF897BB914}" type="presParOf" srcId="{1B935234-C556-41EB-9A96-A374AA1EA3FE}" destId="{3473DA2A-3330-4BAE-B385-EFBBC0582FCB}" srcOrd="0" destOrd="0" presId="urn:microsoft.com/office/officeart/2005/8/layout/hList3"/>
    <dgm:cxn modelId="{A475A881-CAAB-4B0F-AA2E-4EC8F554D97B}" type="presParOf" srcId="{1B935234-C556-41EB-9A96-A374AA1EA3FE}" destId="{A662765D-94CC-4425-B68B-8837CB7D44EE}" srcOrd="1" destOrd="0" presId="urn:microsoft.com/office/officeart/2005/8/layout/hList3"/>
    <dgm:cxn modelId="{281CFB19-F1E4-4F65-9C18-D36FD3DE997B}" type="presParOf" srcId="{1B935234-C556-41EB-9A96-A374AA1EA3FE}" destId="{CC853745-D856-401A-A7A8-3604145F57E2}" srcOrd="2" destOrd="0" presId="urn:microsoft.com/office/officeart/2005/8/layout/hList3"/>
    <dgm:cxn modelId="{9523362A-E947-48B0-915F-5357D417A8C1}" type="presParOf" srcId="{1B935234-C556-41EB-9A96-A374AA1EA3FE}" destId="{12DD9CB2-D686-49AD-9C3A-358141EF445E}" srcOrd="3" destOrd="0" presId="urn:microsoft.com/office/officeart/2005/8/layout/hList3"/>
    <dgm:cxn modelId="{CF86D981-1B16-4EBB-977E-4A58406FDF58}" type="presParOf" srcId="{D85C0C99-92EA-45A5-A7E9-6056EDDFE542}" destId="{30BD6095-09A9-4DE0-B654-3F8C7C7C4F99}"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925AD31-71AD-4432-8997-1B62F8F897C8}"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it-IT"/>
        </a:p>
      </dgm:t>
    </dgm:pt>
    <dgm:pt modelId="{1E84CAE8-2A8A-401C-9278-5ED7F13B43FC}">
      <dgm:prSet phldrT="[Testo]" custT="1"/>
      <dgm:spPr>
        <a:solidFill>
          <a:schemeClr val="accent1">
            <a:lumMod val="50000"/>
          </a:schemeClr>
        </a:solidFill>
      </dgm:spPr>
      <dgm:t>
        <a:bodyPr/>
        <a:lstStyle/>
        <a:p>
          <a:r>
            <a:rPr lang="it-IT" sz="2400" dirty="0" smtClean="0">
              <a:solidFill>
                <a:schemeClr val="tx2"/>
              </a:solidFill>
            </a:rPr>
            <a:t>L’approccio cognitivista assume che le differenze individuali siano legate a specifici aspetti dell’esecuzione dei compiti. </a:t>
          </a:r>
          <a:endParaRPr lang="it-IT" sz="2400" dirty="0">
            <a:solidFill>
              <a:schemeClr val="tx2"/>
            </a:solidFill>
          </a:endParaRPr>
        </a:p>
      </dgm:t>
    </dgm:pt>
    <dgm:pt modelId="{735D3A8F-DF99-4D79-9E68-47435CBFCDC7}" type="parTrans" cxnId="{B237D5C5-FDE6-42F8-AF07-F6709F96B0BF}">
      <dgm:prSet/>
      <dgm:spPr/>
      <dgm:t>
        <a:bodyPr/>
        <a:lstStyle/>
        <a:p>
          <a:endParaRPr lang="it-IT" sz="2400"/>
        </a:p>
      </dgm:t>
    </dgm:pt>
    <dgm:pt modelId="{37DF7ACD-83DD-40A2-B21E-C2D146AE50B8}" type="sibTrans" cxnId="{B237D5C5-FDE6-42F8-AF07-F6709F96B0BF}">
      <dgm:prSet custT="1"/>
      <dgm:spPr>
        <a:solidFill>
          <a:srgbClr val="00B050">
            <a:alpha val="90000"/>
          </a:srgbClr>
        </a:solidFill>
      </dgm:spPr>
      <dgm:t>
        <a:bodyPr/>
        <a:lstStyle/>
        <a:p>
          <a:endParaRPr lang="it-IT" sz="2400"/>
        </a:p>
      </dgm:t>
    </dgm:pt>
    <dgm:pt modelId="{627E7371-4A47-4D69-AD37-9BE9C01DBE3F}">
      <dgm:prSet phldrT="[Testo]" custT="1"/>
      <dgm:spPr>
        <a:solidFill>
          <a:schemeClr val="accent1">
            <a:lumMod val="50000"/>
          </a:schemeClr>
        </a:solidFill>
      </dgm:spPr>
      <dgm:t>
        <a:bodyPr/>
        <a:lstStyle/>
        <a:p>
          <a:r>
            <a:rPr lang="it-IT" sz="2400" dirty="0" smtClean="0">
              <a:solidFill>
                <a:schemeClr val="tx2"/>
              </a:solidFill>
            </a:rPr>
            <a:t>Si assiste al passaggio da un </a:t>
          </a:r>
          <a:r>
            <a:rPr lang="it-IT" sz="2400" b="1" dirty="0" smtClean="0">
              <a:solidFill>
                <a:schemeClr val="tx2"/>
              </a:solidFill>
            </a:rPr>
            <a:t>approccio quantitativo ad uno qualitativo</a:t>
          </a:r>
          <a:r>
            <a:rPr lang="it-IT" sz="2400" dirty="0" smtClean="0">
              <a:solidFill>
                <a:schemeClr val="tx2"/>
              </a:solidFill>
            </a:rPr>
            <a:t>, che si propone di indagare le differenze nel </a:t>
          </a:r>
          <a:r>
            <a:rPr lang="it-IT" sz="2400" b="1" dirty="0" smtClean="0">
              <a:solidFill>
                <a:schemeClr val="tx2"/>
              </a:solidFill>
            </a:rPr>
            <a:t>modo in cui le informazioni possono essere processate </a:t>
          </a:r>
          <a:r>
            <a:rPr lang="it-IT" sz="2400" dirty="0" smtClean="0">
              <a:solidFill>
                <a:schemeClr val="tx2"/>
              </a:solidFill>
            </a:rPr>
            <a:t>dal sistema cognitivo. </a:t>
          </a:r>
          <a:endParaRPr lang="it-IT" sz="2400" dirty="0">
            <a:solidFill>
              <a:schemeClr val="tx2"/>
            </a:solidFill>
          </a:endParaRPr>
        </a:p>
      </dgm:t>
    </dgm:pt>
    <dgm:pt modelId="{7B0DFE7E-CB49-4B0C-A47C-4D890D37B879}" type="parTrans" cxnId="{D0F80F91-67E0-4C9C-85F3-870275D56E59}">
      <dgm:prSet/>
      <dgm:spPr/>
      <dgm:t>
        <a:bodyPr/>
        <a:lstStyle/>
        <a:p>
          <a:endParaRPr lang="it-IT" sz="2400"/>
        </a:p>
      </dgm:t>
    </dgm:pt>
    <dgm:pt modelId="{2079C96F-3E6B-492C-A324-EE1D6C5C74BB}" type="sibTrans" cxnId="{D0F80F91-67E0-4C9C-85F3-870275D56E59}">
      <dgm:prSet/>
      <dgm:spPr/>
      <dgm:t>
        <a:bodyPr/>
        <a:lstStyle/>
        <a:p>
          <a:endParaRPr lang="it-IT" sz="2400"/>
        </a:p>
      </dgm:t>
    </dgm:pt>
    <dgm:pt modelId="{4394AC94-D484-44EE-A373-3B0F88650925}" type="pres">
      <dgm:prSet presAssocID="{1925AD31-71AD-4432-8997-1B62F8F897C8}" presName="outerComposite" presStyleCnt="0">
        <dgm:presLayoutVars>
          <dgm:chMax val="5"/>
          <dgm:dir/>
          <dgm:resizeHandles val="exact"/>
        </dgm:presLayoutVars>
      </dgm:prSet>
      <dgm:spPr/>
      <dgm:t>
        <a:bodyPr/>
        <a:lstStyle/>
        <a:p>
          <a:endParaRPr lang="it-IT"/>
        </a:p>
      </dgm:t>
    </dgm:pt>
    <dgm:pt modelId="{09344EDC-9A2A-4B85-AC30-D25D393D021D}" type="pres">
      <dgm:prSet presAssocID="{1925AD31-71AD-4432-8997-1B62F8F897C8}" presName="dummyMaxCanvas" presStyleCnt="0">
        <dgm:presLayoutVars/>
      </dgm:prSet>
      <dgm:spPr/>
    </dgm:pt>
    <dgm:pt modelId="{B41BCC2B-D7C4-4A3E-804F-29A0181AB088}" type="pres">
      <dgm:prSet presAssocID="{1925AD31-71AD-4432-8997-1B62F8F897C8}" presName="TwoNodes_1" presStyleLbl="node1" presStyleIdx="0" presStyleCnt="2" custScaleX="117647" custScaleY="74576" custLinFactNeighborX="9829" custLinFactNeighborY="-3262">
        <dgm:presLayoutVars>
          <dgm:bulletEnabled val="1"/>
        </dgm:presLayoutVars>
      </dgm:prSet>
      <dgm:spPr/>
      <dgm:t>
        <a:bodyPr/>
        <a:lstStyle/>
        <a:p>
          <a:endParaRPr lang="it-IT"/>
        </a:p>
      </dgm:t>
    </dgm:pt>
    <dgm:pt modelId="{8BFF5439-E564-4E19-AE12-E566C7E2FD3C}" type="pres">
      <dgm:prSet presAssocID="{1925AD31-71AD-4432-8997-1B62F8F897C8}" presName="TwoNodes_2" presStyleLbl="node1" presStyleIdx="1" presStyleCnt="2" custScaleX="117647" custScaleY="147187" custLinFactNeighborX="-8824" custLinFactNeighborY="-7060">
        <dgm:presLayoutVars>
          <dgm:bulletEnabled val="1"/>
        </dgm:presLayoutVars>
      </dgm:prSet>
      <dgm:spPr/>
      <dgm:t>
        <a:bodyPr/>
        <a:lstStyle/>
        <a:p>
          <a:endParaRPr lang="it-IT"/>
        </a:p>
      </dgm:t>
    </dgm:pt>
    <dgm:pt modelId="{806AE17E-D6FE-4235-8432-EC2C5ADCA475}" type="pres">
      <dgm:prSet presAssocID="{1925AD31-71AD-4432-8997-1B62F8F897C8}" presName="TwoConn_1-2" presStyleLbl="fgAccFollowNode1" presStyleIdx="0" presStyleCnt="1" custAng="10800000" custFlipVert="1" custScaleY="100000" custLinFactNeighborX="22960" custLinFactNeighborY="-24117">
        <dgm:presLayoutVars>
          <dgm:bulletEnabled val="1"/>
        </dgm:presLayoutVars>
      </dgm:prSet>
      <dgm:spPr/>
      <dgm:t>
        <a:bodyPr/>
        <a:lstStyle/>
        <a:p>
          <a:endParaRPr lang="it-IT"/>
        </a:p>
      </dgm:t>
    </dgm:pt>
    <dgm:pt modelId="{0800C450-DFED-4663-A0AA-22EA95CD3921}" type="pres">
      <dgm:prSet presAssocID="{1925AD31-71AD-4432-8997-1B62F8F897C8}" presName="TwoNodes_1_text" presStyleLbl="node1" presStyleIdx="1" presStyleCnt="2">
        <dgm:presLayoutVars>
          <dgm:bulletEnabled val="1"/>
        </dgm:presLayoutVars>
      </dgm:prSet>
      <dgm:spPr/>
      <dgm:t>
        <a:bodyPr/>
        <a:lstStyle/>
        <a:p>
          <a:endParaRPr lang="it-IT"/>
        </a:p>
      </dgm:t>
    </dgm:pt>
    <dgm:pt modelId="{F34B86D1-123E-40EF-97B6-19978A171251}" type="pres">
      <dgm:prSet presAssocID="{1925AD31-71AD-4432-8997-1B62F8F897C8}" presName="TwoNodes_2_text" presStyleLbl="node1" presStyleIdx="1" presStyleCnt="2">
        <dgm:presLayoutVars>
          <dgm:bulletEnabled val="1"/>
        </dgm:presLayoutVars>
      </dgm:prSet>
      <dgm:spPr/>
      <dgm:t>
        <a:bodyPr/>
        <a:lstStyle/>
        <a:p>
          <a:endParaRPr lang="it-IT"/>
        </a:p>
      </dgm:t>
    </dgm:pt>
  </dgm:ptLst>
  <dgm:cxnLst>
    <dgm:cxn modelId="{B8BDD89D-DCDA-4AAF-90B5-8EEE5DF4CE04}" type="presOf" srcId="{37DF7ACD-83DD-40A2-B21E-C2D146AE50B8}" destId="{806AE17E-D6FE-4235-8432-EC2C5ADCA475}" srcOrd="0" destOrd="0" presId="urn:microsoft.com/office/officeart/2005/8/layout/vProcess5"/>
    <dgm:cxn modelId="{7C8A97A1-2B74-447B-B3B6-0E94EF860DC9}" type="presOf" srcId="{1E84CAE8-2A8A-401C-9278-5ED7F13B43FC}" destId="{B41BCC2B-D7C4-4A3E-804F-29A0181AB088}" srcOrd="0" destOrd="0" presId="urn:microsoft.com/office/officeart/2005/8/layout/vProcess5"/>
    <dgm:cxn modelId="{587A52F3-3342-4C72-9692-F36BA157DC07}" type="presOf" srcId="{627E7371-4A47-4D69-AD37-9BE9C01DBE3F}" destId="{F34B86D1-123E-40EF-97B6-19978A171251}" srcOrd="1" destOrd="0" presId="urn:microsoft.com/office/officeart/2005/8/layout/vProcess5"/>
    <dgm:cxn modelId="{B237D5C5-FDE6-42F8-AF07-F6709F96B0BF}" srcId="{1925AD31-71AD-4432-8997-1B62F8F897C8}" destId="{1E84CAE8-2A8A-401C-9278-5ED7F13B43FC}" srcOrd="0" destOrd="0" parTransId="{735D3A8F-DF99-4D79-9E68-47435CBFCDC7}" sibTransId="{37DF7ACD-83DD-40A2-B21E-C2D146AE50B8}"/>
    <dgm:cxn modelId="{04618EB9-D808-46B9-A91A-ECB5B2CFC1D6}" type="presOf" srcId="{1925AD31-71AD-4432-8997-1B62F8F897C8}" destId="{4394AC94-D484-44EE-A373-3B0F88650925}" srcOrd="0" destOrd="0" presId="urn:microsoft.com/office/officeart/2005/8/layout/vProcess5"/>
    <dgm:cxn modelId="{C1406E0A-4097-48B0-B27D-C0E656834669}" type="presOf" srcId="{627E7371-4A47-4D69-AD37-9BE9C01DBE3F}" destId="{8BFF5439-E564-4E19-AE12-E566C7E2FD3C}" srcOrd="0" destOrd="0" presId="urn:microsoft.com/office/officeart/2005/8/layout/vProcess5"/>
    <dgm:cxn modelId="{D0F80F91-67E0-4C9C-85F3-870275D56E59}" srcId="{1925AD31-71AD-4432-8997-1B62F8F897C8}" destId="{627E7371-4A47-4D69-AD37-9BE9C01DBE3F}" srcOrd="1" destOrd="0" parTransId="{7B0DFE7E-CB49-4B0C-A47C-4D890D37B879}" sibTransId="{2079C96F-3E6B-492C-A324-EE1D6C5C74BB}"/>
    <dgm:cxn modelId="{B0930800-87C7-4775-AC0E-8A1BAF527962}" type="presOf" srcId="{1E84CAE8-2A8A-401C-9278-5ED7F13B43FC}" destId="{0800C450-DFED-4663-A0AA-22EA95CD3921}" srcOrd="1" destOrd="0" presId="urn:microsoft.com/office/officeart/2005/8/layout/vProcess5"/>
    <dgm:cxn modelId="{EC352268-A756-4D33-BB36-C6C5AFD192E4}" type="presParOf" srcId="{4394AC94-D484-44EE-A373-3B0F88650925}" destId="{09344EDC-9A2A-4B85-AC30-D25D393D021D}" srcOrd="0" destOrd="0" presId="urn:microsoft.com/office/officeart/2005/8/layout/vProcess5"/>
    <dgm:cxn modelId="{DC29C648-B4D9-4942-B1F8-941A98893920}" type="presParOf" srcId="{4394AC94-D484-44EE-A373-3B0F88650925}" destId="{B41BCC2B-D7C4-4A3E-804F-29A0181AB088}" srcOrd="1" destOrd="0" presId="urn:microsoft.com/office/officeart/2005/8/layout/vProcess5"/>
    <dgm:cxn modelId="{8B72F4E4-4ADF-4109-9916-7D113E91A0B5}" type="presParOf" srcId="{4394AC94-D484-44EE-A373-3B0F88650925}" destId="{8BFF5439-E564-4E19-AE12-E566C7E2FD3C}" srcOrd="2" destOrd="0" presId="urn:microsoft.com/office/officeart/2005/8/layout/vProcess5"/>
    <dgm:cxn modelId="{1FFA7B6A-F14D-45AB-BC20-F409CD843F0C}" type="presParOf" srcId="{4394AC94-D484-44EE-A373-3B0F88650925}" destId="{806AE17E-D6FE-4235-8432-EC2C5ADCA475}" srcOrd="3" destOrd="0" presId="urn:microsoft.com/office/officeart/2005/8/layout/vProcess5"/>
    <dgm:cxn modelId="{ACF3524D-35D4-41C0-A9A1-B9E26B747883}" type="presParOf" srcId="{4394AC94-D484-44EE-A373-3B0F88650925}" destId="{0800C450-DFED-4663-A0AA-22EA95CD3921}" srcOrd="4" destOrd="0" presId="urn:microsoft.com/office/officeart/2005/8/layout/vProcess5"/>
    <dgm:cxn modelId="{3B24A7A7-F89D-4AF7-A1BD-204A31A72D0C}" type="presParOf" srcId="{4394AC94-D484-44EE-A373-3B0F88650925}" destId="{F34B86D1-123E-40EF-97B6-19978A171251}"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925AD31-71AD-4432-8997-1B62F8F897C8}"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it-IT"/>
        </a:p>
      </dgm:t>
    </dgm:pt>
    <dgm:pt modelId="{1E84CAE8-2A8A-401C-9278-5ED7F13B43FC}">
      <dgm:prSet phldrT="[Testo]" custT="1"/>
      <dgm:spPr>
        <a:solidFill>
          <a:schemeClr val="accent1">
            <a:lumMod val="75000"/>
          </a:schemeClr>
        </a:solidFill>
      </dgm:spPr>
      <dgm:t>
        <a:bodyPr/>
        <a:lstStyle/>
        <a:p>
          <a:r>
            <a:rPr lang="it-IT" sz="2400" dirty="0" smtClean="0"/>
            <a:t>Ciò che diviene oggetto di indagine sono i correlati cognitivi sottesi all’esecuzione dei compiti, si cerca di individuare e chiarire il funzionamento dei processi elementari implicati nell’elaborazione dell’informazione. </a:t>
          </a:r>
          <a:endParaRPr lang="it-IT" sz="2400" dirty="0"/>
        </a:p>
      </dgm:t>
    </dgm:pt>
    <dgm:pt modelId="{735D3A8F-DF99-4D79-9E68-47435CBFCDC7}" type="parTrans" cxnId="{B237D5C5-FDE6-42F8-AF07-F6709F96B0BF}">
      <dgm:prSet/>
      <dgm:spPr/>
      <dgm:t>
        <a:bodyPr/>
        <a:lstStyle/>
        <a:p>
          <a:endParaRPr lang="it-IT" sz="2400"/>
        </a:p>
      </dgm:t>
    </dgm:pt>
    <dgm:pt modelId="{37DF7ACD-83DD-40A2-B21E-C2D146AE50B8}" type="sibTrans" cxnId="{B237D5C5-FDE6-42F8-AF07-F6709F96B0BF}">
      <dgm:prSet custT="1"/>
      <dgm:spPr>
        <a:solidFill>
          <a:srgbClr val="FFFF00">
            <a:alpha val="90000"/>
          </a:srgbClr>
        </a:solidFill>
      </dgm:spPr>
      <dgm:t>
        <a:bodyPr/>
        <a:lstStyle/>
        <a:p>
          <a:endParaRPr lang="it-IT" sz="2400"/>
        </a:p>
      </dgm:t>
    </dgm:pt>
    <dgm:pt modelId="{627E7371-4A47-4D69-AD37-9BE9C01DBE3F}">
      <dgm:prSet phldrT="[Testo]" custT="1"/>
      <dgm:spPr>
        <a:solidFill>
          <a:schemeClr val="accent1">
            <a:lumMod val="50000"/>
          </a:schemeClr>
        </a:solidFill>
      </dgm:spPr>
      <dgm:t>
        <a:bodyPr/>
        <a:lstStyle/>
        <a:p>
          <a:r>
            <a:rPr lang="it-IT" sz="2400" dirty="0" smtClean="0"/>
            <a:t>Gli studiosi cognitivisti ipotizzano differenze a livello di:</a:t>
          </a:r>
          <a:endParaRPr lang="it-IT" sz="2400" dirty="0"/>
        </a:p>
      </dgm:t>
    </dgm:pt>
    <dgm:pt modelId="{7B0DFE7E-CB49-4B0C-A47C-4D890D37B879}" type="parTrans" cxnId="{D0F80F91-67E0-4C9C-85F3-870275D56E59}">
      <dgm:prSet/>
      <dgm:spPr/>
      <dgm:t>
        <a:bodyPr/>
        <a:lstStyle/>
        <a:p>
          <a:endParaRPr lang="it-IT" sz="2400"/>
        </a:p>
      </dgm:t>
    </dgm:pt>
    <dgm:pt modelId="{2079C96F-3E6B-492C-A324-EE1D6C5C74BB}" type="sibTrans" cxnId="{D0F80F91-67E0-4C9C-85F3-870275D56E59}">
      <dgm:prSet/>
      <dgm:spPr/>
      <dgm:t>
        <a:bodyPr/>
        <a:lstStyle/>
        <a:p>
          <a:endParaRPr lang="it-IT" sz="2400"/>
        </a:p>
      </dgm:t>
    </dgm:pt>
    <dgm:pt modelId="{5ADF9A19-B8B2-4507-97A6-2D28311DB1EB}">
      <dgm:prSet custT="1"/>
      <dgm:spPr/>
      <dgm:t>
        <a:bodyPr/>
        <a:lstStyle/>
        <a:p>
          <a:r>
            <a:rPr lang="it-IT" sz="2400" dirty="0" smtClean="0"/>
            <a:t>Memoria</a:t>
          </a:r>
          <a:endParaRPr lang="it-IT" sz="2400" dirty="0"/>
        </a:p>
      </dgm:t>
    </dgm:pt>
    <dgm:pt modelId="{F6772E3D-27ED-4E33-AB86-79DC16A749D6}" type="parTrans" cxnId="{AC571CFA-E8D0-496F-811E-4EC92D83F976}">
      <dgm:prSet/>
      <dgm:spPr/>
      <dgm:t>
        <a:bodyPr/>
        <a:lstStyle/>
        <a:p>
          <a:endParaRPr lang="it-IT" sz="2400"/>
        </a:p>
      </dgm:t>
    </dgm:pt>
    <dgm:pt modelId="{4E89678D-081E-4901-B724-B80331321013}" type="sibTrans" cxnId="{AC571CFA-E8D0-496F-811E-4EC92D83F976}">
      <dgm:prSet/>
      <dgm:spPr/>
      <dgm:t>
        <a:bodyPr/>
        <a:lstStyle/>
        <a:p>
          <a:endParaRPr lang="it-IT" sz="2400"/>
        </a:p>
      </dgm:t>
    </dgm:pt>
    <dgm:pt modelId="{BF9E2CBF-5BF3-48A4-B325-ED21B1D6D9DF}">
      <dgm:prSet custT="1"/>
      <dgm:spPr/>
      <dgm:t>
        <a:bodyPr/>
        <a:lstStyle/>
        <a:p>
          <a:r>
            <a:rPr lang="it-IT" sz="2400" dirty="0" smtClean="0"/>
            <a:t>Attenzione</a:t>
          </a:r>
          <a:endParaRPr lang="it-IT" sz="2400" dirty="0"/>
        </a:p>
      </dgm:t>
    </dgm:pt>
    <dgm:pt modelId="{25A7AC69-CE8B-408F-B824-D2DDC55D26E7}" type="parTrans" cxnId="{81E90608-F7A9-4F4F-BD4D-51FD08103A6F}">
      <dgm:prSet/>
      <dgm:spPr/>
      <dgm:t>
        <a:bodyPr/>
        <a:lstStyle/>
        <a:p>
          <a:endParaRPr lang="it-IT" sz="2400"/>
        </a:p>
      </dgm:t>
    </dgm:pt>
    <dgm:pt modelId="{B923C047-3B40-4233-8C74-6366760AEA5C}" type="sibTrans" cxnId="{81E90608-F7A9-4F4F-BD4D-51FD08103A6F}">
      <dgm:prSet/>
      <dgm:spPr/>
      <dgm:t>
        <a:bodyPr/>
        <a:lstStyle/>
        <a:p>
          <a:endParaRPr lang="it-IT" sz="2400"/>
        </a:p>
      </dgm:t>
    </dgm:pt>
    <dgm:pt modelId="{E0BA29A2-4FC3-45C5-B94A-F5D133F4E5AC}">
      <dgm:prSet custT="1"/>
      <dgm:spPr/>
      <dgm:t>
        <a:bodyPr/>
        <a:lstStyle/>
        <a:p>
          <a:r>
            <a:rPr lang="it-IT" sz="2400" dirty="0" smtClean="0"/>
            <a:t>Percezione</a:t>
          </a:r>
          <a:endParaRPr lang="it-IT" sz="2400" dirty="0"/>
        </a:p>
      </dgm:t>
    </dgm:pt>
    <dgm:pt modelId="{C618B782-5DF0-4F95-A064-3CEB076FFD92}" type="parTrans" cxnId="{7988A5D3-9D34-4C83-86E6-D3384C3D52F9}">
      <dgm:prSet/>
      <dgm:spPr/>
      <dgm:t>
        <a:bodyPr/>
        <a:lstStyle/>
        <a:p>
          <a:endParaRPr lang="it-IT" sz="2400"/>
        </a:p>
      </dgm:t>
    </dgm:pt>
    <dgm:pt modelId="{F891ED1F-CEC8-4A9A-9021-F0FB4880717A}" type="sibTrans" cxnId="{7988A5D3-9D34-4C83-86E6-D3384C3D52F9}">
      <dgm:prSet/>
      <dgm:spPr/>
      <dgm:t>
        <a:bodyPr/>
        <a:lstStyle/>
        <a:p>
          <a:endParaRPr lang="it-IT" sz="2400"/>
        </a:p>
      </dgm:t>
    </dgm:pt>
    <dgm:pt modelId="{BBA019B5-A6C6-4AE2-BD62-10A97941EA58}">
      <dgm:prSet custT="1"/>
      <dgm:spPr/>
      <dgm:t>
        <a:bodyPr/>
        <a:lstStyle/>
        <a:p>
          <a:r>
            <a:rPr lang="it-IT" sz="2400" dirty="0" smtClean="0"/>
            <a:t>Strategie cognitive</a:t>
          </a:r>
          <a:endParaRPr lang="it-IT" sz="2400" dirty="0"/>
        </a:p>
      </dgm:t>
    </dgm:pt>
    <dgm:pt modelId="{75F72DF6-39F9-4F64-8D0C-0B24D5DEFE75}" type="parTrans" cxnId="{2F8E50C1-B6E7-4228-A1F8-59636DD27C4B}">
      <dgm:prSet/>
      <dgm:spPr/>
      <dgm:t>
        <a:bodyPr/>
        <a:lstStyle/>
        <a:p>
          <a:endParaRPr lang="it-IT" sz="2400"/>
        </a:p>
      </dgm:t>
    </dgm:pt>
    <dgm:pt modelId="{14E04DE5-974C-43EA-A44F-98FCAE654566}" type="sibTrans" cxnId="{2F8E50C1-B6E7-4228-A1F8-59636DD27C4B}">
      <dgm:prSet/>
      <dgm:spPr/>
      <dgm:t>
        <a:bodyPr/>
        <a:lstStyle/>
        <a:p>
          <a:endParaRPr lang="it-IT" sz="2400"/>
        </a:p>
      </dgm:t>
    </dgm:pt>
    <dgm:pt modelId="{5AE773C3-8005-4CAF-9F63-49D6897BFC66}">
      <dgm:prSet custT="1"/>
      <dgm:spPr/>
      <dgm:t>
        <a:bodyPr/>
        <a:lstStyle/>
        <a:p>
          <a:r>
            <a:rPr lang="it-IT" sz="2400" dirty="0" smtClean="0"/>
            <a:t>Motivazione</a:t>
          </a:r>
          <a:endParaRPr lang="it-IT" sz="2400" dirty="0"/>
        </a:p>
      </dgm:t>
    </dgm:pt>
    <dgm:pt modelId="{5D8AC433-3C87-4E82-BAEE-F2D9A1D9BAAF}" type="parTrans" cxnId="{A7108391-180A-437D-98DB-51D996C1B5C1}">
      <dgm:prSet/>
      <dgm:spPr/>
      <dgm:t>
        <a:bodyPr/>
        <a:lstStyle/>
        <a:p>
          <a:endParaRPr lang="it-IT" sz="2400"/>
        </a:p>
      </dgm:t>
    </dgm:pt>
    <dgm:pt modelId="{0157A865-DC2D-4CB9-A020-AD2E8287D428}" type="sibTrans" cxnId="{A7108391-180A-437D-98DB-51D996C1B5C1}">
      <dgm:prSet/>
      <dgm:spPr/>
      <dgm:t>
        <a:bodyPr/>
        <a:lstStyle/>
        <a:p>
          <a:endParaRPr lang="it-IT" sz="2400"/>
        </a:p>
      </dgm:t>
    </dgm:pt>
    <dgm:pt modelId="{4394AC94-D484-44EE-A373-3B0F88650925}" type="pres">
      <dgm:prSet presAssocID="{1925AD31-71AD-4432-8997-1B62F8F897C8}" presName="outerComposite" presStyleCnt="0">
        <dgm:presLayoutVars>
          <dgm:chMax val="5"/>
          <dgm:dir/>
          <dgm:resizeHandles val="exact"/>
        </dgm:presLayoutVars>
      </dgm:prSet>
      <dgm:spPr/>
      <dgm:t>
        <a:bodyPr/>
        <a:lstStyle/>
        <a:p>
          <a:endParaRPr lang="it-IT"/>
        </a:p>
      </dgm:t>
    </dgm:pt>
    <dgm:pt modelId="{09344EDC-9A2A-4B85-AC30-D25D393D021D}" type="pres">
      <dgm:prSet presAssocID="{1925AD31-71AD-4432-8997-1B62F8F897C8}" presName="dummyMaxCanvas" presStyleCnt="0">
        <dgm:presLayoutVars/>
      </dgm:prSet>
      <dgm:spPr/>
    </dgm:pt>
    <dgm:pt modelId="{B41BCC2B-D7C4-4A3E-804F-29A0181AB088}" type="pres">
      <dgm:prSet presAssocID="{1925AD31-71AD-4432-8997-1B62F8F897C8}" presName="TwoNodes_1" presStyleLbl="node1" presStyleIdx="0" presStyleCnt="2" custScaleX="117647" custScaleY="99112" custLinFactNeighborX="9829" custLinFactNeighborY="-3262">
        <dgm:presLayoutVars>
          <dgm:bulletEnabled val="1"/>
        </dgm:presLayoutVars>
      </dgm:prSet>
      <dgm:spPr/>
      <dgm:t>
        <a:bodyPr/>
        <a:lstStyle/>
        <a:p>
          <a:endParaRPr lang="it-IT"/>
        </a:p>
      </dgm:t>
    </dgm:pt>
    <dgm:pt modelId="{8BFF5439-E564-4E19-AE12-E566C7E2FD3C}" type="pres">
      <dgm:prSet presAssocID="{1925AD31-71AD-4432-8997-1B62F8F897C8}" presName="TwoNodes_2" presStyleLbl="node1" presStyleIdx="1" presStyleCnt="2" custScaleX="117647" custScaleY="109387" custLinFactNeighborX="-8535" custLinFactNeighborY="-8515">
        <dgm:presLayoutVars>
          <dgm:bulletEnabled val="1"/>
        </dgm:presLayoutVars>
      </dgm:prSet>
      <dgm:spPr/>
      <dgm:t>
        <a:bodyPr/>
        <a:lstStyle/>
        <a:p>
          <a:endParaRPr lang="it-IT"/>
        </a:p>
      </dgm:t>
    </dgm:pt>
    <dgm:pt modelId="{806AE17E-D6FE-4235-8432-EC2C5ADCA475}" type="pres">
      <dgm:prSet presAssocID="{1925AD31-71AD-4432-8997-1B62F8F897C8}" presName="TwoConn_1-2" presStyleLbl="fgAccFollowNode1" presStyleIdx="0" presStyleCnt="1" custAng="10800000" custFlipVert="1" custScaleY="100000" custLinFactNeighborX="5006" custLinFactNeighborY="-37217">
        <dgm:presLayoutVars>
          <dgm:bulletEnabled val="1"/>
        </dgm:presLayoutVars>
      </dgm:prSet>
      <dgm:spPr/>
      <dgm:t>
        <a:bodyPr/>
        <a:lstStyle/>
        <a:p>
          <a:endParaRPr lang="it-IT"/>
        </a:p>
      </dgm:t>
    </dgm:pt>
    <dgm:pt modelId="{0800C450-DFED-4663-A0AA-22EA95CD3921}" type="pres">
      <dgm:prSet presAssocID="{1925AD31-71AD-4432-8997-1B62F8F897C8}" presName="TwoNodes_1_text" presStyleLbl="node1" presStyleIdx="1" presStyleCnt="2">
        <dgm:presLayoutVars>
          <dgm:bulletEnabled val="1"/>
        </dgm:presLayoutVars>
      </dgm:prSet>
      <dgm:spPr/>
      <dgm:t>
        <a:bodyPr/>
        <a:lstStyle/>
        <a:p>
          <a:endParaRPr lang="it-IT"/>
        </a:p>
      </dgm:t>
    </dgm:pt>
    <dgm:pt modelId="{F34B86D1-123E-40EF-97B6-19978A171251}" type="pres">
      <dgm:prSet presAssocID="{1925AD31-71AD-4432-8997-1B62F8F897C8}" presName="TwoNodes_2_text" presStyleLbl="node1" presStyleIdx="1" presStyleCnt="2">
        <dgm:presLayoutVars>
          <dgm:bulletEnabled val="1"/>
        </dgm:presLayoutVars>
      </dgm:prSet>
      <dgm:spPr/>
      <dgm:t>
        <a:bodyPr/>
        <a:lstStyle/>
        <a:p>
          <a:endParaRPr lang="it-IT"/>
        </a:p>
      </dgm:t>
    </dgm:pt>
  </dgm:ptLst>
  <dgm:cxnLst>
    <dgm:cxn modelId="{7E3B42DA-3942-4871-9F16-2558875F04EC}" type="presOf" srcId="{1E84CAE8-2A8A-401C-9278-5ED7F13B43FC}" destId="{0800C450-DFED-4663-A0AA-22EA95CD3921}" srcOrd="1" destOrd="0" presId="urn:microsoft.com/office/officeart/2005/8/layout/vProcess5"/>
    <dgm:cxn modelId="{D0F80F91-67E0-4C9C-85F3-870275D56E59}" srcId="{1925AD31-71AD-4432-8997-1B62F8F897C8}" destId="{627E7371-4A47-4D69-AD37-9BE9C01DBE3F}" srcOrd="1" destOrd="0" parTransId="{7B0DFE7E-CB49-4B0C-A47C-4D890D37B879}" sibTransId="{2079C96F-3E6B-492C-A324-EE1D6C5C74BB}"/>
    <dgm:cxn modelId="{09A90F23-A506-430D-AFD1-A2404963DDAF}" type="presOf" srcId="{BBA019B5-A6C6-4AE2-BD62-10A97941EA58}" destId="{8BFF5439-E564-4E19-AE12-E566C7E2FD3C}" srcOrd="0" destOrd="4" presId="urn:microsoft.com/office/officeart/2005/8/layout/vProcess5"/>
    <dgm:cxn modelId="{9F87DCBE-D9DE-4E1B-BB48-8F04EC41E55F}" type="presOf" srcId="{5AE773C3-8005-4CAF-9F63-49D6897BFC66}" destId="{F34B86D1-123E-40EF-97B6-19978A171251}" srcOrd="1" destOrd="5" presId="urn:microsoft.com/office/officeart/2005/8/layout/vProcess5"/>
    <dgm:cxn modelId="{BE2E1DC6-94E5-451B-A586-C19050F54E0E}" type="presOf" srcId="{627E7371-4A47-4D69-AD37-9BE9C01DBE3F}" destId="{F34B86D1-123E-40EF-97B6-19978A171251}" srcOrd="1" destOrd="0" presId="urn:microsoft.com/office/officeart/2005/8/layout/vProcess5"/>
    <dgm:cxn modelId="{2F8E50C1-B6E7-4228-A1F8-59636DD27C4B}" srcId="{627E7371-4A47-4D69-AD37-9BE9C01DBE3F}" destId="{BBA019B5-A6C6-4AE2-BD62-10A97941EA58}" srcOrd="3" destOrd="0" parTransId="{75F72DF6-39F9-4F64-8D0C-0B24D5DEFE75}" sibTransId="{14E04DE5-974C-43EA-A44F-98FCAE654566}"/>
    <dgm:cxn modelId="{7988A5D3-9D34-4C83-86E6-D3384C3D52F9}" srcId="{627E7371-4A47-4D69-AD37-9BE9C01DBE3F}" destId="{E0BA29A2-4FC3-45C5-B94A-F5D133F4E5AC}" srcOrd="2" destOrd="0" parTransId="{C618B782-5DF0-4F95-A064-3CEB076FFD92}" sibTransId="{F891ED1F-CEC8-4A9A-9021-F0FB4880717A}"/>
    <dgm:cxn modelId="{F5C5205C-B05E-405E-A5B3-33C5CE7CAE95}" type="presOf" srcId="{BF9E2CBF-5BF3-48A4-B325-ED21B1D6D9DF}" destId="{8BFF5439-E564-4E19-AE12-E566C7E2FD3C}" srcOrd="0" destOrd="2" presId="urn:microsoft.com/office/officeart/2005/8/layout/vProcess5"/>
    <dgm:cxn modelId="{E8ABF586-E04B-46B6-A17E-641D7F18C1BB}" type="presOf" srcId="{BF9E2CBF-5BF3-48A4-B325-ED21B1D6D9DF}" destId="{F34B86D1-123E-40EF-97B6-19978A171251}" srcOrd="1" destOrd="2" presId="urn:microsoft.com/office/officeart/2005/8/layout/vProcess5"/>
    <dgm:cxn modelId="{A7FD80AB-209E-4909-81A1-40700587612C}" type="presOf" srcId="{627E7371-4A47-4D69-AD37-9BE9C01DBE3F}" destId="{8BFF5439-E564-4E19-AE12-E566C7E2FD3C}" srcOrd="0" destOrd="0" presId="urn:microsoft.com/office/officeart/2005/8/layout/vProcess5"/>
    <dgm:cxn modelId="{F404A07F-42C5-489E-9F5E-5E52C647FEB8}" type="presOf" srcId="{37DF7ACD-83DD-40A2-B21E-C2D146AE50B8}" destId="{806AE17E-D6FE-4235-8432-EC2C5ADCA475}" srcOrd="0" destOrd="0" presId="urn:microsoft.com/office/officeart/2005/8/layout/vProcess5"/>
    <dgm:cxn modelId="{6046EACC-245B-434D-8B04-99342229656B}" type="presOf" srcId="{5AE773C3-8005-4CAF-9F63-49D6897BFC66}" destId="{8BFF5439-E564-4E19-AE12-E566C7E2FD3C}" srcOrd="0" destOrd="5" presId="urn:microsoft.com/office/officeart/2005/8/layout/vProcess5"/>
    <dgm:cxn modelId="{81E90608-F7A9-4F4F-BD4D-51FD08103A6F}" srcId="{627E7371-4A47-4D69-AD37-9BE9C01DBE3F}" destId="{BF9E2CBF-5BF3-48A4-B325-ED21B1D6D9DF}" srcOrd="1" destOrd="0" parTransId="{25A7AC69-CE8B-408F-B824-D2DDC55D26E7}" sibTransId="{B923C047-3B40-4233-8C74-6366760AEA5C}"/>
    <dgm:cxn modelId="{AC571CFA-E8D0-496F-811E-4EC92D83F976}" srcId="{627E7371-4A47-4D69-AD37-9BE9C01DBE3F}" destId="{5ADF9A19-B8B2-4507-97A6-2D28311DB1EB}" srcOrd="0" destOrd="0" parTransId="{F6772E3D-27ED-4E33-AB86-79DC16A749D6}" sibTransId="{4E89678D-081E-4901-B724-B80331321013}"/>
    <dgm:cxn modelId="{C296BFF2-AF64-4A4C-AE8A-9721CA6D2F89}" type="presOf" srcId="{1E84CAE8-2A8A-401C-9278-5ED7F13B43FC}" destId="{B41BCC2B-D7C4-4A3E-804F-29A0181AB088}" srcOrd="0" destOrd="0" presId="urn:microsoft.com/office/officeart/2005/8/layout/vProcess5"/>
    <dgm:cxn modelId="{22BCB34D-888C-4BCE-9C93-BD9DBBB5272C}" type="presOf" srcId="{E0BA29A2-4FC3-45C5-B94A-F5D133F4E5AC}" destId="{F34B86D1-123E-40EF-97B6-19978A171251}" srcOrd="1" destOrd="3" presId="urn:microsoft.com/office/officeart/2005/8/layout/vProcess5"/>
    <dgm:cxn modelId="{75ECD05B-732E-4A46-81A9-E3B8BAF6C5B8}" type="presOf" srcId="{5ADF9A19-B8B2-4507-97A6-2D28311DB1EB}" destId="{F34B86D1-123E-40EF-97B6-19978A171251}" srcOrd="1" destOrd="1" presId="urn:microsoft.com/office/officeart/2005/8/layout/vProcess5"/>
    <dgm:cxn modelId="{5B542035-488D-4038-96ED-AA25395EBEAC}" type="presOf" srcId="{5ADF9A19-B8B2-4507-97A6-2D28311DB1EB}" destId="{8BFF5439-E564-4E19-AE12-E566C7E2FD3C}" srcOrd="0" destOrd="1" presId="urn:microsoft.com/office/officeart/2005/8/layout/vProcess5"/>
    <dgm:cxn modelId="{517E5D39-20F6-4081-B750-74C8A749B145}" type="presOf" srcId="{BBA019B5-A6C6-4AE2-BD62-10A97941EA58}" destId="{F34B86D1-123E-40EF-97B6-19978A171251}" srcOrd="1" destOrd="4" presId="urn:microsoft.com/office/officeart/2005/8/layout/vProcess5"/>
    <dgm:cxn modelId="{B237D5C5-FDE6-42F8-AF07-F6709F96B0BF}" srcId="{1925AD31-71AD-4432-8997-1B62F8F897C8}" destId="{1E84CAE8-2A8A-401C-9278-5ED7F13B43FC}" srcOrd="0" destOrd="0" parTransId="{735D3A8F-DF99-4D79-9E68-47435CBFCDC7}" sibTransId="{37DF7ACD-83DD-40A2-B21E-C2D146AE50B8}"/>
    <dgm:cxn modelId="{A7108391-180A-437D-98DB-51D996C1B5C1}" srcId="{627E7371-4A47-4D69-AD37-9BE9C01DBE3F}" destId="{5AE773C3-8005-4CAF-9F63-49D6897BFC66}" srcOrd="4" destOrd="0" parTransId="{5D8AC433-3C87-4E82-BAEE-F2D9A1D9BAAF}" sibTransId="{0157A865-DC2D-4CB9-A020-AD2E8287D428}"/>
    <dgm:cxn modelId="{A907E40B-3789-4620-806D-90E29E18CE15}" type="presOf" srcId="{E0BA29A2-4FC3-45C5-B94A-F5D133F4E5AC}" destId="{8BFF5439-E564-4E19-AE12-E566C7E2FD3C}" srcOrd="0" destOrd="3" presId="urn:microsoft.com/office/officeart/2005/8/layout/vProcess5"/>
    <dgm:cxn modelId="{6AA579A8-ECD5-4151-B003-63BC31F4C0F9}" type="presOf" srcId="{1925AD31-71AD-4432-8997-1B62F8F897C8}" destId="{4394AC94-D484-44EE-A373-3B0F88650925}" srcOrd="0" destOrd="0" presId="urn:microsoft.com/office/officeart/2005/8/layout/vProcess5"/>
    <dgm:cxn modelId="{67B139C4-DA8A-4A37-A30B-DF29CB6D0F78}" type="presParOf" srcId="{4394AC94-D484-44EE-A373-3B0F88650925}" destId="{09344EDC-9A2A-4B85-AC30-D25D393D021D}" srcOrd="0" destOrd="0" presId="urn:microsoft.com/office/officeart/2005/8/layout/vProcess5"/>
    <dgm:cxn modelId="{0B068D7B-C6CF-48A3-BAC5-1B3BE8C91F83}" type="presParOf" srcId="{4394AC94-D484-44EE-A373-3B0F88650925}" destId="{B41BCC2B-D7C4-4A3E-804F-29A0181AB088}" srcOrd="1" destOrd="0" presId="urn:microsoft.com/office/officeart/2005/8/layout/vProcess5"/>
    <dgm:cxn modelId="{2971688A-7EBA-4E48-9252-6408C95CD565}" type="presParOf" srcId="{4394AC94-D484-44EE-A373-3B0F88650925}" destId="{8BFF5439-E564-4E19-AE12-E566C7E2FD3C}" srcOrd="2" destOrd="0" presId="urn:microsoft.com/office/officeart/2005/8/layout/vProcess5"/>
    <dgm:cxn modelId="{1E700880-9239-40AE-A5F8-EB815692A38E}" type="presParOf" srcId="{4394AC94-D484-44EE-A373-3B0F88650925}" destId="{806AE17E-D6FE-4235-8432-EC2C5ADCA475}" srcOrd="3" destOrd="0" presId="urn:microsoft.com/office/officeart/2005/8/layout/vProcess5"/>
    <dgm:cxn modelId="{0090A480-13EB-4713-B76B-8789C9893F66}" type="presParOf" srcId="{4394AC94-D484-44EE-A373-3B0F88650925}" destId="{0800C450-DFED-4663-A0AA-22EA95CD3921}" srcOrd="4" destOrd="0" presId="urn:microsoft.com/office/officeart/2005/8/layout/vProcess5"/>
    <dgm:cxn modelId="{11D04B62-F933-4C55-B1CE-F07C344838CC}" type="presParOf" srcId="{4394AC94-D484-44EE-A373-3B0F88650925}" destId="{F34B86D1-123E-40EF-97B6-19978A171251}"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AB14716-823A-4982-9D32-E6886CDBDBE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t-IT"/>
        </a:p>
      </dgm:t>
    </dgm:pt>
    <dgm:pt modelId="{6E43F02F-18BF-4A2F-8ECB-5B0A97B8A7B5}">
      <dgm:prSet phldrT="[Testo]" custT="1"/>
      <dgm:spPr>
        <a:solidFill>
          <a:schemeClr val="accent1">
            <a:lumMod val="50000"/>
          </a:schemeClr>
        </a:solidFill>
      </dgm:spPr>
      <dgm:t>
        <a:bodyPr/>
        <a:lstStyle/>
        <a:p>
          <a:pPr algn="ctr"/>
          <a:r>
            <a:rPr lang="it-IT" sz="2800" dirty="0" smtClean="0"/>
            <a:t>L’attenzione è rivolta all’esecuzione di compiti considerati rappresentativi dell’essere intelligenti (comprensione della lettura, soluzione di problemi matematici, ragionamento analogico ecc.), alle modalità attraverso cui le abilità mentali ad apprendere possono essere modificate con l’istruzione, alle funzioni esecutive di controllo e alle abilità meta cognitive.</a:t>
          </a:r>
          <a:endParaRPr lang="it-IT" sz="2800" dirty="0"/>
        </a:p>
      </dgm:t>
    </dgm:pt>
    <dgm:pt modelId="{58208768-51CB-4847-9382-82BF9F1D15BE}" type="parTrans" cxnId="{9211B6FC-EEBD-4228-8641-9695E4FF2CA1}">
      <dgm:prSet/>
      <dgm:spPr/>
      <dgm:t>
        <a:bodyPr/>
        <a:lstStyle/>
        <a:p>
          <a:pPr algn="ctr"/>
          <a:endParaRPr lang="it-IT"/>
        </a:p>
      </dgm:t>
    </dgm:pt>
    <dgm:pt modelId="{848BDCE0-EF06-467D-98EA-881043101AE6}" type="sibTrans" cxnId="{9211B6FC-EEBD-4228-8641-9695E4FF2CA1}">
      <dgm:prSet/>
      <dgm:spPr/>
      <dgm:t>
        <a:bodyPr/>
        <a:lstStyle/>
        <a:p>
          <a:pPr algn="ctr"/>
          <a:endParaRPr lang="it-IT"/>
        </a:p>
      </dgm:t>
    </dgm:pt>
    <dgm:pt modelId="{B5B82CB4-9A94-4030-A000-C019B026DCBA}" type="pres">
      <dgm:prSet presAssocID="{0AB14716-823A-4982-9D32-E6886CDBDBEC}" presName="linear" presStyleCnt="0">
        <dgm:presLayoutVars>
          <dgm:dir/>
          <dgm:animLvl val="lvl"/>
          <dgm:resizeHandles val="exact"/>
        </dgm:presLayoutVars>
      </dgm:prSet>
      <dgm:spPr/>
      <dgm:t>
        <a:bodyPr/>
        <a:lstStyle/>
        <a:p>
          <a:endParaRPr lang="it-IT"/>
        </a:p>
      </dgm:t>
    </dgm:pt>
    <dgm:pt modelId="{523FEF24-91B1-44E4-96DA-0E072251E996}" type="pres">
      <dgm:prSet presAssocID="{6E43F02F-18BF-4A2F-8ECB-5B0A97B8A7B5}" presName="parentLin" presStyleCnt="0"/>
      <dgm:spPr/>
    </dgm:pt>
    <dgm:pt modelId="{4439B4D7-7379-4A7C-90A5-5ECDE3B63D84}" type="pres">
      <dgm:prSet presAssocID="{6E43F02F-18BF-4A2F-8ECB-5B0A97B8A7B5}" presName="parentLeftMargin" presStyleLbl="node1" presStyleIdx="0" presStyleCnt="1"/>
      <dgm:spPr/>
      <dgm:t>
        <a:bodyPr/>
        <a:lstStyle/>
        <a:p>
          <a:endParaRPr lang="it-IT"/>
        </a:p>
      </dgm:t>
    </dgm:pt>
    <dgm:pt modelId="{44AA69C5-8426-4F77-A3E7-EF3D887CC706}" type="pres">
      <dgm:prSet presAssocID="{6E43F02F-18BF-4A2F-8ECB-5B0A97B8A7B5}" presName="parentText" presStyleLbl="node1" presStyleIdx="0" presStyleCnt="1" custScaleX="142997" custScaleY="2000000" custLinFactNeighborX="-42159" custLinFactNeighborY="-13671">
        <dgm:presLayoutVars>
          <dgm:chMax val="0"/>
          <dgm:bulletEnabled val="1"/>
        </dgm:presLayoutVars>
      </dgm:prSet>
      <dgm:spPr/>
      <dgm:t>
        <a:bodyPr/>
        <a:lstStyle/>
        <a:p>
          <a:endParaRPr lang="it-IT"/>
        </a:p>
      </dgm:t>
    </dgm:pt>
    <dgm:pt modelId="{1D72696F-0108-4F50-9DDB-70B9E9615A66}" type="pres">
      <dgm:prSet presAssocID="{6E43F02F-18BF-4A2F-8ECB-5B0A97B8A7B5}" presName="negativeSpace" presStyleCnt="0"/>
      <dgm:spPr/>
    </dgm:pt>
    <dgm:pt modelId="{B77816C7-863A-4940-9E26-4F0FC848A5EE}" type="pres">
      <dgm:prSet presAssocID="{6E43F02F-18BF-4A2F-8ECB-5B0A97B8A7B5}" presName="childText" presStyleLbl="conFgAcc1" presStyleIdx="0" presStyleCnt="1" custLinFactNeighborX="393" custLinFactNeighborY="91233">
        <dgm:presLayoutVars>
          <dgm:bulletEnabled val="1"/>
        </dgm:presLayoutVars>
      </dgm:prSet>
      <dgm:spPr/>
    </dgm:pt>
  </dgm:ptLst>
  <dgm:cxnLst>
    <dgm:cxn modelId="{62ACDA44-7B7A-4218-A7C4-B2C339C4E870}" type="presOf" srcId="{6E43F02F-18BF-4A2F-8ECB-5B0A97B8A7B5}" destId="{44AA69C5-8426-4F77-A3E7-EF3D887CC706}" srcOrd="1" destOrd="0" presId="urn:microsoft.com/office/officeart/2005/8/layout/list1"/>
    <dgm:cxn modelId="{945B5098-6A52-4F44-BFFF-E151DFC377F9}" type="presOf" srcId="{6E43F02F-18BF-4A2F-8ECB-5B0A97B8A7B5}" destId="{4439B4D7-7379-4A7C-90A5-5ECDE3B63D84}" srcOrd="0" destOrd="0" presId="urn:microsoft.com/office/officeart/2005/8/layout/list1"/>
    <dgm:cxn modelId="{639E160D-033B-4675-9845-A116EDA87C9C}" type="presOf" srcId="{0AB14716-823A-4982-9D32-E6886CDBDBEC}" destId="{B5B82CB4-9A94-4030-A000-C019B026DCBA}" srcOrd="0" destOrd="0" presId="urn:microsoft.com/office/officeart/2005/8/layout/list1"/>
    <dgm:cxn modelId="{9211B6FC-EEBD-4228-8641-9695E4FF2CA1}" srcId="{0AB14716-823A-4982-9D32-E6886CDBDBEC}" destId="{6E43F02F-18BF-4A2F-8ECB-5B0A97B8A7B5}" srcOrd="0" destOrd="0" parTransId="{58208768-51CB-4847-9382-82BF9F1D15BE}" sibTransId="{848BDCE0-EF06-467D-98EA-881043101AE6}"/>
    <dgm:cxn modelId="{55FB05A2-BE7F-4B01-980A-6E1543A3FCD2}" type="presParOf" srcId="{B5B82CB4-9A94-4030-A000-C019B026DCBA}" destId="{523FEF24-91B1-44E4-96DA-0E072251E996}" srcOrd="0" destOrd="0" presId="urn:microsoft.com/office/officeart/2005/8/layout/list1"/>
    <dgm:cxn modelId="{B412A0CF-41B3-44A5-9334-A8590C78C16C}" type="presParOf" srcId="{523FEF24-91B1-44E4-96DA-0E072251E996}" destId="{4439B4D7-7379-4A7C-90A5-5ECDE3B63D84}" srcOrd="0" destOrd="0" presId="urn:microsoft.com/office/officeart/2005/8/layout/list1"/>
    <dgm:cxn modelId="{44C7911E-E3F4-4712-B0FE-423BB370B798}" type="presParOf" srcId="{523FEF24-91B1-44E4-96DA-0E072251E996}" destId="{44AA69C5-8426-4F77-A3E7-EF3D887CC706}" srcOrd="1" destOrd="0" presId="urn:microsoft.com/office/officeart/2005/8/layout/list1"/>
    <dgm:cxn modelId="{7EB95CCA-810B-4831-A4B8-77DC0A306AD2}" type="presParOf" srcId="{B5B82CB4-9A94-4030-A000-C019B026DCBA}" destId="{1D72696F-0108-4F50-9DDB-70B9E9615A66}" srcOrd="1" destOrd="0" presId="urn:microsoft.com/office/officeart/2005/8/layout/list1"/>
    <dgm:cxn modelId="{0A8A0572-8CD0-4E7B-B98E-1B719D57F5D5}" type="presParOf" srcId="{B5B82CB4-9A94-4030-A000-C019B026DCBA}" destId="{B77816C7-863A-4940-9E26-4F0FC848A5EE}"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DD15005-5268-486A-8D07-94A9664AB710}" type="doc">
      <dgm:prSet loTypeId="urn:microsoft.com/office/officeart/2005/8/layout/hList3" loCatId="list" qsTypeId="urn:microsoft.com/office/officeart/2005/8/quickstyle/simple2" qsCatId="simple" csTypeId="urn:microsoft.com/office/officeart/2005/8/colors/accent1_4" csCatId="accent1" phldr="1"/>
      <dgm:spPr/>
      <dgm:t>
        <a:bodyPr/>
        <a:lstStyle/>
        <a:p>
          <a:endParaRPr lang="it-IT"/>
        </a:p>
      </dgm:t>
    </dgm:pt>
    <dgm:pt modelId="{A0B62509-81DD-4851-9419-40B58E9D1B39}">
      <dgm:prSet phldrT="[Testo]"/>
      <dgm:spPr/>
      <dgm:t>
        <a:bodyPr/>
        <a:lstStyle/>
        <a:p>
          <a:r>
            <a:rPr lang="it-IT" dirty="0" smtClean="0"/>
            <a:t>Cesare </a:t>
          </a:r>
          <a:r>
            <a:rPr lang="it-IT" dirty="0" err="1" smtClean="0"/>
            <a:t>Cornoldi</a:t>
          </a:r>
          <a:r>
            <a:rPr lang="it-IT" dirty="0" smtClean="0"/>
            <a:t> e Rossana De Beni (1993, 2001) propongono un modello basato su cinque dicotomie:</a:t>
          </a:r>
          <a:endParaRPr lang="it-IT" dirty="0"/>
        </a:p>
      </dgm:t>
    </dgm:pt>
    <dgm:pt modelId="{2A0186BD-0170-4594-824D-FC1AE4DCE22E}" type="parTrans" cxnId="{B9F05833-B851-41C0-A228-3124658D091B}">
      <dgm:prSet/>
      <dgm:spPr/>
      <dgm:t>
        <a:bodyPr/>
        <a:lstStyle/>
        <a:p>
          <a:endParaRPr lang="it-IT"/>
        </a:p>
      </dgm:t>
    </dgm:pt>
    <dgm:pt modelId="{3D4251EC-2B74-433E-A02F-D3BCDB490D62}" type="sibTrans" cxnId="{B9F05833-B851-41C0-A228-3124658D091B}">
      <dgm:prSet/>
      <dgm:spPr/>
      <dgm:t>
        <a:bodyPr/>
        <a:lstStyle/>
        <a:p>
          <a:endParaRPr lang="it-IT"/>
        </a:p>
      </dgm:t>
    </dgm:pt>
    <dgm:pt modelId="{8CBC08D3-A0CC-42C5-B320-3CD2794F8853}">
      <dgm:prSet phldrT="[Testo]"/>
      <dgm:spPr/>
      <dgm:t>
        <a:bodyPr/>
        <a:lstStyle/>
        <a:p>
          <a:r>
            <a:rPr lang="it-IT" b="1" dirty="0" smtClean="0"/>
            <a:t>Stile globale-analitico</a:t>
          </a:r>
          <a:r>
            <a:rPr lang="it-IT" dirty="0" smtClean="0"/>
            <a:t> </a:t>
          </a:r>
          <a:endParaRPr lang="it-IT" dirty="0"/>
        </a:p>
      </dgm:t>
    </dgm:pt>
    <dgm:pt modelId="{3CC09440-156A-4873-8873-A04C1C35DA15}" type="parTrans" cxnId="{835A9BF5-1E4F-4C1C-BA14-C83E48540C02}">
      <dgm:prSet/>
      <dgm:spPr/>
      <dgm:t>
        <a:bodyPr/>
        <a:lstStyle/>
        <a:p>
          <a:endParaRPr lang="it-IT"/>
        </a:p>
      </dgm:t>
    </dgm:pt>
    <dgm:pt modelId="{23262DD6-E93A-4B33-9B58-D2AE6BCBDEA7}" type="sibTrans" cxnId="{835A9BF5-1E4F-4C1C-BA14-C83E48540C02}">
      <dgm:prSet/>
      <dgm:spPr/>
      <dgm:t>
        <a:bodyPr/>
        <a:lstStyle/>
        <a:p>
          <a:endParaRPr lang="it-IT"/>
        </a:p>
      </dgm:t>
    </dgm:pt>
    <dgm:pt modelId="{58DD0AA2-F273-4669-B2F2-FC2D68298F73}">
      <dgm:prSet phldrT="[Testo]"/>
      <dgm:spPr>
        <a:solidFill>
          <a:schemeClr val="accent6">
            <a:lumMod val="50000"/>
          </a:schemeClr>
        </a:solidFill>
      </dgm:spPr>
      <dgm:t>
        <a:bodyPr/>
        <a:lstStyle/>
        <a:p>
          <a:r>
            <a:rPr lang="it-IT" b="1" dirty="0" smtClean="0"/>
            <a:t>Stile sistematico-intuitivo</a:t>
          </a:r>
          <a:r>
            <a:rPr lang="it-IT" dirty="0" smtClean="0"/>
            <a:t> </a:t>
          </a:r>
          <a:endParaRPr lang="it-IT" dirty="0"/>
        </a:p>
      </dgm:t>
    </dgm:pt>
    <dgm:pt modelId="{D1715BCC-E38B-4F01-BB01-55F1B62C80E9}" type="parTrans" cxnId="{BF4AD179-9527-490E-849A-E5B096293055}">
      <dgm:prSet/>
      <dgm:spPr/>
      <dgm:t>
        <a:bodyPr/>
        <a:lstStyle/>
        <a:p>
          <a:endParaRPr lang="it-IT"/>
        </a:p>
      </dgm:t>
    </dgm:pt>
    <dgm:pt modelId="{350604A6-8536-4D59-8E78-BF98E743C0CB}" type="sibTrans" cxnId="{BF4AD179-9527-490E-849A-E5B096293055}">
      <dgm:prSet/>
      <dgm:spPr/>
      <dgm:t>
        <a:bodyPr/>
        <a:lstStyle/>
        <a:p>
          <a:endParaRPr lang="it-IT"/>
        </a:p>
      </dgm:t>
    </dgm:pt>
    <dgm:pt modelId="{8767D507-8322-449F-B5AF-2DB20543C500}">
      <dgm:prSet phldrT="[Testo]"/>
      <dgm:spPr/>
      <dgm:t>
        <a:bodyPr/>
        <a:lstStyle/>
        <a:p>
          <a:r>
            <a:rPr lang="it-IT" b="1" dirty="0" smtClean="0"/>
            <a:t>Stile visuale-verbale</a:t>
          </a:r>
          <a:r>
            <a:rPr lang="it-IT" dirty="0" smtClean="0"/>
            <a:t> </a:t>
          </a:r>
          <a:endParaRPr lang="it-IT" dirty="0"/>
        </a:p>
      </dgm:t>
    </dgm:pt>
    <dgm:pt modelId="{B32671C3-9C7D-439D-9F2E-FCA8BD85163F}" type="parTrans" cxnId="{9DF785C9-7A65-4E9D-80BE-BC2209C8A2CE}">
      <dgm:prSet/>
      <dgm:spPr/>
      <dgm:t>
        <a:bodyPr/>
        <a:lstStyle/>
        <a:p>
          <a:endParaRPr lang="it-IT"/>
        </a:p>
      </dgm:t>
    </dgm:pt>
    <dgm:pt modelId="{D29AF665-09A9-4C75-BE9C-924583AF8EDC}" type="sibTrans" cxnId="{9DF785C9-7A65-4E9D-80BE-BC2209C8A2CE}">
      <dgm:prSet/>
      <dgm:spPr/>
      <dgm:t>
        <a:bodyPr/>
        <a:lstStyle/>
        <a:p>
          <a:endParaRPr lang="it-IT"/>
        </a:p>
      </dgm:t>
    </dgm:pt>
    <dgm:pt modelId="{A2B2465D-4CDF-477D-B69D-1C0C507B03EA}">
      <dgm:prSet phldrT="[Testo]"/>
      <dgm:spPr>
        <a:solidFill>
          <a:schemeClr val="accent6">
            <a:lumMod val="50000"/>
          </a:schemeClr>
        </a:solidFill>
      </dgm:spPr>
      <dgm:t>
        <a:bodyPr/>
        <a:lstStyle/>
        <a:p>
          <a:r>
            <a:rPr lang="it-IT" b="1" dirty="0" smtClean="0"/>
            <a:t>Stile impulsivo-riflessivo</a:t>
          </a:r>
          <a:endParaRPr lang="it-IT" dirty="0"/>
        </a:p>
      </dgm:t>
    </dgm:pt>
    <dgm:pt modelId="{A4CAAD92-7A9F-4747-920E-02FC2719D378}" type="parTrans" cxnId="{175BB9EA-ABAF-4766-BAA8-430B8D265E26}">
      <dgm:prSet/>
      <dgm:spPr/>
      <dgm:t>
        <a:bodyPr/>
        <a:lstStyle/>
        <a:p>
          <a:endParaRPr lang="it-IT"/>
        </a:p>
      </dgm:t>
    </dgm:pt>
    <dgm:pt modelId="{E986EBC3-0889-42AA-8DA9-6722C09B744C}" type="sibTrans" cxnId="{175BB9EA-ABAF-4766-BAA8-430B8D265E26}">
      <dgm:prSet/>
      <dgm:spPr/>
      <dgm:t>
        <a:bodyPr/>
        <a:lstStyle/>
        <a:p>
          <a:endParaRPr lang="it-IT"/>
        </a:p>
      </dgm:t>
    </dgm:pt>
    <dgm:pt modelId="{65E98258-C847-4285-9D6B-438DC5253F56}">
      <dgm:prSet phldrT="[Testo]"/>
      <dgm:spPr/>
      <dgm:t>
        <a:bodyPr/>
        <a:lstStyle/>
        <a:p>
          <a:r>
            <a:rPr lang="it-IT" dirty="0" smtClean="0"/>
            <a:t> S</a:t>
          </a:r>
          <a:r>
            <a:rPr lang="it-IT" b="1" dirty="0" smtClean="0"/>
            <a:t>tile dipendente-indipendente</a:t>
          </a:r>
          <a:r>
            <a:rPr lang="it-IT" dirty="0" smtClean="0"/>
            <a:t> </a:t>
          </a:r>
          <a:endParaRPr lang="it-IT" dirty="0"/>
        </a:p>
      </dgm:t>
    </dgm:pt>
    <dgm:pt modelId="{4E36329B-8716-4DAE-BB73-3C09CFD31539}" type="parTrans" cxnId="{B3218F1A-039A-4991-80A7-9C0B06C8D2B7}">
      <dgm:prSet/>
      <dgm:spPr/>
      <dgm:t>
        <a:bodyPr/>
        <a:lstStyle/>
        <a:p>
          <a:endParaRPr lang="it-IT"/>
        </a:p>
      </dgm:t>
    </dgm:pt>
    <dgm:pt modelId="{F3AA6FE2-0069-42FE-845E-5DB37935AC34}" type="sibTrans" cxnId="{B3218F1A-039A-4991-80A7-9C0B06C8D2B7}">
      <dgm:prSet/>
      <dgm:spPr/>
      <dgm:t>
        <a:bodyPr/>
        <a:lstStyle/>
        <a:p>
          <a:endParaRPr lang="it-IT"/>
        </a:p>
      </dgm:t>
    </dgm:pt>
    <dgm:pt modelId="{930CF910-AC8E-4A5E-97D6-F8B7DB700381}" type="pres">
      <dgm:prSet presAssocID="{2DD15005-5268-486A-8D07-94A9664AB710}" presName="composite" presStyleCnt="0">
        <dgm:presLayoutVars>
          <dgm:chMax val="1"/>
          <dgm:dir/>
          <dgm:resizeHandles val="exact"/>
        </dgm:presLayoutVars>
      </dgm:prSet>
      <dgm:spPr/>
      <dgm:t>
        <a:bodyPr/>
        <a:lstStyle/>
        <a:p>
          <a:endParaRPr lang="it-IT"/>
        </a:p>
      </dgm:t>
    </dgm:pt>
    <dgm:pt modelId="{AAB68E73-57E0-46A1-B1D3-B96EA6181CB4}" type="pres">
      <dgm:prSet presAssocID="{A0B62509-81DD-4851-9419-40B58E9D1B39}" presName="roof" presStyleLbl="dkBgShp" presStyleIdx="0" presStyleCnt="2"/>
      <dgm:spPr/>
      <dgm:t>
        <a:bodyPr/>
        <a:lstStyle/>
        <a:p>
          <a:endParaRPr lang="it-IT"/>
        </a:p>
      </dgm:t>
    </dgm:pt>
    <dgm:pt modelId="{465FC11E-8A75-410B-B95B-16249859ECBD}" type="pres">
      <dgm:prSet presAssocID="{A0B62509-81DD-4851-9419-40B58E9D1B39}" presName="pillars" presStyleCnt="0"/>
      <dgm:spPr/>
    </dgm:pt>
    <dgm:pt modelId="{B85029CA-6568-4C34-8ACD-6C2A18EC6C4B}" type="pres">
      <dgm:prSet presAssocID="{A0B62509-81DD-4851-9419-40B58E9D1B39}" presName="pillar1" presStyleLbl="node1" presStyleIdx="0" presStyleCnt="5">
        <dgm:presLayoutVars>
          <dgm:bulletEnabled val="1"/>
        </dgm:presLayoutVars>
      </dgm:prSet>
      <dgm:spPr/>
      <dgm:t>
        <a:bodyPr/>
        <a:lstStyle/>
        <a:p>
          <a:endParaRPr lang="it-IT"/>
        </a:p>
      </dgm:t>
    </dgm:pt>
    <dgm:pt modelId="{2B1AAE62-E870-4911-A8C9-76710FCBC60B}" type="pres">
      <dgm:prSet presAssocID="{58DD0AA2-F273-4669-B2F2-FC2D68298F73}" presName="pillarX" presStyleLbl="node1" presStyleIdx="1" presStyleCnt="5">
        <dgm:presLayoutVars>
          <dgm:bulletEnabled val="1"/>
        </dgm:presLayoutVars>
      </dgm:prSet>
      <dgm:spPr/>
      <dgm:t>
        <a:bodyPr/>
        <a:lstStyle/>
        <a:p>
          <a:endParaRPr lang="it-IT"/>
        </a:p>
      </dgm:t>
    </dgm:pt>
    <dgm:pt modelId="{087CD605-F648-414F-8B1B-BE42266F9022}" type="pres">
      <dgm:prSet presAssocID="{8767D507-8322-449F-B5AF-2DB20543C500}" presName="pillarX" presStyleLbl="node1" presStyleIdx="2" presStyleCnt="5">
        <dgm:presLayoutVars>
          <dgm:bulletEnabled val="1"/>
        </dgm:presLayoutVars>
      </dgm:prSet>
      <dgm:spPr/>
      <dgm:t>
        <a:bodyPr/>
        <a:lstStyle/>
        <a:p>
          <a:endParaRPr lang="it-IT"/>
        </a:p>
      </dgm:t>
    </dgm:pt>
    <dgm:pt modelId="{A1E69946-D283-4845-9AF4-2BD0F7420419}" type="pres">
      <dgm:prSet presAssocID="{A2B2465D-4CDF-477D-B69D-1C0C507B03EA}" presName="pillarX" presStyleLbl="node1" presStyleIdx="3" presStyleCnt="5">
        <dgm:presLayoutVars>
          <dgm:bulletEnabled val="1"/>
        </dgm:presLayoutVars>
      </dgm:prSet>
      <dgm:spPr/>
      <dgm:t>
        <a:bodyPr/>
        <a:lstStyle/>
        <a:p>
          <a:endParaRPr lang="it-IT"/>
        </a:p>
      </dgm:t>
    </dgm:pt>
    <dgm:pt modelId="{9A87AF56-43BB-46DE-8C1C-A05F39EE8A30}" type="pres">
      <dgm:prSet presAssocID="{65E98258-C847-4285-9D6B-438DC5253F56}" presName="pillarX" presStyleLbl="node1" presStyleIdx="4" presStyleCnt="5">
        <dgm:presLayoutVars>
          <dgm:bulletEnabled val="1"/>
        </dgm:presLayoutVars>
      </dgm:prSet>
      <dgm:spPr/>
      <dgm:t>
        <a:bodyPr/>
        <a:lstStyle/>
        <a:p>
          <a:endParaRPr lang="it-IT"/>
        </a:p>
      </dgm:t>
    </dgm:pt>
    <dgm:pt modelId="{8FC9F84F-F54E-4BFA-ADD8-0A80C107E7D9}" type="pres">
      <dgm:prSet presAssocID="{A0B62509-81DD-4851-9419-40B58E9D1B39}" presName="base" presStyleLbl="dkBgShp" presStyleIdx="1" presStyleCnt="2"/>
      <dgm:spPr/>
    </dgm:pt>
  </dgm:ptLst>
  <dgm:cxnLst>
    <dgm:cxn modelId="{B9F05833-B851-41C0-A228-3124658D091B}" srcId="{2DD15005-5268-486A-8D07-94A9664AB710}" destId="{A0B62509-81DD-4851-9419-40B58E9D1B39}" srcOrd="0" destOrd="0" parTransId="{2A0186BD-0170-4594-824D-FC1AE4DCE22E}" sibTransId="{3D4251EC-2B74-433E-A02F-D3BCDB490D62}"/>
    <dgm:cxn modelId="{175BB9EA-ABAF-4766-BAA8-430B8D265E26}" srcId="{A0B62509-81DD-4851-9419-40B58E9D1B39}" destId="{A2B2465D-4CDF-477D-B69D-1C0C507B03EA}" srcOrd="3" destOrd="0" parTransId="{A4CAAD92-7A9F-4747-920E-02FC2719D378}" sibTransId="{E986EBC3-0889-42AA-8DA9-6722C09B744C}"/>
    <dgm:cxn modelId="{5121E722-17C8-45BF-A619-835C4E707F95}" type="presOf" srcId="{2DD15005-5268-486A-8D07-94A9664AB710}" destId="{930CF910-AC8E-4A5E-97D6-F8B7DB700381}" srcOrd="0" destOrd="0" presId="urn:microsoft.com/office/officeart/2005/8/layout/hList3"/>
    <dgm:cxn modelId="{F0887F54-E43E-422F-AD2F-CE4DFB5E90C3}" type="presOf" srcId="{A0B62509-81DD-4851-9419-40B58E9D1B39}" destId="{AAB68E73-57E0-46A1-B1D3-B96EA6181CB4}" srcOrd="0" destOrd="0" presId="urn:microsoft.com/office/officeart/2005/8/layout/hList3"/>
    <dgm:cxn modelId="{10ECCA43-CC14-462D-816B-EFA8FD9B299C}" type="presOf" srcId="{58DD0AA2-F273-4669-B2F2-FC2D68298F73}" destId="{2B1AAE62-E870-4911-A8C9-76710FCBC60B}" srcOrd="0" destOrd="0" presId="urn:microsoft.com/office/officeart/2005/8/layout/hList3"/>
    <dgm:cxn modelId="{9DF785C9-7A65-4E9D-80BE-BC2209C8A2CE}" srcId="{A0B62509-81DD-4851-9419-40B58E9D1B39}" destId="{8767D507-8322-449F-B5AF-2DB20543C500}" srcOrd="2" destOrd="0" parTransId="{B32671C3-9C7D-439D-9F2E-FCA8BD85163F}" sibTransId="{D29AF665-09A9-4C75-BE9C-924583AF8EDC}"/>
    <dgm:cxn modelId="{BF4AD179-9527-490E-849A-E5B096293055}" srcId="{A0B62509-81DD-4851-9419-40B58E9D1B39}" destId="{58DD0AA2-F273-4669-B2F2-FC2D68298F73}" srcOrd="1" destOrd="0" parTransId="{D1715BCC-E38B-4F01-BB01-55F1B62C80E9}" sibTransId="{350604A6-8536-4D59-8E78-BF98E743C0CB}"/>
    <dgm:cxn modelId="{835A9BF5-1E4F-4C1C-BA14-C83E48540C02}" srcId="{A0B62509-81DD-4851-9419-40B58E9D1B39}" destId="{8CBC08D3-A0CC-42C5-B320-3CD2794F8853}" srcOrd="0" destOrd="0" parTransId="{3CC09440-156A-4873-8873-A04C1C35DA15}" sibTransId="{23262DD6-E93A-4B33-9B58-D2AE6BCBDEA7}"/>
    <dgm:cxn modelId="{44BBC1F7-6409-45DA-8BA7-C2D6BADD9C16}" type="presOf" srcId="{8767D507-8322-449F-B5AF-2DB20543C500}" destId="{087CD605-F648-414F-8B1B-BE42266F9022}" srcOrd="0" destOrd="0" presId="urn:microsoft.com/office/officeart/2005/8/layout/hList3"/>
    <dgm:cxn modelId="{0F5AEB02-ACDE-4CAB-B8CD-800C200E2D45}" type="presOf" srcId="{A2B2465D-4CDF-477D-B69D-1C0C507B03EA}" destId="{A1E69946-D283-4845-9AF4-2BD0F7420419}" srcOrd="0" destOrd="0" presId="urn:microsoft.com/office/officeart/2005/8/layout/hList3"/>
    <dgm:cxn modelId="{B3218F1A-039A-4991-80A7-9C0B06C8D2B7}" srcId="{A0B62509-81DD-4851-9419-40B58E9D1B39}" destId="{65E98258-C847-4285-9D6B-438DC5253F56}" srcOrd="4" destOrd="0" parTransId="{4E36329B-8716-4DAE-BB73-3C09CFD31539}" sibTransId="{F3AA6FE2-0069-42FE-845E-5DB37935AC34}"/>
    <dgm:cxn modelId="{03496333-3DEE-4277-A3F2-0BC24D210E95}" type="presOf" srcId="{8CBC08D3-A0CC-42C5-B320-3CD2794F8853}" destId="{B85029CA-6568-4C34-8ACD-6C2A18EC6C4B}" srcOrd="0" destOrd="0" presId="urn:microsoft.com/office/officeart/2005/8/layout/hList3"/>
    <dgm:cxn modelId="{107A477D-1799-4D37-A761-E66B172B25E3}" type="presOf" srcId="{65E98258-C847-4285-9D6B-438DC5253F56}" destId="{9A87AF56-43BB-46DE-8C1C-A05F39EE8A30}" srcOrd="0" destOrd="0" presId="urn:microsoft.com/office/officeart/2005/8/layout/hList3"/>
    <dgm:cxn modelId="{E03A2FF0-4D16-46AC-B6A4-717BB87C72DD}" type="presParOf" srcId="{930CF910-AC8E-4A5E-97D6-F8B7DB700381}" destId="{AAB68E73-57E0-46A1-B1D3-B96EA6181CB4}" srcOrd="0" destOrd="0" presId="urn:microsoft.com/office/officeart/2005/8/layout/hList3"/>
    <dgm:cxn modelId="{D7ECF93A-C2E0-4D04-8F41-187B04BB70A6}" type="presParOf" srcId="{930CF910-AC8E-4A5E-97D6-F8B7DB700381}" destId="{465FC11E-8A75-410B-B95B-16249859ECBD}" srcOrd="1" destOrd="0" presId="urn:microsoft.com/office/officeart/2005/8/layout/hList3"/>
    <dgm:cxn modelId="{55EF8385-8D57-49C4-8B14-F3539C620963}" type="presParOf" srcId="{465FC11E-8A75-410B-B95B-16249859ECBD}" destId="{B85029CA-6568-4C34-8ACD-6C2A18EC6C4B}" srcOrd="0" destOrd="0" presId="urn:microsoft.com/office/officeart/2005/8/layout/hList3"/>
    <dgm:cxn modelId="{9E899D53-AEED-42C5-A2FF-F7E050907F47}" type="presParOf" srcId="{465FC11E-8A75-410B-B95B-16249859ECBD}" destId="{2B1AAE62-E870-4911-A8C9-76710FCBC60B}" srcOrd="1" destOrd="0" presId="urn:microsoft.com/office/officeart/2005/8/layout/hList3"/>
    <dgm:cxn modelId="{7988BB04-9472-4983-959A-7A05B126E306}" type="presParOf" srcId="{465FC11E-8A75-410B-B95B-16249859ECBD}" destId="{087CD605-F648-414F-8B1B-BE42266F9022}" srcOrd="2" destOrd="0" presId="urn:microsoft.com/office/officeart/2005/8/layout/hList3"/>
    <dgm:cxn modelId="{BC8A3F11-B709-4B64-A272-7D9A192FA0E6}" type="presParOf" srcId="{465FC11E-8A75-410B-B95B-16249859ECBD}" destId="{A1E69946-D283-4845-9AF4-2BD0F7420419}" srcOrd="3" destOrd="0" presId="urn:microsoft.com/office/officeart/2005/8/layout/hList3"/>
    <dgm:cxn modelId="{CF896557-F971-44D8-B7CD-8EB237BE3482}" type="presParOf" srcId="{465FC11E-8A75-410B-B95B-16249859ECBD}" destId="{9A87AF56-43BB-46DE-8C1C-A05F39EE8A30}" srcOrd="4" destOrd="0" presId="urn:microsoft.com/office/officeart/2005/8/layout/hList3"/>
    <dgm:cxn modelId="{77343DD2-259F-4EAD-9312-6850578769E4}" type="presParOf" srcId="{930CF910-AC8E-4A5E-97D6-F8B7DB700381}" destId="{8FC9F84F-F54E-4BFA-ADD8-0A80C107E7D9}"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FB836AD-28F0-43C8-8DDC-4C9D760F49AB}" type="doc">
      <dgm:prSet loTypeId="urn:microsoft.com/office/officeart/2005/8/layout/hList3" loCatId="list" qsTypeId="urn:microsoft.com/office/officeart/2005/8/quickstyle/3d3" qsCatId="3D" csTypeId="urn:microsoft.com/office/officeart/2005/8/colors/accent1_5" csCatId="accent1" phldr="1"/>
      <dgm:spPr/>
      <dgm:t>
        <a:bodyPr/>
        <a:lstStyle/>
        <a:p>
          <a:endParaRPr lang="it-IT"/>
        </a:p>
      </dgm:t>
    </dgm:pt>
    <dgm:pt modelId="{FA9EC9E6-AA79-420B-A70E-969DA4E0AB56}">
      <dgm:prSet phldrT="[Testo]" custT="1"/>
      <dgm:spPr/>
      <dgm:t>
        <a:bodyPr/>
        <a:lstStyle/>
        <a:p>
          <a:r>
            <a:rPr lang="it-IT" sz="4000" b="1" dirty="0" smtClean="0">
              <a:solidFill>
                <a:schemeClr val="tx2"/>
              </a:solidFill>
            </a:rPr>
            <a:t>Lo stile globale-analitico</a:t>
          </a:r>
          <a:endParaRPr lang="it-IT" sz="4000" b="1" dirty="0">
            <a:solidFill>
              <a:schemeClr val="tx2"/>
            </a:solidFill>
          </a:endParaRPr>
        </a:p>
      </dgm:t>
    </dgm:pt>
    <dgm:pt modelId="{ADFBBB0B-69AA-48FB-B549-AACECF7664F6}" type="parTrans" cxnId="{99499D82-74FA-4989-8425-3822604CC145}">
      <dgm:prSet/>
      <dgm:spPr/>
      <dgm:t>
        <a:bodyPr/>
        <a:lstStyle/>
        <a:p>
          <a:endParaRPr lang="it-IT"/>
        </a:p>
      </dgm:t>
    </dgm:pt>
    <dgm:pt modelId="{CD1EFB8D-D891-4900-BED1-4705F1B46852}" type="sibTrans" cxnId="{99499D82-74FA-4989-8425-3822604CC145}">
      <dgm:prSet/>
      <dgm:spPr/>
      <dgm:t>
        <a:bodyPr/>
        <a:lstStyle/>
        <a:p>
          <a:endParaRPr lang="it-IT"/>
        </a:p>
      </dgm:t>
    </dgm:pt>
    <dgm:pt modelId="{26B22C31-8613-4CCA-858A-1C9C14A36F24}">
      <dgm:prSet phldrT="[Testo]"/>
      <dgm:spPr/>
      <dgm:t>
        <a:bodyPr/>
        <a:lstStyle/>
        <a:p>
          <a:endParaRPr lang="it-IT" dirty="0"/>
        </a:p>
      </dgm:t>
    </dgm:pt>
    <dgm:pt modelId="{D50FEF50-53DD-4552-BB89-AD52CE3D9CB1}" type="sibTrans" cxnId="{8B94411A-BB9F-42E6-B024-9F3BC038E3E0}">
      <dgm:prSet/>
      <dgm:spPr/>
      <dgm:t>
        <a:bodyPr/>
        <a:lstStyle/>
        <a:p>
          <a:endParaRPr lang="it-IT"/>
        </a:p>
      </dgm:t>
    </dgm:pt>
    <dgm:pt modelId="{CBD7D8E1-E7A0-4D78-AE58-95A44D07D97D}" type="parTrans" cxnId="{8B94411A-BB9F-42E6-B024-9F3BC038E3E0}">
      <dgm:prSet/>
      <dgm:spPr/>
      <dgm:t>
        <a:bodyPr/>
        <a:lstStyle/>
        <a:p>
          <a:endParaRPr lang="it-IT"/>
        </a:p>
      </dgm:t>
    </dgm:pt>
    <dgm:pt modelId="{F9E8B4CC-A454-4BC6-B2D8-7B1F8C956E91}">
      <dgm:prSet/>
      <dgm:spPr/>
      <dgm:t>
        <a:bodyPr/>
        <a:lstStyle/>
        <a:p>
          <a:endParaRPr lang="it-IT" dirty="0"/>
        </a:p>
      </dgm:t>
    </dgm:pt>
    <dgm:pt modelId="{69BE604F-EE38-4A91-9B8A-C312EC7B63DC}" type="parTrans" cxnId="{65EABA32-7824-4D6E-AA60-6F566B35EEB4}">
      <dgm:prSet/>
      <dgm:spPr/>
      <dgm:t>
        <a:bodyPr/>
        <a:lstStyle/>
        <a:p>
          <a:endParaRPr lang="it-IT"/>
        </a:p>
      </dgm:t>
    </dgm:pt>
    <dgm:pt modelId="{CAD72143-E80C-4ED7-80D2-75E66071789C}" type="sibTrans" cxnId="{65EABA32-7824-4D6E-AA60-6F566B35EEB4}">
      <dgm:prSet/>
      <dgm:spPr/>
      <dgm:t>
        <a:bodyPr/>
        <a:lstStyle/>
        <a:p>
          <a:endParaRPr lang="it-IT"/>
        </a:p>
      </dgm:t>
    </dgm:pt>
    <dgm:pt modelId="{98D2E46A-D658-4F9F-B24B-8FA5EFC77166}">
      <dgm:prSet/>
      <dgm:spPr>
        <a:solidFill>
          <a:schemeClr val="accent6">
            <a:lumMod val="50000"/>
            <a:alpha val="90000"/>
          </a:schemeClr>
        </a:solidFill>
      </dgm:spPr>
      <dgm:t>
        <a:bodyPr/>
        <a:lstStyle/>
        <a:p>
          <a:r>
            <a:rPr lang="it-IT" dirty="0" smtClean="0"/>
            <a:t>rinvia ad una polarità nata essenzialmente attorno agli studi sulla percezione, si riferisce alla modalità prevalente in base alla quale viene analizzata una configurazione. Rimanda alla tendenza, propria di ciascuno individuo, di privilegiare una </a:t>
          </a:r>
          <a:r>
            <a:rPr lang="it-IT" b="1" dirty="0" smtClean="0"/>
            <a:t>percezione di dettaglio o d’insieme</a:t>
          </a:r>
          <a:r>
            <a:rPr lang="it-IT" dirty="0" smtClean="0"/>
            <a:t>.</a:t>
          </a:r>
        </a:p>
        <a:p>
          <a:endParaRPr lang="it-IT" dirty="0"/>
        </a:p>
      </dgm:t>
    </dgm:pt>
    <dgm:pt modelId="{A4950F5C-D0B0-4072-B147-BA17924DF1CE}" type="parTrans" cxnId="{892F0DEA-71ED-4DF3-A2BB-1E9172FA88B1}">
      <dgm:prSet/>
      <dgm:spPr/>
      <dgm:t>
        <a:bodyPr/>
        <a:lstStyle/>
        <a:p>
          <a:endParaRPr lang="it-IT"/>
        </a:p>
      </dgm:t>
    </dgm:pt>
    <dgm:pt modelId="{0D38C526-1F8D-4C58-8A5D-6F10C95D9576}" type="sibTrans" cxnId="{892F0DEA-71ED-4DF3-A2BB-1E9172FA88B1}">
      <dgm:prSet/>
      <dgm:spPr/>
      <dgm:t>
        <a:bodyPr/>
        <a:lstStyle/>
        <a:p>
          <a:endParaRPr lang="it-IT"/>
        </a:p>
      </dgm:t>
    </dgm:pt>
    <dgm:pt modelId="{301DC6E2-E04D-496B-904F-0BEFEE8F7387}" type="pres">
      <dgm:prSet presAssocID="{FFB836AD-28F0-43C8-8DDC-4C9D760F49AB}" presName="composite" presStyleCnt="0">
        <dgm:presLayoutVars>
          <dgm:chMax val="1"/>
          <dgm:dir/>
          <dgm:resizeHandles val="exact"/>
        </dgm:presLayoutVars>
      </dgm:prSet>
      <dgm:spPr/>
      <dgm:t>
        <a:bodyPr/>
        <a:lstStyle/>
        <a:p>
          <a:endParaRPr lang="it-IT"/>
        </a:p>
      </dgm:t>
    </dgm:pt>
    <dgm:pt modelId="{652182E7-2D55-4405-82B2-6CFC7A122E51}" type="pres">
      <dgm:prSet presAssocID="{FA9EC9E6-AA79-420B-A70E-969DA4E0AB56}" presName="roof" presStyleLbl="dkBgShp" presStyleIdx="0" presStyleCnt="2"/>
      <dgm:spPr/>
      <dgm:t>
        <a:bodyPr/>
        <a:lstStyle/>
        <a:p>
          <a:endParaRPr lang="it-IT"/>
        </a:p>
      </dgm:t>
    </dgm:pt>
    <dgm:pt modelId="{62584D4A-10B2-4B9B-8E49-DEC712784565}" type="pres">
      <dgm:prSet presAssocID="{FA9EC9E6-AA79-420B-A70E-969DA4E0AB56}" presName="pillars" presStyleCnt="0"/>
      <dgm:spPr/>
    </dgm:pt>
    <dgm:pt modelId="{9D164C87-CFAA-4153-BB4A-162C6F1859AF}" type="pres">
      <dgm:prSet presAssocID="{FA9EC9E6-AA79-420B-A70E-969DA4E0AB56}" presName="pillar1" presStyleLbl="node1" presStyleIdx="0" presStyleCnt="1" custScaleY="124136">
        <dgm:presLayoutVars>
          <dgm:bulletEnabled val="1"/>
        </dgm:presLayoutVars>
      </dgm:prSet>
      <dgm:spPr/>
      <dgm:t>
        <a:bodyPr/>
        <a:lstStyle/>
        <a:p>
          <a:endParaRPr lang="it-IT"/>
        </a:p>
      </dgm:t>
    </dgm:pt>
    <dgm:pt modelId="{3CB990E3-119C-4A4E-8C62-4D841C2699E9}" type="pres">
      <dgm:prSet presAssocID="{FA9EC9E6-AA79-420B-A70E-969DA4E0AB56}" presName="base" presStyleLbl="dkBgShp" presStyleIdx="1" presStyleCnt="2" custLinFactY="11235" custLinFactNeighborY="100000"/>
      <dgm:spPr/>
    </dgm:pt>
  </dgm:ptLst>
  <dgm:cxnLst>
    <dgm:cxn modelId="{99499D82-74FA-4989-8425-3822604CC145}" srcId="{FFB836AD-28F0-43C8-8DDC-4C9D760F49AB}" destId="{FA9EC9E6-AA79-420B-A70E-969DA4E0AB56}" srcOrd="0" destOrd="0" parTransId="{ADFBBB0B-69AA-48FB-B549-AACECF7664F6}" sibTransId="{CD1EFB8D-D891-4900-BED1-4705F1B46852}"/>
    <dgm:cxn modelId="{8B94411A-BB9F-42E6-B024-9F3BC038E3E0}" srcId="{FFB836AD-28F0-43C8-8DDC-4C9D760F49AB}" destId="{26B22C31-8613-4CCA-858A-1C9C14A36F24}" srcOrd="2" destOrd="0" parTransId="{CBD7D8E1-E7A0-4D78-AE58-95A44D07D97D}" sibTransId="{D50FEF50-53DD-4552-BB89-AD52CE3D9CB1}"/>
    <dgm:cxn modelId="{2F6BB53B-45F3-4A3C-AEDF-14D43CF284C3}" type="presOf" srcId="{FFB836AD-28F0-43C8-8DDC-4C9D760F49AB}" destId="{301DC6E2-E04D-496B-904F-0BEFEE8F7387}" srcOrd="0" destOrd="0" presId="urn:microsoft.com/office/officeart/2005/8/layout/hList3"/>
    <dgm:cxn modelId="{4EC558C3-045A-4407-A048-0D8072A7333F}" type="presOf" srcId="{FA9EC9E6-AA79-420B-A70E-969DA4E0AB56}" destId="{652182E7-2D55-4405-82B2-6CFC7A122E51}" srcOrd="0" destOrd="0" presId="urn:microsoft.com/office/officeart/2005/8/layout/hList3"/>
    <dgm:cxn modelId="{288F7740-BBA2-43D2-9DAA-2D7C8F7DC29A}" type="presOf" srcId="{98D2E46A-D658-4F9F-B24B-8FA5EFC77166}" destId="{9D164C87-CFAA-4153-BB4A-162C6F1859AF}" srcOrd="0" destOrd="0" presId="urn:microsoft.com/office/officeart/2005/8/layout/hList3"/>
    <dgm:cxn modelId="{65EABA32-7824-4D6E-AA60-6F566B35EEB4}" srcId="{FFB836AD-28F0-43C8-8DDC-4C9D760F49AB}" destId="{F9E8B4CC-A454-4BC6-B2D8-7B1F8C956E91}" srcOrd="1" destOrd="0" parTransId="{69BE604F-EE38-4A91-9B8A-C312EC7B63DC}" sibTransId="{CAD72143-E80C-4ED7-80D2-75E66071789C}"/>
    <dgm:cxn modelId="{892F0DEA-71ED-4DF3-A2BB-1E9172FA88B1}" srcId="{FA9EC9E6-AA79-420B-A70E-969DA4E0AB56}" destId="{98D2E46A-D658-4F9F-B24B-8FA5EFC77166}" srcOrd="0" destOrd="0" parTransId="{A4950F5C-D0B0-4072-B147-BA17924DF1CE}" sibTransId="{0D38C526-1F8D-4C58-8A5D-6F10C95D9576}"/>
    <dgm:cxn modelId="{86249699-3F1D-44CA-9D46-800094106FBB}" type="presParOf" srcId="{301DC6E2-E04D-496B-904F-0BEFEE8F7387}" destId="{652182E7-2D55-4405-82B2-6CFC7A122E51}" srcOrd="0" destOrd="0" presId="urn:microsoft.com/office/officeart/2005/8/layout/hList3"/>
    <dgm:cxn modelId="{20726F7D-57A6-463E-8255-B3DD47C3A776}" type="presParOf" srcId="{301DC6E2-E04D-496B-904F-0BEFEE8F7387}" destId="{62584D4A-10B2-4B9B-8E49-DEC712784565}" srcOrd="1" destOrd="0" presId="urn:microsoft.com/office/officeart/2005/8/layout/hList3"/>
    <dgm:cxn modelId="{F6076E80-EF9F-43EB-A9B5-57EFDE26F1AE}" type="presParOf" srcId="{62584D4A-10B2-4B9B-8E49-DEC712784565}" destId="{9D164C87-CFAA-4153-BB4A-162C6F1859AF}" srcOrd="0" destOrd="0" presId="urn:microsoft.com/office/officeart/2005/8/layout/hList3"/>
    <dgm:cxn modelId="{47EA3AFC-7C69-40EA-9518-8FEB3E6F9A44}" type="presParOf" srcId="{301DC6E2-E04D-496B-904F-0BEFEE8F7387}" destId="{3CB990E3-119C-4A4E-8C62-4D841C2699E9}"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FB836AD-28F0-43C8-8DDC-4C9D760F49AB}" type="doc">
      <dgm:prSet loTypeId="urn:microsoft.com/office/officeart/2005/8/layout/hList3" loCatId="list" qsTypeId="urn:microsoft.com/office/officeart/2005/8/quickstyle/3d3" qsCatId="3D" csTypeId="urn:microsoft.com/office/officeart/2005/8/colors/accent1_5" csCatId="accent1" phldr="1"/>
      <dgm:spPr/>
      <dgm:t>
        <a:bodyPr/>
        <a:lstStyle/>
        <a:p>
          <a:endParaRPr lang="it-IT"/>
        </a:p>
      </dgm:t>
    </dgm:pt>
    <dgm:pt modelId="{FA9EC9E6-AA79-420B-A70E-969DA4E0AB56}">
      <dgm:prSet phldrT="[Testo]" custT="1"/>
      <dgm:spPr/>
      <dgm:t>
        <a:bodyPr/>
        <a:lstStyle/>
        <a:p>
          <a:r>
            <a:rPr lang="it-IT" sz="4000" b="1" dirty="0" smtClean="0">
              <a:solidFill>
                <a:schemeClr val="tx2"/>
              </a:solidFill>
            </a:rPr>
            <a:t>Lo stile globale-analitico</a:t>
          </a:r>
          <a:endParaRPr lang="it-IT" sz="4000" b="1" dirty="0">
            <a:solidFill>
              <a:schemeClr val="tx2"/>
            </a:solidFill>
          </a:endParaRPr>
        </a:p>
      </dgm:t>
    </dgm:pt>
    <dgm:pt modelId="{ADFBBB0B-69AA-48FB-B549-AACECF7664F6}" type="parTrans" cxnId="{99499D82-74FA-4989-8425-3822604CC145}">
      <dgm:prSet/>
      <dgm:spPr/>
      <dgm:t>
        <a:bodyPr/>
        <a:lstStyle/>
        <a:p>
          <a:endParaRPr lang="it-IT">
            <a:solidFill>
              <a:schemeClr val="tx2"/>
            </a:solidFill>
          </a:endParaRPr>
        </a:p>
      </dgm:t>
    </dgm:pt>
    <dgm:pt modelId="{CD1EFB8D-D891-4900-BED1-4705F1B46852}" type="sibTrans" cxnId="{99499D82-74FA-4989-8425-3822604CC145}">
      <dgm:prSet/>
      <dgm:spPr/>
      <dgm:t>
        <a:bodyPr/>
        <a:lstStyle/>
        <a:p>
          <a:endParaRPr lang="it-IT">
            <a:solidFill>
              <a:schemeClr val="tx2"/>
            </a:solidFill>
          </a:endParaRPr>
        </a:p>
      </dgm:t>
    </dgm:pt>
    <dgm:pt modelId="{26B22C31-8613-4CCA-858A-1C9C14A36F24}">
      <dgm:prSet phldrT="[Testo]"/>
      <dgm:spPr/>
      <dgm:t>
        <a:bodyPr/>
        <a:lstStyle/>
        <a:p>
          <a:endParaRPr lang="it-IT" dirty="0">
            <a:solidFill>
              <a:schemeClr val="tx2"/>
            </a:solidFill>
          </a:endParaRPr>
        </a:p>
      </dgm:t>
    </dgm:pt>
    <dgm:pt modelId="{D50FEF50-53DD-4552-BB89-AD52CE3D9CB1}" type="sibTrans" cxnId="{8B94411A-BB9F-42E6-B024-9F3BC038E3E0}">
      <dgm:prSet/>
      <dgm:spPr/>
      <dgm:t>
        <a:bodyPr/>
        <a:lstStyle/>
        <a:p>
          <a:endParaRPr lang="it-IT">
            <a:solidFill>
              <a:schemeClr val="tx2"/>
            </a:solidFill>
          </a:endParaRPr>
        </a:p>
      </dgm:t>
    </dgm:pt>
    <dgm:pt modelId="{CBD7D8E1-E7A0-4D78-AE58-95A44D07D97D}" type="parTrans" cxnId="{8B94411A-BB9F-42E6-B024-9F3BC038E3E0}">
      <dgm:prSet/>
      <dgm:spPr/>
      <dgm:t>
        <a:bodyPr/>
        <a:lstStyle/>
        <a:p>
          <a:endParaRPr lang="it-IT">
            <a:solidFill>
              <a:schemeClr val="tx2"/>
            </a:solidFill>
          </a:endParaRPr>
        </a:p>
      </dgm:t>
    </dgm:pt>
    <dgm:pt modelId="{F9E8B4CC-A454-4BC6-B2D8-7B1F8C956E91}">
      <dgm:prSet/>
      <dgm:spPr/>
      <dgm:t>
        <a:bodyPr/>
        <a:lstStyle/>
        <a:p>
          <a:endParaRPr lang="it-IT" dirty="0">
            <a:solidFill>
              <a:schemeClr val="tx2"/>
            </a:solidFill>
          </a:endParaRPr>
        </a:p>
      </dgm:t>
    </dgm:pt>
    <dgm:pt modelId="{69BE604F-EE38-4A91-9B8A-C312EC7B63DC}" type="parTrans" cxnId="{65EABA32-7824-4D6E-AA60-6F566B35EEB4}">
      <dgm:prSet/>
      <dgm:spPr/>
      <dgm:t>
        <a:bodyPr/>
        <a:lstStyle/>
        <a:p>
          <a:endParaRPr lang="it-IT">
            <a:solidFill>
              <a:schemeClr val="tx2"/>
            </a:solidFill>
          </a:endParaRPr>
        </a:p>
      </dgm:t>
    </dgm:pt>
    <dgm:pt modelId="{CAD72143-E80C-4ED7-80D2-75E66071789C}" type="sibTrans" cxnId="{65EABA32-7824-4D6E-AA60-6F566B35EEB4}">
      <dgm:prSet/>
      <dgm:spPr/>
      <dgm:t>
        <a:bodyPr/>
        <a:lstStyle/>
        <a:p>
          <a:endParaRPr lang="it-IT">
            <a:solidFill>
              <a:schemeClr val="tx2"/>
            </a:solidFill>
          </a:endParaRPr>
        </a:p>
      </dgm:t>
    </dgm:pt>
    <dgm:pt modelId="{98D2E46A-D658-4F9F-B24B-8FA5EFC77166}">
      <dgm:prSet custT="1"/>
      <dgm:spPr>
        <a:solidFill>
          <a:schemeClr val="accent6">
            <a:lumMod val="50000"/>
            <a:alpha val="90000"/>
          </a:schemeClr>
        </a:solidFill>
      </dgm:spPr>
      <dgm:t>
        <a:bodyPr/>
        <a:lstStyle/>
        <a:p>
          <a:r>
            <a:rPr lang="it-IT" sz="3000" dirty="0" smtClean="0">
              <a:solidFill>
                <a:schemeClr val="tx2"/>
              </a:solidFill>
            </a:rPr>
            <a:t>Davanti ad un testo un allievo con stile globale tenderà a focalizzarsi sull’aspetto generale,  avendo così una visione d’insieme per poi procedere verso i particolari</a:t>
          </a:r>
        </a:p>
        <a:p>
          <a:r>
            <a:rPr lang="it-IT" sz="3000" dirty="0" smtClean="0">
              <a:solidFill>
                <a:schemeClr val="tx2"/>
              </a:solidFill>
            </a:rPr>
            <a:t>Un allievo con stile analitico si focalizza sui particolari.</a:t>
          </a:r>
          <a:endParaRPr lang="it-IT" sz="3000" dirty="0">
            <a:solidFill>
              <a:schemeClr val="tx2"/>
            </a:solidFill>
          </a:endParaRPr>
        </a:p>
      </dgm:t>
    </dgm:pt>
    <dgm:pt modelId="{A4950F5C-D0B0-4072-B147-BA17924DF1CE}" type="parTrans" cxnId="{892F0DEA-71ED-4DF3-A2BB-1E9172FA88B1}">
      <dgm:prSet/>
      <dgm:spPr/>
      <dgm:t>
        <a:bodyPr/>
        <a:lstStyle/>
        <a:p>
          <a:endParaRPr lang="it-IT">
            <a:solidFill>
              <a:schemeClr val="tx2"/>
            </a:solidFill>
          </a:endParaRPr>
        </a:p>
      </dgm:t>
    </dgm:pt>
    <dgm:pt modelId="{0D38C526-1F8D-4C58-8A5D-6F10C95D9576}" type="sibTrans" cxnId="{892F0DEA-71ED-4DF3-A2BB-1E9172FA88B1}">
      <dgm:prSet/>
      <dgm:spPr/>
      <dgm:t>
        <a:bodyPr/>
        <a:lstStyle/>
        <a:p>
          <a:endParaRPr lang="it-IT">
            <a:solidFill>
              <a:schemeClr val="tx2"/>
            </a:solidFill>
          </a:endParaRPr>
        </a:p>
      </dgm:t>
    </dgm:pt>
    <dgm:pt modelId="{301DC6E2-E04D-496B-904F-0BEFEE8F7387}" type="pres">
      <dgm:prSet presAssocID="{FFB836AD-28F0-43C8-8DDC-4C9D760F49AB}" presName="composite" presStyleCnt="0">
        <dgm:presLayoutVars>
          <dgm:chMax val="1"/>
          <dgm:dir/>
          <dgm:resizeHandles val="exact"/>
        </dgm:presLayoutVars>
      </dgm:prSet>
      <dgm:spPr/>
      <dgm:t>
        <a:bodyPr/>
        <a:lstStyle/>
        <a:p>
          <a:endParaRPr lang="it-IT"/>
        </a:p>
      </dgm:t>
    </dgm:pt>
    <dgm:pt modelId="{652182E7-2D55-4405-82B2-6CFC7A122E51}" type="pres">
      <dgm:prSet presAssocID="{FA9EC9E6-AA79-420B-A70E-969DA4E0AB56}" presName="roof" presStyleLbl="dkBgShp" presStyleIdx="0" presStyleCnt="2"/>
      <dgm:spPr/>
      <dgm:t>
        <a:bodyPr/>
        <a:lstStyle/>
        <a:p>
          <a:endParaRPr lang="it-IT"/>
        </a:p>
      </dgm:t>
    </dgm:pt>
    <dgm:pt modelId="{62584D4A-10B2-4B9B-8E49-DEC712784565}" type="pres">
      <dgm:prSet presAssocID="{FA9EC9E6-AA79-420B-A70E-969DA4E0AB56}" presName="pillars" presStyleCnt="0"/>
      <dgm:spPr/>
    </dgm:pt>
    <dgm:pt modelId="{9D164C87-CFAA-4153-BB4A-162C6F1859AF}" type="pres">
      <dgm:prSet presAssocID="{FA9EC9E6-AA79-420B-A70E-969DA4E0AB56}" presName="pillar1" presStyleLbl="node1" presStyleIdx="0" presStyleCnt="1" custScaleY="124136">
        <dgm:presLayoutVars>
          <dgm:bulletEnabled val="1"/>
        </dgm:presLayoutVars>
      </dgm:prSet>
      <dgm:spPr/>
      <dgm:t>
        <a:bodyPr/>
        <a:lstStyle/>
        <a:p>
          <a:endParaRPr lang="it-IT"/>
        </a:p>
      </dgm:t>
    </dgm:pt>
    <dgm:pt modelId="{3CB990E3-119C-4A4E-8C62-4D841C2699E9}" type="pres">
      <dgm:prSet presAssocID="{FA9EC9E6-AA79-420B-A70E-969DA4E0AB56}" presName="base" presStyleLbl="dkBgShp" presStyleIdx="1" presStyleCnt="2" custLinFactY="11235" custLinFactNeighborY="100000"/>
      <dgm:spPr/>
    </dgm:pt>
  </dgm:ptLst>
  <dgm:cxnLst>
    <dgm:cxn modelId="{4619D842-F5AC-4463-9E16-12F0E8FDA5BA}" type="presOf" srcId="{FA9EC9E6-AA79-420B-A70E-969DA4E0AB56}" destId="{652182E7-2D55-4405-82B2-6CFC7A122E51}" srcOrd="0" destOrd="0" presId="urn:microsoft.com/office/officeart/2005/8/layout/hList3"/>
    <dgm:cxn modelId="{8B94411A-BB9F-42E6-B024-9F3BC038E3E0}" srcId="{FFB836AD-28F0-43C8-8DDC-4C9D760F49AB}" destId="{26B22C31-8613-4CCA-858A-1C9C14A36F24}" srcOrd="2" destOrd="0" parTransId="{CBD7D8E1-E7A0-4D78-AE58-95A44D07D97D}" sibTransId="{D50FEF50-53DD-4552-BB89-AD52CE3D9CB1}"/>
    <dgm:cxn modelId="{99499D82-74FA-4989-8425-3822604CC145}" srcId="{FFB836AD-28F0-43C8-8DDC-4C9D760F49AB}" destId="{FA9EC9E6-AA79-420B-A70E-969DA4E0AB56}" srcOrd="0" destOrd="0" parTransId="{ADFBBB0B-69AA-48FB-B549-AACECF7664F6}" sibTransId="{CD1EFB8D-D891-4900-BED1-4705F1B46852}"/>
    <dgm:cxn modelId="{A50BE80D-A6B4-41F5-9AE7-0343A847AAE8}" type="presOf" srcId="{FFB836AD-28F0-43C8-8DDC-4C9D760F49AB}" destId="{301DC6E2-E04D-496B-904F-0BEFEE8F7387}" srcOrd="0" destOrd="0" presId="urn:microsoft.com/office/officeart/2005/8/layout/hList3"/>
    <dgm:cxn modelId="{7799D0A8-4B25-47CF-A665-BD36BC491910}" type="presOf" srcId="{98D2E46A-D658-4F9F-B24B-8FA5EFC77166}" destId="{9D164C87-CFAA-4153-BB4A-162C6F1859AF}" srcOrd="0" destOrd="0" presId="urn:microsoft.com/office/officeart/2005/8/layout/hList3"/>
    <dgm:cxn modelId="{65EABA32-7824-4D6E-AA60-6F566B35EEB4}" srcId="{FFB836AD-28F0-43C8-8DDC-4C9D760F49AB}" destId="{F9E8B4CC-A454-4BC6-B2D8-7B1F8C956E91}" srcOrd="1" destOrd="0" parTransId="{69BE604F-EE38-4A91-9B8A-C312EC7B63DC}" sibTransId="{CAD72143-E80C-4ED7-80D2-75E66071789C}"/>
    <dgm:cxn modelId="{892F0DEA-71ED-4DF3-A2BB-1E9172FA88B1}" srcId="{FA9EC9E6-AA79-420B-A70E-969DA4E0AB56}" destId="{98D2E46A-D658-4F9F-B24B-8FA5EFC77166}" srcOrd="0" destOrd="0" parTransId="{A4950F5C-D0B0-4072-B147-BA17924DF1CE}" sibTransId="{0D38C526-1F8D-4C58-8A5D-6F10C95D9576}"/>
    <dgm:cxn modelId="{61AD03F1-97BE-4646-BD6A-9DC24EDA14CE}" type="presParOf" srcId="{301DC6E2-E04D-496B-904F-0BEFEE8F7387}" destId="{652182E7-2D55-4405-82B2-6CFC7A122E51}" srcOrd="0" destOrd="0" presId="urn:microsoft.com/office/officeart/2005/8/layout/hList3"/>
    <dgm:cxn modelId="{E50E7EF3-0268-401B-8CF4-C18A027E8397}" type="presParOf" srcId="{301DC6E2-E04D-496B-904F-0BEFEE8F7387}" destId="{62584D4A-10B2-4B9B-8E49-DEC712784565}" srcOrd="1" destOrd="0" presId="urn:microsoft.com/office/officeart/2005/8/layout/hList3"/>
    <dgm:cxn modelId="{70FD1B45-764D-44C9-BD70-D7FC5518CBBF}" type="presParOf" srcId="{62584D4A-10B2-4B9B-8E49-DEC712784565}" destId="{9D164C87-CFAA-4153-BB4A-162C6F1859AF}" srcOrd="0" destOrd="0" presId="urn:microsoft.com/office/officeart/2005/8/layout/hList3"/>
    <dgm:cxn modelId="{198E4E43-FC2C-4DDA-B4FB-F75118387BA0}" type="presParOf" srcId="{301DC6E2-E04D-496B-904F-0BEFEE8F7387}" destId="{3CB990E3-119C-4A4E-8C62-4D841C2699E9}"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FB836AD-28F0-43C8-8DDC-4C9D760F49AB}" type="doc">
      <dgm:prSet loTypeId="urn:microsoft.com/office/officeart/2005/8/layout/hList3" loCatId="list" qsTypeId="urn:microsoft.com/office/officeart/2005/8/quickstyle/3d3" qsCatId="3D" csTypeId="urn:microsoft.com/office/officeart/2005/8/colors/accent1_5" csCatId="accent1" phldr="1"/>
      <dgm:spPr/>
      <dgm:t>
        <a:bodyPr/>
        <a:lstStyle/>
        <a:p>
          <a:endParaRPr lang="it-IT"/>
        </a:p>
      </dgm:t>
    </dgm:pt>
    <dgm:pt modelId="{FA9EC9E6-AA79-420B-A70E-969DA4E0AB56}">
      <dgm:prSet phldrT="[Testo]" custT="1"/>
      <dgm:spPr>
        <a:solidFill>
          <a:schemeClr val="accent6">
            <a:lumMod val="50000"/>
          </a:schemeClr>
        </a:solidFill>
      </dgm:spPr>
      <dgm:t>
        <a:bodyPr/>
        <a:lstStyle/>
        <a:p>
          <a:r>
            <a:rPr lang="it-IT" sz="4000" b="1" dirty="0" smtClean="0"/>
            <a:t>Lo stile sistematico-intuitivo </a:t>
          </a:r>
          <a:endParaRPr lang="it-IT" sz="4000" b="1" dirty="0"/>
        </a:p>
      </dgm:t>
    </dgm:pt>
    <dgm:pt modelId="{ADFBBB0B-69AA-48FB-B549-AACECF7664F6}" type="parTrans" cxnId="{99499D82-74FA-4989-8425-3822604CC145}">
      <dgm:prSet/>
      <dgm:spPr/>
      <dgm:t>
        <a:bodyPr/>
        <a:lstStyle/>
        <a:p>
          <a:endParaRPr lang="it-IT"/>
        </a:p>
      </dgm:t>
    </dgm:pt>
    <dgm:pt modelId="{CD1EFB8D-D891-4900-BED1-4705F1B46852}" type="sibTrans" cxnId="{99499D82-74FA-4989-8425-3822604CC145}">
      <dgm:prSet/>
      <dgm:spPr/>
      <dgm:t>
        <a:bodyPr/>
        <a:lstStyle/>
        <a:p>
          <a:endParaRPr lang="it-IT"/>
        </a:p>
      </dgm:t>
    </dgm:pt>
    <dgm:pt modelId="{26B22C31-8613-4CCA-858A-1C9C14A36F24}">
      <dgm:prSet phldrT="[Testo]"/>
      <dgm:spPr/>
      <dgm:t>
        <a:bodyPr/>
        <a:lstStyle/>
        <a:p>
          <a:endParaRPr lang="it-IT" dirty="0"/>
        </a:p>
      </dgm:t>
    </dgm:pt>
    <dgm:pt modelId="{D50FEF50-53DD-4552-BB89-AD52CE3D9CB1}" type="sibTrans" cxnId="{8B94411A-BB9F-42E6-B024-9F3BC038E3E0}">
      <dgm:prSet/>
      <dgm:spPr/>
      <dgm:t>
        <a:bodyPr/>
        <a:lstStyle/>
        <a:p>
          <a:endParaRPr lang="it-IT"/>
        </a:p>
      </dgm:t>
    </dgm:pt>
    <dgm:pt modelId="{CBD7D8E1-E7A0-4D78-AE58-95A44D07D97D}" type="parTrans" cxnId="{8B94411A-BB9F-42E6-B024-9F3BC038E3E0}">
      <dgm:prSet/>
      <dgm:spPr/>
      <dgm:t>
        <a:bodyPr/>
        <a:lstStyle/>
        <a:p>
          <a:endParaRPr lang="it-IT"/>
        </a:p>
      </dgm:t>
    </dgm:pt>
    <dgm:pt modelId="{F9E8B4CC-A454-4BC6-B2D8-7B1F8C956E91}">
      <dgm:prSet/>
      <dgm:spPr/>
      <dgm:t>
        <a:bodyPr/>
        <a:lstStyle/>
        <a:p>
          <a:endParaRPr lang="it-IT" dirty="0"/>
        </a:p>
      </dgm:t>
    </dgm:pt>
    <dgm:pt modelId="{69BE604F-EE38-4A91-9B8A-C312EC7B63DC}" type="parTrans" cxnId="{65EABA32-7824-4D6E-AA60-6F566B35EEB4}">
      <dgm:prSet/>
      <dgm:spPr/>
      <dgm:t>
        <a:bodyPr/>
        <a:lstStyle/>
        <a:p>
          <a:endParaRPr lang="it-IT"/>
        </a:p>
      </dgm:t>
    </dgm:pt>
    <dgm:pt modelId="{CAD72143-E80C-4ED7-80D2-75E66071789C}" type="sibTrans" cxnId="{65EABA32-7824-4D6E-AA60-6F566B35EEB4}">
      <dgm:prSet/>
      <dgm:spPr/>
      <dgm:t>
        <a:bodyPr/>
        <a:lstStyle/>
        <a:p>
          <a:endParaRPr lang="it-IT"/>
        </a:p>
      </dgm:t>
    </dgm:pt>
    <dgm:pt modelId="{98D2E46A-D658-4F9F-B24B-8FA5EFC77166}">
      <dgm:prSet custT="1"/>
      <dgm:spPr>
        <a:solidFill>
          <a:schemeClr val="accent1">
            <a:lumMod val="75000"/>
            <a:alpha val="90000"/>
          </a:schemeClr>
        </a:solidFill>
      </dgm:spPr>
      <dgm:t>
        <a:bodyPr/>
        <a:lstStyle/>
        <a:p>
          <a:r>
            <a:rPr lang="it-IT" sz="2800" dirty="0" smtClean="0"/>
            <a:t>riguarda essenzialmente la maniera di formulare e classificare ipotesi, </a:t>
          </a:r>
          <a:r>
            <a:rPr lang="it-IT" sz="2800" b="1" dirty="0" smtClean="0"/>
            <a:t>lo stile sistematico </a:t>
          </a:r>
          <a:r>
            <a:rPr lang="it-IT" sz="2800" dirty="0" smtClean="0"/>
            <a:t>si caratterizza per una procedura a piccoli passi, dove vengono analizzati e presi in considerazione tutte le  possibili variabili, mentre </a:t>
          </a:r>
          <a:r>
            <a:rPr lang="it-IT" sz="2800" b="1" dirty="0" smtClean="0"/>
            <a:t>lo stile intuitivo </a:t>
          </a:r>
          <a:r>
            <a:rPr lang="it-IT" sz="2800" dirty="0" smtClean="0"/>
            <a:t>si esprime in prevalenza su ipotesi globali che poi si cerca di confermare o confutare. </a:t>
          </a:r>
          <a:endParaRPr lang="it-IT" sz="2800" dirty="0"/>
        </a:p>
      </dgm:t>
    </dgm:pt>
    <dgm:pt modelId="{A4950F5C-D0B0-4072-B147-BA17924DF1CE}" type="parTrans" cxnId="{892F0DEA-71ED-4DF3-A2BB-1E9172FA88B1}">
      <dgm:prSet/>
      <dgm:spPr/>
      <dgm:t>
        <a:bodyPr/>
        <a:lstStyle/>
        <a:p>
          <a:endParaRPr lang="it-IT"/>
        </a:p>
      </dgm:t>
    </dgm:pt>
    <dgm:pt modelId="{0D38C526-1F8D-4C58-8A5D-6F10C95D9576}" type="sibTrans" cxnId="{892F0DEA-71ED-4DF3-A2BB-1E9172FA88B1}">
      <dgm:prSet/>
      <dgm:spPr/>
      <dgm:t>
        <a:bodyPr/>
        <a:lstStyle/>
        <a:p>
          <a:endParaRPr lang="it-IT"/>
        </a:p>
      </dgm:t>
    </dgm:pt>
    <dgm:pt modelId="{5132666B-DA5F-4B3F-9028-456CD3A6AFC9}">
      <dgm:prSet/>
      <dgm:spPr/>
      <dgm:t>
        <a:bodyPr/>
        <a:lstStyle/>
        <a:p>
          <a:endParaRPr lang="it-IT" dirty="0"/>
        </a:p>
      </dgm:t>
    </dgm:pt>
    <dgm:pt modelId="{DC677759-7310-4C69-8535-77F631CB31FE}" type="parTrans" cxnId="{B1E648CD-A0F1-4865-A5CC-2CAB3B2473BE}">
      <dgm:prSet/>
      <dgm:spPr/>
      <dgm:t>
        <a:bodyPr/>
        <a:lstStyle/>
        <a:p>
          <a:endParaRPr lang="it-IT"/>
        </a:p>
      </dgm:t>
    </dgm:pt>
    <dgm:pt modelId="{679C6481-37F8-4B66-B2CC-B5A2774594C4}" type="sibTrans" cxnId="{B1E648CD-A0F1-4865-A5CC-2CAB3B2473BE}">
      <dgm:prSet/>
      <dgm:spPr/>
      <dgm:t>
        <a:bodyPr/>
        <a:lstStyle/>
        <a:p>
          <a:endParaRPr lang="it-IT"/>
        </a:p>
      </dgm:t>
    </dgm:pt>
    <dgm:pt modelId="{301DC6E2-E04D-496B-904F-0BEFEE8F7387}" type="pres">
      <dgm:prSet presAssocID="{FFB836AD-28F0-43C8-8DDC-4C9D760F49AB}" presName="composite" presStyleCnt="0">
        <dgm:presLayoutVars>
          <dgm:chMax val="1"/>
          <dgm:dir/>
          <dgm:resizeHandles val="exact"/>
        </dgm:presLayoutVars>
      </dgm:prSet>
      <dgm:spPr/>
      <dgm:t>
        <a:bodyPr/>
        <a:lstStyle/>
        <a:p>
          <a:endParaRPr lang="it-IT"/>
        </a:p>
      </dgm:t>
    </dgm:pt>
    <dgm:pt modelId="{652182E7-2D55-4405-82B2-6CFC7A122E51}" type="pres">
      <dgm:prSet presAssocID="{FA9EC9E6-AA79-420B-A70E-969DA4E0AB56}" presName="roof" presStyleLbl="dkBgShp" presStyleIdx="0" presStyleCnt="2"/>
      <dgm:spPr/>
      <dgm:t>
        <a:bodyPr/>
        <a:lstStyle/>
        <a:p>
          <a:endParaRPr lang="it-IT"/>
        </a:p>
      </dgm:t>
    </dgm:pt>
    <dgm:pt modelId="{62584D4A-10B2-4B9B-8E49-DEC712784565}" type="pres">
      <dgm:prSet presAssocID="{FA9EC9E6-AA79-420B-A70E-969DA4E0AB56}" presName="pillars" presStyleCnt="0"/>
      <dgm:spPr/>
    </dgm:pt>
    <dgm:pt modelId="{9D164C87-CFAA-4153-BB4A-162C6F1859AF}" type="pres">
      <dgm:prSet presAssocID="{FA9EC9E6-AA79-420B-A70E-969DA4E0AB56}" presName="pillar1" presStyleLbl="node1" presStyleIdx="0" presStyleCnt="1" custScaleY="124136">
        <dgm:presLayoutVars>
          <dgm:bulletEnabled val="1"/>
        </dgm:presLayoutVars>
      </dgm:prSet>
      <dgm:spPr/>
      <dgm:t>
        <a:bodyPr/>
        <a:lstStyle/>
        <a:p>
          <a:endParaRPr lang="it-IT"/>
        </a:p>
      </dgm:t>
    </dgm:pt>
    <dgm:pt modelId="{3CB990E3-119C-4A4E-8C62-4D841C2699E9}" type="pres">
      <dgm:prSet presAssocID="{FA9EC9E6-AA79-420B-A70E-969DA4E0AB56}" presName="base" presStyleLbl="dkBgShp" presStyleIdx="1" presStyleCnt="2" custLinFactY="11235" custLinFactNeighborY="100000"/>
      <dgm:spPr/>
    </dgm:pt>
  </dgm:ptLst>
  <dgm:cxnLst>
    <dgm:cxn modelId="{99499D82-74FA-4989-8425-3822604CC145}" srcId="{FFB836AD-28F0-43C8-8DDC-4C9D760F49AB}" destId="{FA9EC9E6-AA79-420B-A70E-969DA4E0AB56}" srcOrd="0" destOrd="0" parTransId="{ADFBBB0B-69AA-48FB-B549-AACECF7664F6}" sibTransId="{CD1EFB8D-D891-4900-BED1-4705F1B46852}"/>
    <dgm:cxn modelId="{8B94411A-BB9F-42E6-B024-9F3BC038E3E0}" srcId="{FFB836AD-28F0-43C8-8DDC-4C9D760F49AB}" destId="{26B22C31-8613-4CCA-858A-1C9C14A36F24}" srcOrd="3" destOrd="0" parTransId="{CBD7D8E1-E7A0-4D78-AE58-95A44D07D97D}" sibTransId="{D50FEF50-53DD-4552-BB89-AD52CE3D9CB1}"/>
    <dgm:cxn modelId="{E2955EFA-D5F8-4537-878A-30FD356E3F61}" type="presOf" srcId="{98D2E46A-D658-4F9F-B24B-8FA5EFC77166}" destId="{9D164C87-CFAA-4153-BB4A-162C6F1859AF}" srcOrd="0" destOrd="0" presId="urn:microsoft.com/office/officeart/2005/8/layout/hList3"/>
    <dgm:cxn modelId="{B1E648CD-A0F1-4865-A5CC-2CAB3B2473BE}" srcId="{FFB836AD-28F0-43C8-8DDC-4C9D760F49AB}" destId="{5132666B-DA5F-4B3F-9028-456CD3A6AFC9}" srcOrd="1" destOrd="0" parTransId="{DC677759-7310-4C69-8535-77F631CB31FE}" sibTransId="{679C6481-37F8-4B66-B2CC-B5A2774594C4}"/>
    <dgm:cxn modelId="{737D8BC4-FC77-4DD8-981B-A1B6DECDA7B8}" type="presOf" srcId="{FFB836AD-28F0-43C8-8DDC-4C9D760F49AB}" destId="{301DC6E2-E04D-496B-904F-0BEFEE8F7387}" srcOrd="0" destOrd="0" presId="urn:microsoft.com/office/officeart/2005/8/layout/hList3"/>
    <dgm:cxn modelId="{65EABA32-7824-4D6E-AA60-6F566B35EEB4}" srcId="{FFB836AD-28F0-43C8-8DDC-4C9D760F49AB}" destId="{F9E8B4CC-A454-4BC6-B2D8-7B1F8C956E91}" srcOrd="2" destOrd="0" parTransId="{69BE604F-EE38-4A91-9B8A-C312EC7B63DC}" sibTransId="{CAD72143-E80C-4ED7-80D2-75E66071789C}"/>
    <dgm:cxn modelId="{892F0DEA-71ED-4DF3-A2BB-1E9172FA88B1}" srcId="{FA9EC9E6-AA79-420B-A70E-969DA4E0AB56}" destId="{98D2E46A-D658-4F9F-B24B-8FA5EFC77166}" srcOrd="0" destOrd="0" parTransId="{A4950F5C-D0B0-4072-B147-BA17924DF1CE}" sibTransId="{0D38C526-1F8D-4C58-8A5D-6F10C95D9576}"/>
    <dgm:cxn modelId="{B5C9E0E4-31B6-4B9B-9A37-88AC305F6527}" type="presOf" srcId="{FA9EC9E6-AA79-420B-A70E-969DA4E0AB56}" destId="{652182E7-2D55-4405-82B2-6CFC7A122E51}" srcOrd="0" destOrd="0" presId="urn:microsoft.com/office/officeart/2005/8/layout/hList3"/>
    <dgm:cxn modelId="{C9D6D295-BD68-41C9-86A7-0E7F32A6C86C}" type="presParOf" srcId="{301DC6E2-E04D-496B-904F-0BEFEE8F7387}" destId="{652182E7-2D55-4405-82B2-6CFC7A122E51}" srcOrd="0" destOrd="0" presId="urn:microsoft.com/office/officeart/2005/8/layout/hList3"/>
    <dgm:cxn modelId="{DF0D4BCF-A8F5-4A5F-9AE2-6E3994CFB583}" type="presParOf" srcId="{301DC6E2-E04D-496B-904F-0BEFEE8F7387}" destId="{62584D4A-10B2-4B9B-8E49-DEC712784565}" srcOrd="1" destOrd="0" presId="urn:microsoft.com/office/officeart/2005/8/layout/hList3"/>
    <dgm:cxn modelId="{86CC0A7E-D8AB-4983-9AAA-2BB751BCA70A}" type="presParOf" srcId="{62584D4A-10B2-4B9B-8E49-DEC712784565}" destId="{9D164C87-CFAA-4153-BB4A-162C6F1859AF}" srcOrd="0" destOrd="0" presId="urn:microsoft.com/office/officeart/2005/8/layout/hList3"/>
    <dgm:cxn modelId="{150AF3E0-5A5E-43AE-8439-3C045DC558D2}" type="presParOf" srcId="{301DC6E2-E04D-496B-904F-0BEFEE8F7387}" destId="{3CB990E3-119C-4A4E-8C62-4D841C2699E9}"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FFB836AD-28F0-43C8-8DDC-4C9D760F49AB}" type="doc">
      <dgm:prSet loTypeId="urn:microsoft.com/office/officeart/2005/8/layout/hList3" loCatId="list" qsTypeId="urn:microsoft.com/office/officeart/2005/8/quickstyle/3d3" qsCatId="3D" csTypeId="urn:microsoft.com/office/officeart/2005/8/colors/accent1_5" csCatId="accent1" phldr="1"/>
      <dgm:spPr/>
      <dgm:t>
        <a:bodyPr/>
        <a:lstStyle/>
        <a:p>
          <a:endParaRPr lang="it-IT"/>
        </a:p>
      </dgm:t>
    </dgm:pt>
    <dgm:pt modelId="{FA9EC9E6-AA79-420B-A70E-969DA4E0AB56}">
      <dgm:prSet phldrT="[Testo]" custT="1"/>
      <dgm:spPr>
        <a:solidFill>
          <a:schemeClr val="accent6">
            <a:lumMod val="50000"/>
          </a:schemeClr>
        </a:solidFill>
      </dgm:spPr>
      <dgm:t>
        <a:bodyPr/>
        <a:lstStyle/>
        <a:p>
          <a:r>
            <a:rPr lang="it-IT" sz="4000" b="1" dirty="0" smtClean="0">
              <a:latin typeface="+mn-lt"/>
            </a:rPr>
            <a:t>Lo stile </a:t>
          </a:r>
          <a:r>
            <a:rPr lang="it-IT" sz="4000" b="1" dirty="0" smtClean="0">
              <a:effectLst/>
              <a:latin typeface="+mn-lt"/>
              <a:ea typeface="Times New Roman"/>
            </a:rPr>
            <a:t>visuale-verbale </a:t>
          </a:r>
          <a:endParaRPr lang="it-IT" sz="4000" b="1" dirty="0">
            <a:latin typeface="+mn-lt"/>
          </a:endParaRPr>
        </a:p>
      </dgm:t>
    </dgm:pt>
    <dgm:pt modelId="{ADFBBB0B-69AA-48FB-B549-AACECF7664F6}" type="parTrans" cxnId="{99499D82-74FA-4989-8425-3822604CC145}">
      <dgm:prSet/>
      <dgm:spPr/>
      <dgm:t>
        <a:bodyPr/>
        <a:lstStyle/>
        <a:p>
          <a:endParaRPr lang="it-IT"/>
        </a:p>
      </dgm:t>
    </dgm:pt>
    <dgm:pt modelId="{CD1EFB8D-D891-4900-BED1-4705F1B46852}" type="sibTrans" cxnId="{99499D82-74FA-4989-8425-3822604CC145}">
      <dgm:prSet/>
      <dgm:spPr/>
      <dgm:t>
        <a:bodyPr/>
        <a:lstStyle/>
        <a:p>
          <a:endParaRPr lang="it-IT"/>
        </a:p>
      </dgm:t>
    </dgm:pt>
    <dgm:pt modelId="{26B22C31-8613-4CCA-858A-1C9C14A36F24}">
      <dgm:prSet phldrT="[Testo]"/>
      <dgm:spPr/>
      <dgm:t>
        <a:bodyPr/>
        <a:lstStyle/>
        <a:p>
          <a:endParaRPr lang="it-IT" dirty="0"/>
        </a:p>
      </dgm:t>
    </dgm:pt>
    <dgm:pt modelId="{D50FEF50-53DD-4552-BB89-AD52CE3D9CB1}" type="sibTrans" cxnId="{8B94411A-BB9F-42E6-B024-9F3BC038E3E0}">
      <dgm:prSet/>
      <dgm:spPr/>
      <dgm:t>
        <a:bodyPr/>
        <a:lstStyle/>
        <a:p>
          <a:endParaRPr lang="it-IT"/>
        </a:p>
      </dgm:t>
    </dgm:pt>
    <dgm:pt modelId="{CBD7D8E1-E7A0-4D78-AE58-95A44D07D97D}" type="parTrans" cxnId="{8B94411A-BB9F-42E6-B024-9F3BC038E3E0}">
      <dgm:prSet/>
      <dgm:spPr/>
      <dgm:t>
        <a:bodyPr/>
        <a:lstStyle/>
        <a:p>
          <a:endParaRPr lang="it-IT"/>
        </a:p>
      </dgm:t>
    </dgm:pt>
    <dgm:pt modelId="{F9E8B4CC-A454-4BC6-B2D8-7B1F8C956E91}">
      <dgm:prSet/>
      <dgm:spPr/>
      <dgm:t>
        <a:bodyPr/>
        <a:lstStyle/>
        <a:p>
          <a:endParaRPr lang="it-IT" dirty="0"/>
        </a:p>
      </dgm:t>
    </dgm:pt>
    <dgm:pt modelId="{69BE604F-EE38-4A91-9B8A-C312EC7B63DC}" type="parTrans" cxnId="{65EABA32-7824-4D6E-AA60-6F566B35EEB4}">
      <dgm:prSet/>
      <dgm:spPr/>
      <dgm:t>
        <a:bodyPr/>
        <a:lstStyle/>
        <a:p>
          <a:endParaRPr lang="it-IT"/>
        </a:p>
      </dgm:t>
    </dgm:pt>
    <dgm:pt modelId="{CAD72143-E80C-4ED7-80D2-75E66071789C}" type="sibTrans" cxnId="{65EABA32-7824-4D6E-AA60-6F566B35EEB4}">
      <dgm:prSet/>
      <dgm:spPr/>
      <dgm:t>
        <a:bodyPr/>
        <a:lstStyle/>
        <a:p>
          <a:endParaRPr lang="it-IT"/>
        </a:p>
      </dgm:t>
    </dgm:pt>
    <dgm:pt modelId="{5132666B-DA5F-4B3F-9028-456CD3A6AFC9}">
      <dgm:prSet/>
      <dgm:spPr/>
      <dgm:t>
        <a:bodyPr/>
        <a:lstStyle/>
        <a:p>
          <a:endParaRPr lang="it-IT" dirty="0"/>
        </a:p>
      </dgm:t>
    </dgm:pt>
    <dgm:pt modelId="{DC677759-7310-4C69-8535-77F631CB31FE}" type="parTrans" cxnId="{B1E648CD-A0F1-4865-A5CC-2CAB3B2473BE}">
      <dgm:prSet/>
      <dgm:spPr/>
      <dgm:t>
        <a:bodyPr/>
        <a:lstStyle/>
        <a:p>
          <a:endParaRPr lang="it-IT"/>
        </a:p>
      </dgm:t>
    </dgm:pt>
    <dgm:pt modelId="{679C6481-37F8-4B66-B2CC-B5A2774594C4}" type="sibTrans" cxnId="{B1E648CD-A0F1-4865-A5CC-2CAB3B2473BE}">
      <dgm:prSet/>
      <dgm:spPr/>
      <dgm:t>
        <a:bodyPr/>
        <a:lstStyle/>
        <a:p>
          <a:endParaRPr lang="it-IT"/>
        </a:p>
      </dgm:t>
    </dgm:pt>
    <dgm:pt modelId="{4FAE7563-9AB2-4EFD-AD78-7A7FA4463727}">
      <dgm:prSet/>
      <dgm:spPr/>
      <dgm:t>
        <a:bodyPr/>
        <a:lstStyle/>
        <a:p>
          <a:endParaRPr lang="it-IT" dirty="0"/>
        </a:p>
      </dgm:t>
    </dgm:pt>
    <dgm:pt modelId="{0FB4F9D8-E160-4D98-8315-5265AEA24445}" type="parTrans" cxnId="{7A62818E-5BD1-416E-8BEF-2EDAD45F3837}">
      <dgm:prSet/>
      <dgm:spPr/>
      <dgm:t>
        <a:bodyPr/>
        <a:lstStyle/>
        <a:p>
          <a:endParaRPr lang="it-IT"/>
        </a:p>
      </dgm:t>
    </dgm:pt>
    <dgm:pt modelId="{F18D6011-75DF-475D-86FC-B26BBB2AA4A7}" type="sibTrans" cxnId="{7A62818E-5BD1-416E-8BEF-2EDAD45F3837}">
      <dgm:prSet/>
      <dgm:spPr/>
      <dgm:t>
        <a:bodyPr/>
        <a:lstStyle/>
        <a:p>
          <a:endParaRPr lang="it-IT"/>
        </a:p>
      </dgm:t>
    </dgm:pt>
    <dgm:pt modelId="{246647BE-719A-4F0B-9A6D-949050B34658}">
      <dgm:prSet/>
      <dgm:spPr/>
      <dgm:t>
        <a:bodyPr/>
        <a:lstStyle/>
        <a:p>
          <a:r>
            <a:rPr lang="it-IT" dirty="0" smtClean="0"/>
            <a:t>si basa sulla distinzione tra individui che preferiscono il codice linguistico ed altri che sono più a loro agio nell’utilizzo del codice </a:t>
          </a:r>
          <a:r>
            <a:rPr lang="it-IT" dirty="0" err="1" smtClean="0"/>
            <a:t>visuospaziale</a:t>
          </a:r>
          <a:r>
            <a:rPr lang="it-IT" dirty="0" smtClean="0"/>
            <a:t>. </a:t>
          </a:r>
          <a:endParaRPr lang="it-IT" dirty="0"/>
        </a:p>
      </dgm:t>
    </dgm:pt>
    <dgm:pt modelId="{7CACE3EC-0C8C-4A7C-AC01-7606B7116469}" type="parTrans" cxnId="{B67503E3-4E8B-4922-9077-320CE88D214C}">
      <dgm:prSet/>
      <dgm:spPr/>
      <dgm:t>
        <a:bodyPr/>
        <a:lstStyle/>
        <a:p>
          <a:endParaRPr lang="it-IT"/>
        </a:p>
      </dgm:t>
    </dgm:pt>
    <dgm:pt modelId="{E929A9A1-4947-4F2F-970B-9D369B5CBC1A}" type="sibTrans" cxnId="{B67503E3-4E8B-4922-9077-320CE88D214C}">
      <dgm:prSet/>
      <dgm:spPr/>
      <dgm:t>
        <a:bodyPr/>
        <a:lstStyle/>
        <a:p>
          <a:endParaRPr lang="it-IT"/>
        </a:p>
      </dgm:t>
    </dgm:pt>
    <dgm:pt modelId="{BBAFD1AA-6618-45A9-ACD5-6FC657B1F3F9}">
      <dgm:prSet/>
      <dgm:spPr/>
      <dgm:t>
        <a:bodyPr/>
        <a:lstStyle/>
        <a:p>
          <a:r>
            <a:rPr lang="it-IT" dirty="0" smtClean="0"/>
            <a:t>Questo stile è trasversale a vari compiti cognitivi, ma è nella memoria, e soprattutto nel sottoprocesso della rappresentazione che si evidenzia in modo più chiaro. </a:t>
          </a:r>
          <a:endParaRPr lang="it-IT" dirty="0"/>
        </a:p>
      </dgm:t>
    </dgm:pt>
    <dgm:pt modelId="{70A38771-0A53-4CFF-A293-FCABB363B345}" type="parTrans" cxnId="{71B95EBC-DD2E-4632-BBF7-C8E2914165B5}">
      <dgm:prSet/>
      <dgm:spPr/>
      <dgm:t>
        <a:bodyPr/>
        <a:lstStyle/>
        <a:p>
          <a:endParaRPr lang="it-IT"/>
        </a:p>
      </dgm:t>
    </dgm:pt>
    <dgm:pt modelId="{7857C8D0-87D4-4BDF-8A0B-181318D21F86}" type="sibTrans" cxnId="{71B95EBC-DD2E-4632-BBF7-C8E2914165B5}">
      <dgm:prSet/>
      <dgm:spPr/>
      <dgm:t>
        <a:bodyPr/>
        <a:lstStyle/>
        <a:p>
          <a:endParaRPr lang="it-IT"/>
        </a:p>
      </dgm:t>
    </dgm:pt>
    <dgm:pt modelId="{301DC6E2-E04D-496B-904F-0BEFEE8F7387}" type="pres">
      <dgm:prSet presAssocID="{FFB836AD-28F0-43C8-8DDC-4C9D760F49AB}" presName="composite" presStyleCnt="0">
        <dgm:presLayoutVars>
          <dgm:chMax val="1"/>
          <dgm:dir/>
          <dgm:resizeHandles val="exact"/>
        </dgm:presLayoutVars>
      </dgm:prSet>
      <dgm:spPr/>
      <dgm:t>
        <a:bodyPr/>
        <a:lstStyle/>
        <a:p>
          <a:endParaRPr lang="it-IT"/>
        </a:p>
      </dgm:t>
    </dgm:pt>
    <dgm:pt modelId="{652182E7-2D55-4405-82B2-6CFC7A122E51}" type="pres">
      <dgm:prSet presAssocID="{FA9EC9E6-AA79-420B-A70E-969DA4E0AB56}" presName="roof" presStyleLbl="dkBgShp" presStyleIdx="0" presStyleCnt="2"/>
      <dgm:spPr/>
      <dgm:t>
        <a:bodyPr/>
        <a:lstStyle/>
        <a:p>
          <a:endParaRPr lang="it-IT"/>
        </a:p>
      </dgm:t>
    </dgm:pt>
    <dgm:pt modelId="{62584D4A-10B2-4B9B-8E49-DEC712784565}" type="pres">
      <dgm:prSet presAssocID="{FA9EC9E6-AA79-420B-A70E-969DA4E0AB56}" presName="pillars" presStyleCnt="0"/>
      <dgm:spPr/>
    </dgm:pt>
    <dgm:pt modelId="{9D164C87-CFAA-4153-BB4A-162C6F1859AF}" type="pres">
      <dgm:prSet presAssocID="{FA9EC9E6-AA79-420B-A70E-969DA4E0AB56}" presName="pillar1" presStyleLbl="node1" presStyleIdx="0" presStyleCnt="2" custScaleY="97472" custLinFactNeighborX="901" custLinFactNeighborY="292">
        <dgm:presLayoutVars>
          <dgm:bulletEnabled val="1"/>
        </dgm:presLayoutVars>
      </dgm:prSet>
      <dgm:spPr/>
      <dgm:t>
        <a:bodyPr/>
        <a:lstStyle/>
        <a:p>
          <a:endParaRPr lang="it-IT"/>
        </a:p>
      </dgm:t>
    </dgm:pt>
    <dgm:pt modelId="{5A8F56D3-1CE2-44D2-9888-71E6BFF10A41}" type="pres">
      <dgm:prSet presAssocID="{BBAFD1AA-6618-45A9-ACD5-6FC657B1F3F9}" presName="pillarX" presStyleLbl="node1" presStyleIdx="1" presStyleCnt="2">
        <dgm:presLayoutVars>
          <dgm:bulletEnabled val="1"/>
        </dgm:presLayoutVars>
      </dgm:prSet>
      <dgm:spPr/>
      <dgm:t>
        <a:bodyPr/>
        <a:lstStyle/>
        <a:p>
          <a:endParaRPr lang="it-IT"/>
        </a:p>
      </dgm:t>
    </dgm:pt>
    <dgm:pt modelId="{3CB990E3-119C-4A4E-8C62-4D841C2699E9}" type="pres">
      <dgm:prSet presAssocID="{FA9EC9E6-AA79-420B-A70E-969DA4E0AB56}" presName="base" presStyleLbl="dkBgShp" presStyleIdx="1" presStyleCnt="2" custLinFactY="11235" custLinFactNeighborY="100000"/>
      <dgm:spPr/>
    </dgm:pt>
  </dgm:ptLst>
  <dgm:cxnLst>
    <dgm:cxn modelId="{B1E648CD-A0F1-4865-A5CC-2CAB3B2473BE}" srcId="{FFB836AD-28F0-43C8-8DDC-4C9D760F49AB}" destId="{5132666B-DA5F-4B3F-9028-456CD3A6AFC9}" srcOrd="2" destOrd="0" parTransId="{DC677759-7310-4C69-8535-77F631CB31FE}" sibTransId="{679C6481-37F8-4B66-B2CC-B5A2774594C4}"/>
    <dgm:cxn modelId="{65EABA32-7824-4D6E-AA60-6F566B35EEB4}" srcId="{FFB836AD-28F0-43C8-8DDC-4C9D760F49AB}" destId="{F9E8B4CC-A454-4BC6-B2D8-7B1F8C956E91}" srcOrd="3" destOrd="0" parTransId="{69BE604F-EE38-4A91-9B8A-C312EC7B63DC}" sibTransId="{CAD72143-E80C-4ED7-80D2-75E66071789C}"/>
    <dgm:cxn modelId="{8B94411A-BB9F-42E6-B024-9F3BC038E3E0}" srcId="{FFB836AD-28F0-43C8-8DDC-4C9D760F49AB}" destId="{26B22C31-8613-4CCA-858A-1C9C14A36F24}" srcOrd="4" destOrd="0" parTransId="{CBD7D8E1-E7A0-4D78-AE58-95A44D07D97D}" sibTransId="{D50FEF50-53DD-4552-BB89-AD52CE3D9CB1}"/>
    <dgm:cxn modelId="{7A62818E-5BD1-416E-8BEF-2EDAD45F3837}" srcId="{FFB836AD-28F0-43C8-8DDC-4C9D760F49AB}" destId="{4FAE7563-9AB2-4EFD-AD78-7A7FA4463727}" srcOrd="1" destOrd="0" parTransId="{0FB4F9D8-E160-4D98-8315-5265AEA24445}" sibTransId="{F18D6011-75DF-475D-86FC-B26BBB2AA4A7}"/>
    <dgm:cxn modelId="{6230D9B0-1AD1-4A1F-A67B-5551A9D7BA7E}" type="presOf" srcId="{BBAFD1AA-6618-45A9-ACD5-6FC657B1F3F9}" destId="{5A8F56D3-1CE2-44D2-9888-71E6BFF10A41}" srcOrd="0" destOrd="0" presId="urn:microsoft.com/office/officeart/2005/8/layout/hList3"/>
    <dgm:cxn modelId="{71B95EBC-DD2E-4632-BBF7-C8E2914165B5}" srcId="{FA9EC9E6-AA79-420B-A70E-969DA4E0AB56}" destId="{BBAFD1AA-6618-45A9-ACD5-6FC657B1F3F9}" srcOrd="1" destOrd="0" parTransId="{70A38771-0A53-4CFF-A293-FCABB363B345}" sibTransId="{7857C8D0-87D4-4BDF-8A0B-181318D21F86}"/>
    <dgm:cxn modelId="{B67503E3-4E8B-4922-9077-320CE88D214C}" srcId="{FA9EC9E6-AA79-420B-A70E-969DA4E0AB56}" destId="{246647BE-719A-4F0B-9A6D-949050B34658}" srcOrd="0" destOrd="0" parTransId="{7CACE3EC-0C8C-4A7C-AC01-7606B7116469}" sibTransId="{E929A9A1-4947-4F2F-970B-9D369B5CBC1A}"/>
    <dgm:cxn modelId="{EA7DD545-3F04-4BA7-B569-3A27E2BE5937}" type="presOf" srcId="{246647BE-719A-4F0B-9A6D-949050B34658}" destId="{9D164C87-CFAA-4153-BB4A-162C6F1859AF}" srcOrd="0" destOrd="0" presId="urn:microsoft.com/office/officeart/2005/8/layout/hList3"/>
    <dgm:cxn modelId="{99499D82-74FA-4989-8425-3822604CC145}" srcId="{FFB836AD-28F0-43C8-8DDC-4C9D760F49AB}" destId="{FA9EC9E6-AA79-420B-A70E-969DA4E0AB56}" srcOrd="0" destOrd="0" parTransId="{ADFBBB0B-69AA-48FB-B549-AACECF7664F6}" sibTransId="{CD1EFB8D-D891-4900-BED1-4705F1B46852}"/>
    <dgm:cxn modelId="{ADFCD2DA-CE03-4308-898F-443C7905DE73}" type="presOf" srcId="{FFB836AD-28F0-43C8-8DDC-4C9D760F49AB}" destId="{301DC6E2-E04D-496B-904F-0BEFEE8F7387}" srcOrd="0" destOrd="0" presId="urn:microsoft.com/office/officeart/2005/8/layout/hList3"/>
    <dgm:cxn modelId="{634D8288-6545-4EE0-ACB8-8976480EF942}" type="presOf" srcId="{FA9EC9E6-AA79-420B-A70E-969DA4E0AB56}" destId="{652182E7-2D55-4405-82B2-6CFC7A122E51}" srcOrd="0" destOrd="0" presId="urn:microsoft.com/office/officeart/2005/8/layout/hList3"/>
    <dgm:cxn modelId="{FAAB5630-F3D4-4690-9BB4-407B3E8794FF}" type="presParOf" srcId="{301DC6E2-E04D-496B-904F-0BEFEE8F7387}" destId="{652182E7-2D55-4405-82B2-6CFC7A122E51}" srcOrd="0" destOrd="0" presId="urn:microsoft.com/office/officeart/2005/8/layout/hList3"/>
    <dgm:cxn modelId="{D7AD6CDF-6218-49CE-8A65-727F6A9B0CBF}" type="presParOf" srcId="{301DC6E2-E04D-496B-904F-0BEFEE8F7387}" destId="{62584D4A-10B2-4B9B-8E49-DEC712784565}" srcOrd="1" destOrd="0" presId="urn:microsoft.com/office/officeart/2005/8/layout/hList3"/>
    <dgm:cxn modelId="{39A93B0B-E95C-4432-8751-4A1710C63A05}" type="presParOf" srcId="{62584D4A-10B2-4B9B-8E49-DEC712784565}" destId="{9D164C87-CFAA-4153-BB4A-162C6F1859AF}" srcOrd="0" destOrd="0" presId="urn:microsoft.com/office/officeart/2005/8/layout/hList3"/>
    <dgm:cxn modelId="{0EBE7055-53D1-44DF-9398-12B524B75D61}" type="presParOf" srcId="{62584D4A-10B2-4B9B-8E49-DEC712784565}" destId="{5A8F56D3-1CE2-44D2-9888-71E6BFF10A41}" srcOrd="1" destOrd="0" presId="urn:microsoft.com/office/officeart/2005/8/layout/hList3"/>
    <dgm:cxn modelId="{345D3BB0-FAA4-4E8D-82B8-C8C9E750AE10}" type="presParOf" srcId="{301DC6E2-E04D-496B-904F-0BEFEE8F7387}" destId="{3CB990E3-119C-4A4E-8C62-4D841C2699E9}"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FFB836AD-28F0-43C8-8DDC-4C9D760F49AB}" type="doc">
      <dgm:prSet loTypeId="urn:microsoft.com/office/officeart/2005/8/layout/hList3" loCatId="list" qsTypeId="urn:microsoft.com/office/officeart/2005/8/quickstyle/3d3" qsCatId="3D" csTypeId="urn:microsoft.com/office/officeart/2005/8/colors/accent1_5" csCatId="accent1" phldr="1"/>
      <dgm:spPr/>
      <dgm:t>
        <a:bodyPr/>
        <a:lstStyle/>
        <a:p>
          <a:endParaRPr lang="it-IT"/>
        </a:p>
      </dgm:t>
    </dgm:pt>
    <dgm:pt modelId="{FA9EC9E6-AA79-420B-A70E-969DA4E0AB56}">
      <dgm:prSet phldrT="[Testo]" custT="1"/>
      <dgm:spPr>
        <a:solidFill>
          <a:schemeClr val="accent6">
            <a:lumMod val="50000"/>
          </a:schemeClr>
        </a:solidFill>
      </dgm:spPr>
      <dgm:t>
        <a:bodyPr/>
        <a:lstStyle/>
        <a:p>
          <a:r>
            <a:rPr lang="it-IT" sz="4000" b="1" dirty="0" smtClean="0"/>
            <a:t>Lo stile </a:t>
          </a:r>
          <a:r>
            <a:rPr lang="it-IT" sz="4000" b="1" dirty="0" err="1" smtClean="0"/>
            <a:t>impulsivo-riflessivo</a:t>
          </a:r>
          <a:endParaRPr lang="it-IT" sz="4000" b="1" dirty="0"/>
        </a:p>
      </dgm:t>
    </dgm:pt>
    <dgm:pt modelId="{ADFBBB0B-69AA-48FB-B549-AACECF7664F6}" type="parTrans" cxnId="{99499D82-74FA-4989-8425-3822604CC145}">
      <dgm:prSet/>
      <dgm:spPr/>
      <dgm:t>
        <a:bodyPr/>
        <a:lstStyle/>
        <a:p>
          <a:endParaRPr lang="it-IT"/>
        </a:p>
      </dgm:t>
    </dgm:pt>
    <dgm:pt modelId="{CD1EFB8D-D891-4900-BED1-4705F1B46852}" type="sibTrans" cxnId="{99499D82-74FA-4989-8425-3822604CC145}">
      <dgm:prSet/>
      <dgm:spPr/>
      <dgm:t>
        <a:bodyPr/>
        <a:lstStyle/>
        <a:p>
          <a:endParaRPr lang="it-IT"/>
        </a:p>
      </dgm:t>
    </dgm:pt>
    <dgm:pt modelId="{26B22C31-8613-4CCA-858A-1C9C14A36F24}">
      <dgm:prSet phldrT="[Testo]"/>
      <dgm:spPr/>
      <dgm:t>
        <a:bodyPr/>
        <a:lstStyle/>
        <a:p>
          <a:endParaRPr lang="it-IT" dirty="0"/>
        </a:p>
      </dgm:t>
    </dgm:pt>
    <dgm:pt modelId="{D50FEF50-53DD-4552-BB89-AD52CE3D9CB1}" type="sibTrans" cxnId="{8B94411A-BB9F-42E6-B024-9F3BC038E3E0}">
      <dgm:prSet/>
      <dgm:spPr/>
      <dgm:t>
        <a:bodyPr/>
        <a:lstStyle/>
        <a:p>
          <a:endParaRPr lang="it-IT"/>
        </a:p>
      </dgm:t>
    </dgm:pt>
    <dgm:pt modelId="{CBD7D8E1-E7A0-4D78-AE58-95A44D07D97D}" type="parTrans" cxnId="{8B94411A-BB9F-42E6-B024-9F3BC038E3E0}">
      <dgm:prSet/>
      <dgm:spPr/>
      <dgm:t>
        <a:bodyPr/>
        <a:lstStyle/>
        <a:p>
          <a:endParaRPr lang="it-IT"/>
        </a:p>
      </dgm:t>
    </dgm:pt>
    <dgm:pt modelId="{F9E8B4CC-A454-4BC6-B2D8-7B1F8C956E91}">
      <dgm:prSet/>
      <dgm:spPr/>
      <dgm:t>
        <a:bodyPr/>
        <a:lstStyle/>
        <a:p>
          <a:endParaRPr lang="it-IT" dirty="0"/>
        </a:p>
      </dgm:t>
    </dgm:pt>
    <dgm:pt modelId="{69BE604F-EE38-4A91-9B8A-C312EC7B63DC}" type="parTrans" cxnId="{65EABA32-7824-4D6E-AA60-6F566B35EEB4}">
      <dgm:prSet/>
      <dgm:spPr/>
      <dgm:t>
        <a:bodyPr/>
        <a:lstStyle/>
        <a:p>
          <a:endParaRPr lang="it-IT"/>
        </a:p>
      </dgm:t>
    </dgm:pt>
    <dgm:pt modelId="{CAD72143-E80C-4ED7-80D2-75E66071789C}" type="sibTrans" cxnId="{65EABA32-7824-4D6E-AA60-6F566B35EEB4}">
      <dgm:prSet/>
      <dgm:spPr/>
      <dgm:t>
        <a:bodyPr/>
        <a:lstStyle/>
        <a:p>
          <a:endParaRPr lang="it-IT"/>
        </a:p>
      </dgm:t>
    </dgm:pt>
    <dgm:pt modelId="{5132666B-DA5F-4B3F-9028-456CD3A6AFC9}">
      <dgm:prSet/>
      <dgm:spPr/>
      <dgm:t>
        <a:bodyPr/>
        <a:lstStyle/>
        <a:p>
          <a:endParaRPr lang="it-IT" dirty="0"/>
        </a:p>
      </dgm:t>
    </dgm:pt>
    <dgm:pt modelId="{DC677759-7310-4C69-8535-77F631CB31FE}" type="parTrans" cxnId="{B1E648CD-A0F1-4865-A5CC-2CAB3B2473BE}">
      <dgm:prSet/>
      <dgm:spPr/>
      <dgm:t>
        <a:bodyPr/>
        <a:lstStyle/>
        <a:p>
          <a:endParaRPr lang="it-IT"/>
        </a:p>
      </dgm:t>
    </dgm:pt>
    <dgm:pt modelId="{679C6481-37F8-4B66-B2CC-B5A2774594C4}" type="sibTrans" cxnId="{B1E648CD-A0F1-4865-A5CC-2CAB3B2473BE}">
      <dgm:prSet/>
      <dgm:spPr/>
      <dgm:t>
        <a:bodyPr/>
        <a:lstStyle/>
        <a:p>
          <a:endParaRPr lang="it-IT"/>
        </a:p>
      </dgm:t>
    </dgm:pt>
    <dgm:pt modelId="{4FAE7563-9AB2-4EFD-AD78-7A7FA4463727}">
      <dgm:prSet/>
      <dgm:spPr/>
      <dgm:t>
        <a:bodyPr/>
        <a:lstStyle/>
        <a:p>
          <a:endParaRPr lang="it-IT" dirty="0"/>
        </a:p>
      </dgm:t>
    </dgm:pt>
    <dgm:pt modelId="{0FB4F9D8-E160-4D98-8315-5265AEA24445}" type="parTrans" cxnId="{7A62818E-5BD1-416E-8BEF-2EDAD45F3837}">
      <dgm:prSet/>
      <dgm:spPr/>
      <dgm:t>
        <a:bodyPr/>
        <a:lstStyle/>
        <a:p>
          <a:endParaRPr lang="it-IT"/>
        </a:p>
      </dgm:t>
    </dgm:pt>
    <dgm:pt modelId="{F18D6011-75DF-475D-86FC-B26BBB2AA4A7}" type="sibTrans" cxnId="{7A62818E-5BD1-416E-8BEF-2EDAD45F3837}">
      <dgm:prSet/>
      <dgm:spPr/>
      <dgm:t>
        <a:bodyPr/>
        <a:lstStyle/>
        <a:p>
          <a:endParaRPr lang="it-IT"/>
        </a:p>
      </dgm:t>
    </dgm:pt>
    <dgm:pt modelId="{246647BE-719A-4F0B-9A6D-949050B34658}">
      <dgm:prSet/>
      <dgm:spPr/>
      <dgm:t>
        <a:bodyPr/>
        <a:lstStyle/>
        <a:p>
          <a:r>
            <a:rPr lang="it-IT" dirty="0" smtClean="0"/>
            <a:t>Si basa sui tempi decisionali che riguardano i processi di valutazione e decisione relativi alla risoluzione di un compito cognitivo particolarmente difficile. Si differenza degli stili precedenti che non contengono una polarità più efficace o più premiante in assoluto.</a:t>
          </a:r>
          <a:endParaRPr lang="it-IT" dirty="0"/>
        </a:p>
      </dgm:t>
    </dgm:pt>
    <dgm:pt modelId="{7CACE3EC-0C8C-4A7C-AC01-7606B7116469}" type="parTrans" cxnId="{B67503E3-4E8B-4922-9077-320CE88D214C}">
      <dgm:prSet/>
      <dgm:spPr/>
      <dgm:t>
        <a:bodyPr/>
        <a:lstStyle/>
        <a:p>
          <a:endParaRPr lang="it-IT"/>
        </a:p>
      </dgm:t>
    </dgm:pt>
    <dgm:pt modelId="{E929A9A1-4947-4F2F-970B-9D369B5CBC1A}" type="sibTrans" cxnId="{B67503E3-4E8B-4922-9077-320CE88D214C}">
      <dgm:prSet/>
      <dgm:spPr/>
      <dgm:t>
        <a:bodyPr/>
        <a:lstStyle/>
        <a:p>
          <a:endParaRPr lang="it-IT"/>
        </a:p>
      </dgm:t>
    </dgm:pt>
    <dgm:pt modelId="{BBAFD1AA-6618-45A9-ACD5-6FC657B1F3F9}">
      <dgm:prSet/>
      <dgm:spPr/>
      <dgm:t>
        <a:bodyPr/>
        <a:lstStyle/>
        <a:p>
          <a:r>
            <a:rPr lang="it-IT" dirty="0" smtClean="0"/>
            <a:t>Lo stile riflessivo viene considerato più adattivo, lento ed accurato; al contrario, valori estremi di impulsività, caratterizzata da risposte rapide,  possono, in alcuni casi, essere considerati come espressione psicopatologica bisognosa di considerazione e di attenzione specifica. </a:t>
          </a:r>
          <a:endParaRPr lang="it-IT" dirty="0"/>
        </a:p>
      </dgm:t>
    </dgm:pt>
    <dgm:pt modelId="{70A38771-0A53-4CFF-A293-FCABB363B345}" type="parTrans" cxnId="{71B95EBC-DD2E-4632-BBF7-C8E2914165B5}">
      <dgm:prSet/>
      <dgm:spPr/>
      <dgm:t>
        <a:bodyPr/>
        <a:lstStyle/>
        <a:p>
          <a:endParaRPr lang="it-IT"/>
        </a:p>
      </dgm:t>
    </dgm:pt>
    <dgm:pt modelId="{7857C8D0-87D4-4BDF-8A0B-181318D21F86}" type="sibTrans" cxnId="{71B95EBC-DD2E-4632-BBF7-C8E2914165B5}">
      <dgm:prSet/>
      <dgm:spPr/>
      <dgm:t>
        <a:bodyPr/>
        <a:lstStyle/>
        <a:p>
          <a:endParaRPr lang="it-IT"/>
        </a:p>
      </dgm:t>
    </dgm:pt>
    <dgm:pt modelId="{301DC6E2-E04D-496B-904F-0BEFEE8F7387}" type="pres">
      <dgm:prSet presAssocID="{FFB836AD-28F0-43C8-8DDC-4C9D760F49AB}" presName="composite" presStyleCnt="0">
        <dgm:presLayoutVars>
          <dgm:chMax val="1"/>
          <dgm:dir/>
          <dgm:resizeHandles val="exact"/>
        </dgm:presLayoutVars>
      </dgm:prSet>
      <dgm:spPr/>
      <dgm:t>
        <a:bodyPr/>
        <a:lstStyle/>
        <a:p>
          <a:endParaRPr lang="it-IT"/>
        </a:p>
      </dgm:t>
    </dgm:pt>
    <dgm:pt modelId="{652182E7-2D55-4405-82B2-6CFC7A122E51}" type="pres">
      <dgm:prSet presAssocID="{FA9EC9E6-AA79-420B-A70E-969DA4E0AB56}" presName="roof" presStyleLbl="dkBgShp" presStyleIdx="0" presStyleCnt="2"/>
      <dgm:spPr/>
      <dgm:t>
        <a:bodyPr/>
        <a:lstStyle/>
        <a:p>
          <a:endParaRPr lang="it-IT"/>
        </a:p>
      </dgm:t>
    </dgm:pt>
    <dgm:pt modelId="{62584D4A-10B2-4B9B-8E49-DEC712784565}" type="pres">
      <dgm:prSet presAssocID="{FA9EC9E6-AA79-420B-A70E-969DA4E0AB56}" presName="pillars" presStyleCnt="0"/>
      <dgm:spPr/>
    </dgm:pt>
    <dgm:pt modelId="{9D164C87-CFAA-4153-BB4A-162C6F1859AF}" type="pres">
      <dgm:prSet presAssocID="{FA9EC9E6-AA79-420B-A70E-969DA4E0AB56}" presName="pillar1" presStyleLbl="node1" presStyleIdx="0" presStyleCnt="2" custScaleX="96502" custScaleY="101544" custLinFactNeighborX="-22" custLinFactNeighborY="-187">
        <dgm:presLayoutVars>
          <dgm:bulletEnabled val="1"/>
        </dgm:presLayoutVars>
      </dgm:prSet>
      <dgm:spPr/>
      <dgm:t>
        <a:bodyPr/>
        <a:lstStyle/>
        <a:p>
          <a:endParaRPr lang="it-IT"/>
        </a:p>
      </dgm:t>
    </dgm:pt>
    <dgm:pt modelId="{5A8F56D3-1CE2-44D2-9888-71E6BFF10A41}" type="pres">
      <dgm:prSet presAssocID="{BBAFD1AA-6618-45A9-ACD5-6FC657B1F3F9}" presName="pillarX" presStyleLbl="node1" presStyleIdx="1" presStyleCnt="2" custLinFactNeighborX="-907" custLinFactNeighborY="-959">
        <dgm:presLayoutVars>
          <dgm:bulletEnabled val="1"/>
        </dgm:presLayoutVars>
      </dgm:prSet>
      <dgm:spPr/>
      <dgm:t>
        <a:bodyPr/>
        <a:lstStyle/>
        <a:p>
          <a:endParaRPr lang="it-IT"/>
        </a:p>
      </dgm:t>
    </dgm:pt>
    <dgm:pt modelId="{3CB990E3-119C-4A4E-8C62-4D841C2699E9}" type="pres">
      <dgm:prSet presAssocID="{FA9EC9E6-AA79-420B-A70E-969DA4E0AB56}" presName="base" presStyleLbl="dkBgShp" presStyleIdx="1" presStyleCnt="2" custLinFactY="11235" custLinFactNeighborY="100000"/>
      <dgm:spPr/>
    </dgm:pt>
  </dgm:ptLst>
  <dgm:cxnLst>
    <dgm:cxn modelId="{99499D82-74FA-4989-8425-3822604CC145}" srcId="{FFB836AD-28F0-43C8-8DDC-4C9D760F49AB}" destId="{FA9EC9E6-AA79-420B-A70E-969DA4E0AB56}" srcOrd="0" destOrd="0" parTransId="{ADFBBB0B-69AA-48FB-B549-AACECF7664F6}" sibTransId="{CD1EFB8D-D891-4900-BED1-4705F1B46852}"/>
    <dgm:cxn modelId="{5DA903FD-0717-4A18-B628-4876A8F56D66}" type="presOf" srcId="{BBAFD1AA-6618-45A9-ACD5-6FC657B1F3F9}" destId="{5A8F56D3-1CE2-44D2-9888-71E6BFF10A41}" srcOrd="0" destOrd="0" presId="urn:microsoft.com/office/officeart/2005/8/layout/hList3"/>
    <dgm:cxn modelId="{B67503E3-4E8B-4922-9077-320CE88D214C}" srcId="{FA9EC9E6-AA79-420B-A70E-969DA4E0AB56}" destId="{246647BE-719A-4F0B-9A6D-949050B34658}" srcOrd="0" destOrd="0" parTransId="{7CACE3EC-0C8C-4A7C-AC01-7606B7116469}" sibTransId="{E929A9A1-4947-4F2F-970B-9D369B5CBC1A}"/>
    <dgm:cxn modelId="{71B95EBC-DD2E-4632-BBF7-C8E2914165B5}" srcId="{FA9EC9E6-AA79-420B-A70E-969DA4E0AB56}" destId="{BBAFD1AA-6618-45A9-ACD5-6FC657B1F3F9}" srcOrd="1" destOrd="0" parTransId="{70A38771-0A53-4CFF-A293-FCABB363B345}" sibTransId="{7857C8D0-87D4-4BDF-8A0B-181318D21F86}"/>
    <dgm:cxn modelId="{1B413728-31E8-4CAD-B642-DEE9350CC9F6}" type="presOf" srcId="{246647BE-719A-4F0B-9A6D-949050B34658}" destId="{9D164C87-CFAA-4153-BB4A-162C6F1859AF}" srcOrd="0" destOrd="0" presId="urn:microsoft.com/office/officeart/2005/8/layout/hList3"/>
    <dgm:cxn modelId="{65EABA32-7824-4D6E-AA60-6F566B35EEB4}" srcId="{FFB836AD-28F0-43C8-8DDC-4C9D760F49AB}" destId="{F9E8B4CC-A454-4BC6-B2D8-7B1F8C956E91}" srcOrd="3" destOrd="0" parTransId="{69BE604F-EE38-4A91-9B8A-C312EC7B63DC}" sibTransId="{CAD72143-E80C-4ED7-80D2-75E66071789C}"/>
    <dgm:cxn modelId="{8B94411A-BB9F-42E6-B024-9F3BC038E3E0}" srcId="{FFB836AD-28F0-43C8-8DDC-4C9D760F49AB}" destId="{26B22C31-8613-4CCA-858A-1C9C14A36F24}" srcOrd="4" destOrd="0" parTransId="{CBD7D8E1-E7A0-4D78-AE58-95A44D07D97D}" sibTransId="{D50FEF50-53DD-4552-BB89-AD52CE3D9CB1}"/>
    <dgm:cxn modelId="{0B87381A-80AF-4CA4-AC58-B51A8A1C74DE}" type="presOf" srcId="{FFB836AD-28F0-43C8-8DDC-4C9D760F49AB}" destId="{301DC6E2-E04D-496B-904F-0BEFEE8F7387}" srcOrd="0" destOrd="0" presId="urn:microsoft.com/office/officeart/2005/8/layout/hList3"/>
    <dgm:cxn modelId="{70839307-2A73-475B-8067-838D878DEC4F}" type="presOf" srcId="{FA9EC9E6-AA79-420B-A70E-969DA4E0AB56}" destId="{652182E7-2D55-4405-82B2-6CFC7A122E51}" srcOrd="0" destOrd="0" presId="urn:microsoft.com/office/officeart/2005/8/layout/hList3"/>
    <dgm:cxn modelId="{7A62818E-5BD1-416E-8BEF-2EDAD45F3837}" srcId="{FFB836AD-28F0-43C8-8DDC-4C9D760F49AB}" destId="{4FAE7563-9AB2-4EFD-AD78-7A7FA4463727}" srcOrd="1" destOrd="0" parTransId="{0FB4F9D8-E160-4D98-8315-5265AEA24445}" sibTransId="{F18D6011-75DF-475D-86FC-B26BBB2AA4A7}"/>
    <dgm:cxn modelId="{B1E648CD-A0F1-4865-A5CC-2CAB3B2473BE}" srcId="{FFB836AD-28F0-43C8-8DDC-4C9D760F49AB}" destId="{5132666B-DA5F-4B3F-9028-456CD3A6AFC9}" srcOrd="2" destOrd="0" parTransId="{DC677759-7310-4C69-8535-77F631CB31FE}" sibTransId="{679C6481-37F8-4B66-B2CC-B5A2774594C4}"/>
    <dgm:cxn modelId="{84208881-08DA-4E34-B1F0-658A3F6ABB8B}" type="presParOf" srcId="{301DC6E2-E04D-496B-904F-0BEFEE8F7387}" destId="{652182E7-2D55-4405-82B2-6CFC7A122E51}" srcOrd="0" destOrd="0" presId="urn:microsoft.com/office/officeart/2005/8/layout/hList3"/>
    <dgm:cxn modelId="{68AB73CB-E98D-4BC9-873C-813AB0C5133A}" type="presParOf" srcId="{301DC6E2-E04D-496B-904F-0BEFEE8F7387}" destId="{62584D4A-10B2-4B9B-8E49-DEC712784565}" srcOrd="1" destOrd="0" presId="urn:microsoft.com/office/officeart/2005/8/layout/hList3"/>
    <dgm:cxn modelId="{52A75E94-86EE-4D73-8506-B23317B6C839}" type="presParOf" srcId="{62584D4A-10B2-4B9B-8E49-DEC712784565}" destId="{9D164C87-CFAA-4153-BB4A-162C6F1859AF}" srcOrd="0" destOrd="0" presId="urn:microsoft.com/office/officeart/2005/8/layout/hList3"/>
    <dgm:cxn modelId="{A3A20374-609B-4F21-810B-7A969F15806D}" type="presParOf" srcId="{62584D4A-10B2-4B9B-8E49-DEC712784565}" destId="{5A8F56D3-1CE2-44D2-9888-71E6BFF10A41}" srcOrd="1" destOrd="0" presId="urn:microsoft.com/office/officeart/2005/8/layout/hList3"/>
    <dgm:cxn modelId="{240F1CB2-7478-4B14-9DED-994EF40D83A8}" type="presParOf" srcId="{301DC6E2-E04D-496B-904F-0BEFEE8F7387}" destId="{3CB990E3-119C-4A4E-8C62-4D841C2699E9}"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FD2AF8C-9916-4BC6-94F6-D39B61317E0B}"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it-IT"/>
        </a:p>
      </dgm:t>
    </dgm:pt>
    <dgm:pt modelId="{31F9A778-042C-4EBC-8ED8-0FAEBEAC0B5E}">
      <dgm:prSet/>
      <dgm:spPr/>
      <dgm:t>
        <a:bodyPr/>
        <a:lstStyle/>
        <a:p>
          <a:r>
            <a:rPr lang="it-IT" dirty="0" smtClean="0"/>
            <a:t>È riconducibile all’approccio della psicologia della Gestalt. Riguarda, in particolare, le differenze individuali nell’attenzione deliberata che si riferisce all’ambito cognitivo della percezione. E’ uno stile che consente di discriminare e riconoscere, più o meno rapidamente, una figura semplice collocata all’interno di una configurazione complessa. </a:t>
          </a:r>
          <a:endParaRPr lang="it-IT" dirty="0"/>
        </a:p>
      </dgm:t>
    </dgm:pt>
    <dgm:pt modelId="{6C6FDAE5-D9DB-4339-B8E9-CBEC5F6E2C09}">
      <dgm:prSet phldrT="[Testo]" custT="1"/>
      <dgm:spPr>
        <a:solidFill>
          <a:schemeClr val="accent6">
            <a:lumMod val="50000"/>
          </a:schemeClr>
        </a:solidFill>
      </dgm:spPr>
      <dgm:t>
        <a:bodyPr/>
        <a:lstStyle/>
        <a:p>
          <a:r>
            <a:rPr lang="it-IT" sz="4000" b="1" dirty="0" smtClean="0"/>
            <a:t>Lo stile dipendente/indipendente dal campo</a:t>
          </a:r>
          <a:endParaRPr lang="it-IT" sz="4000" b="1" dirty="0"/>
        </a:p>
      </dgm:t>
    </dgm:pt>
    <dgm:pt modelId="{70F3ADD2-F7FB-455D-9880-DCD4A1B3BA88}" type="sibTrans" cxnId="{73B5BA6F-E304-49BB-B6DE-423E1217CA5E}">
      <dgm:prSet/>
      <dgm:spPr/>
      <dgm:t>
        <a:bodyPr/>
        <a:lstStyle/>
        <a:p>
          <a:endParaRPr lang="it-IT"/>
        </a:p>
      </dgm:t>
    </dgm:pt>
    <dgm:pt modelId="{4CC8CCBE-A51D-47B8-A698-0DE625937536}" type="parTrans" cxnId="{73B5BA6F-E304-49BB-B6DE-423E1217CA5E}">
      <dgm:prSet/>
      <dgm:spPr/>
      <dgm:t>
        <a:bodyPr/>
        <a:lstStyle/>
        <a:p>
          <a:endParaRPr lang="it-IT"/>
        </a:p>
      </dgm:t>
    </dgm:pt>
    <dgm:pt modelId="{7BEA2F29-F080-4229-AE53-8BBD37492FF5}" type="sibTrans" cxnId="{C8433250-059A-46B4-9801-EE448CA790F1}">
      <dgm:prSet/>
      <dgm:spPr/>
      <dgm:t>
        <a:bodyPr/>
        <a:lstStyle/>
        <a:p>
          <a:endParaRPr lang="it-IT"/>
        </a:p>
      </dgm:t>
    </dgm:pt>
    <dgm:pt modelId="{68E89F0E-A3A7-45F9-AD40-A39C76B14391}" type="parTrans" cxnId="{C8433250-059A-46B4-9801-EE448CA790F1}">
      <dgm:prSet/>
      <dgm:spPr/>
      <dgm:t>
        <a:bodyPr/>
        <a:lstStyle/>
        <a:p>
          <a:endParaRPr lang="it-IT"/>
        </a:p>
      </dgm:t>
    </dgm:pt>
    <dgm:pt modelId="{FDD59889-7F30-4DE9-99ED-6EA93B5E3261}" type="pres">
      <dgm:prSet presAssocID="{DFD2AF8C-9916-4BC6-94F6-D39B61317E0B}" presName="composite" presStyleCnt="0">
        <dgm:presLayoutVars>
          <dgm:chMax val="1"/>
          <dgm:dir/>
          <dgm:resizeHandles val="exact"/>
        </dgm:presLayoutVars>
      </dgm:prSet>
      <dgm:spPr/>
      <dgm:t>
        <a:bodyPr/>
        <a:lstStyle/>
        <a:p>
          <a:endParaRPr lang="it-IT"/>
        </a:p>
      </dgm:t>
    </dgm:pt>
    <dgm:pt modelId="{028E0869-BFBC-404D-90EC-69CE847B99A5}" type="pres">
      <dgm:prSet presAssocID="{6C6FDAE5-D9DB-4339-B8E9-CBEC5F6E2C09}" presName="roof" presStyleLbl="dkBgShp" presStyleIdx="0" presStyleCnt="2"/>
      <dgm:spPr/>
      <dgm:t>
        <a:bodyPr/>
        <a:lstStyle/>
        <a:p>
          <a:endParaRPr lang="it-IT"/>
        </a:p>
      </dgm:t>
    </dgm:pt>
    <dgm:pt modelId="{98DDA718-36BC-424A-8856-832ABC77716F}" type="pres">
      <dgm:prSet presAssocID="{6C6FDAE5-D9DB-4339-B8E9-CBEC5F6E2C09}" presName="pillars" presStyleCnt="0"/>
      <dgm:spPr/>
    </dgm:pt>
    <dgm:pt modelId="{DEBCE507-8996-4B4B-9B23-E75DC055136C}" type="pres">
      <dgm:prSet presAssocID="{6C6FDAE5-D9DB-4339-B8E9-CBEC5F6E2C09}" presName="pillar1" presStyleLbl="node1" presStyleIdx="0" presStyleCnt="1">
        <dgm:presLayoutVars>
          <dgm:bulletEnabled val="1"/>
        </dgm:presLayoutVars>
      </dgm:prSet>
      <dgm:spPr/>
      <dgm:t>
        <a:bodyPr/>
        <a:lstStyle/>
        <a:p>
          <a:endParaRPr lang="it-IT"/>
        </a:p>
      </dgm:t>
    </dgm:pt>
    <dgm:pt modelId="{FDA4EADE-624F-491C-BF48-E527A09E795D}" type="pres">
      <dgm:prSet presAssocID="{6C6FDAE5-D9DB-4339-B8E9-CBEC5F6E2C09}" presName="base" presStyleLbl="dkBgShp" presStyleIdx="1" presStyleCnt="2"/>
      <dgm:spPr/>
    </dgm:pt>
  </dgm:ptLst>
  <dgm:cxnLst>
    <dgm:cxn modelId="{9C62B62A-DA50-493E-806A-DFD27471B9AF}" type="presOf" srcId="{31F9A778-042C-4EBC-8ED8-0FAEBEAC0B5E}" destId="{DEBCE507-8996-4B4B-9B23-E75DC055136C}" srcOrd="0" destOrd="0" presId="urn:microsoft.com/office/officeart/2005/8/layout/hList3"/>
    <dgm:cxn modelId="{73B5BA6F-E304-49BB-B6DE-423E1217CA5E}" srcId="{DFD2AF8C-9916-4BC6-94F6-D39B61317E0B}" destId="{6C6FDAE5-D9DB-4339-B8E9-CBEC5F6E2C09}" srcOrd="0" destOrd="0" parTransId="{4CC8CCBE-A51D-47B8-A698-0DE625937536}" sibTransId="{70F3ADD2-F7FB-455D-9880-DCD4A1B3BA88}"/>
    <dgm:cxn modelId="{76EFECB3-407C-460C-B4D2-17FBED7AA926}" type="presOf" srcId="{6C6FDAE5-D9DB-4339-B8E9-CBEC5F6E2C09}" destId="{028E0869-BFBC-404D-90EC-69CE847B99A5}" srcOrd="0" destOrd="0" presId="urn:microsoft.com/office/officeart/2005/8/layout/hList3"/>
    <dgm:cxn modelId="{C8433250-059A-46B4-9801-EE448CA790F1}" srcId="{6C6FDAE5-D9DB-4339-B8E9-CBEC5F6E2C09}" destId="{31F9A778-042C-4EBC-8ED8-0FAEBEAC0B5E}" srcOrd="0" destOrd="0" parTransId="{68E89F0E-A3A7-45F9-AD40-A39C76B14391}" sibTransId="{7BEA2F29-F080-4229-AE53-8BBD37492FF5}"/>
    <dgm:cxn modelId="{0FCD7906-1D42-4693-8352-6C4D4728779C}" type="presOf" srcId="{DFD2AF8C-9916-4BC6-94F6-D39B61317E0B}" destId="{FDD59889-7F30-4DE9-99ED-6EA93B5E3261}" srcOrd="0" destOrd="0" presId="urn:microsoft.com/office/officeart/2005/8/layout/hList3"/>
    <dgm:cxn modelId="{F8D6F3AB-FB1D-4159-AB46-C6690CD1C286}" type="presParOf" srcId="{FDD59889-7F30-4DE9-99ED-6EA93B5E3261}" destId="{028E0869-BFBC-404D-90EC-69CE847B99A5}" srcOrd="0" destOrd="0" presId="urn:microsoft.com/office/officeart/2005/8/layout/hList3"/>
    <dgm:cxn modelId="{919B0076-1C18-42AA-A3DD-04C9DD83DFE8}" type="presParOf" srcId="{FDD59889-7F30-4DE9-99ED-6EA93B5E3261}" destId="{98DDA718-36BC-424A-8856-832ABC77716F}" srcOrd="1" destOrd="0" presId="urn:microsoft.com/office/officeart/2005/8/layout/hList3"/>
    <dgm:cxn modelId="{3DC7F968-AEDA-4711-A2C4-9124C3874769}" type="presParOf" srcId="{98DDA718-36BC-424A-8856-832ABC77716F}" destId="{DEBCE507-8996-4B4B-9B23-E75DC055136C}" srcOrd="0" destOrd="0" presId="urn:microsoft.com/office/officeart/2005/8/layout/hList3"/>
    <dgm:cxn modelId="{F7E914E9-99CC-4A8B-941B-965EDA2332BA}" type="presParOf" srcId="{FDD59889-7F30-4DE9-99ED-6EA93B5E3261}" destId="{FDA4EADE-624F-491C-BF48-E527A09E795D}"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9295045-C574-414F-B8E6-F0C20A7F4B02}" type="doc">
      <dgm:prSet loTypeId="urn:microsoft.com/office/officeart/2005/8/layout/default#7" loCatId="list" qsTypeId="urn:microsoft.com/office/officeart/2005/8/quickstyle/simple1" qsCatId="simple" csTypeId="urn:microsoft.com/office/officeart/2005/8/colors/accent1_2" csCatId="accent1" phldr="1"/>
      <dgm:spPr/>
      <dgm:t>
        <a:bodyPr/>
        <a:lstStyle/>
        <a:p>
          <a:endParaRPr lang="it-IT"/>
        </a:p>
      </dgm:t>
    </dgm:pt>
    <dgm:pt modelId="{3E2FDDE5-A315-43EA-B375-CEB6C05FE1B2}">
      <dgm:prSet phldrT="[Testo]" custT="1"/>
      <dgm:spPr>
        <a:solidFill>
          <a:schemeClr val="accent6">
            <a:lumMod val="50000"/>
          </a:schemeClr>
        </a:solidFill>
      </dgm:spPr>
      <dgm:t>
        <a:bodyPr/>
        <a:lstStyle/>
        <a:p>
          <a:r>
            <a:rPr lang="it-IT" sz="4000" b="1" dirty="0" smtClean="0"/>
            <a:t>Lo stile dipendente/indipendente dal campo</a:t>
          </a:r>
          <a:endParaRPr lang="it-IT" sz="4000" b="1" dirty="0"/>
        </a:p>
      </dgm:t>
    </dgm:pt>
    <dgm:pt modelId="{7E17C089-4092-4C27-B15F-8AC2B254F938}" type="parTrans" cxnId="{51CB1A77-F7F6-4BBD-A3E6-D18762CB9BA8}">
      <dgm:prSet/>
      <dgm:spPr/>
      <dgm:t>
        <a:bodyPr/>
        <a:lstStyle/>
        <a:p>
          <a:endParaRPr lang="it-IT"/>
        </a:p>
      </dgm:t>
    </dgm:pt>
    <dgm:pt modelId="{AD7111BA-1C0B-489C-B0B5-0D9734F4DBA0}" type="sibTrans" cxnId="{51CB1A77-F7F6-4BBD-A3E6-D18762CB9BA8}">
      <dgm:prSet/>
      <dgm:spPr/>
      <dgm:t>
        <a:bodyPr/>
        <a:lstStyle/>
        <a:p>
          <a:endParaRPr lang="it-IT"/>
        </a:p>
      </dgm:t>
    </dgm:pt>
    <dgm:pt modelId="{22D62D01-9024-49B9-98DB-F5309A12A0C0}">
      <dgm:prSet phldrT="[Testo]"/>
      <dgm:spPr/>
      <dgm:t>
        <a:bodyPr/>
        <a:lstStyle/>
        <a:p>
          <a:r>
            <a:rPr lang="it-IT" dirty="0" smtClean="0"/>
            <a:t>I soggetti “dipendenti dal campo” riescono ad individuare e discriminare una figura semplice con maggiore difficoltà perché più attratti dall’insieme della configurazione; la problematicità sta nell’estrarre gli elementi di riferimento dal contesto globale.</a:t>
          </a:r>
        </a:p>
      </dgm:t>
    </dgm:pt>
    <dgm:pt modelId="{97AAB48A-C1AE-4302-A46F-16E120709AE0}" type="parTrans" cxnId="{FE8B7EB5-62F3-4509-9591-D508800FA0B2}">
      <dgm:prSet/>
      <dgm:spPr/>
      <dgm:t>
        <a:bodyPr/>
        <a:lstStyle/>
        <a:p>
          <a:endParaRPr lang="it-IT"/>
        </a:p>
      </dgm:t>
    </dgm:pt>
    <dgm:pt modelId="{917694E0-340E-42AC-BE57-34591556DFCB}" type="sibTrans" cxnId="{FE8B7EB5-62F3-4509-9591-D508800FA0B2}">
      <dgm:prSet/>
      <dgm:spPr/>
      <dgm:t>
        <a:bodyPr/>
        <a:lstStyle/>
        <a:p>
          <a:endParaRPr lang="it-IT"/>
        </a:p>
      </dgm:t>
    </dgm:pt>
    <dgm:pt modelId="{F4C34388-7E78-4A9A-B316-A9DB1FD59A46}">
      <dgm:prSet/>
      <dgm:spPr>
        <a:solidFill>
          <a:schemeClr val="accent1">
            <a:lumMod val="50000"/>
          </a:schemeClr>
        </a:solidFill>
      </dgm:spPr>
      <dgm:t>
        <a:bodyPr/>
        <a:lstStyle/>
        <a:p>
          <a:r>
            <a:rPr lang="it-IT" dirty="0" smtClean="0"/>
            <a:t>Lo stile dipendente rimanda a una percezione fortemente influenzata dalla modalità di organizzazione del campo, ovvero il contesto. I soggetti che mostrano uno stile “indipendente dal campo” sono, al contrario, poco influenzati dal contesto risultando di conseguenza  maggiormente autonomi</a:t>
          </a:r>
          <a:endParaRPr lang="it-IT" dirty="0"/>
        </a:p>
      </dgm:t>
    </dgm:pt>
    <dgm:pt modelId="{4CA68110-53CA-44B7-BA84-2D8CB168B3C9}" type="parTrans" cxnId="{63283F2E-B400-4813-8884-D7B2B413C50D}">
      <dgm:prSet/>
      <dgm:spPr/>
      <dgm:t>
        <a:bodyPr/>
        <a:lstStyle/>
        <a:p>
          <a:endParaRPr lang="it-IT"/>
        </a:p>
      </dgm:t>
    </dgm:pt>
    <dgm:pt modelId="{354595E8-1675-4AD8-A195-F4E4A9AE7B00}" type="sibTrans" cxnId="{63283F2E-B400-4813-8884-D7B2B413C50D}">
      <dgm:prSet/>
      <dgm:spPr/>
      <dgm:t>
        <a:bodyPr/>
        <a:lstStyle/>
        <a:p>
          <a:endParaRPr lang="it-IT"/>
        </a:p>
      </dgm:t>
    </dgm:pt>
    <dgm:pt modelId="{D39747E8-47AB-4AE3-A766-7C4D499A6A67}" type="pres">
      <dgm:prSet presAssocID="{B9295045-C574-414F-B8E6-F0C20A7F4B02}" presName="diagram" presStyleCnt="0">
        <dgm:presLayoutVars>
          <dgm:dir/>
          <dgm:resizeHandles val="exact"/>
        </dgm:presLayoutVars>
      </dgm:prSet>
      <dgm:spPr/>
      <dgm:t>
        <a:bodyPr/>
        <a:lstStyle/>
        <a:p>
          <a:endParaRPr lang="it-IT"/>
        </a:p>
      </dgm:t>
    </dgm:pt>
    <dgm:pt modelId="{7FDD7446-E18E-48BF-BB57-0A7886630E74}" type="pres">
      <dgm:prSet presAssocID="{3E2FDDE5-A315-43EA-B375-CEB6C05FE1B2}" presName="node" presStyleLbl="node1" presStyleIdx="0" presStyleCnt="3" custScaleX="193533" custScaleY="61713" custLinFactNeighborX="630" custLinFactNeighborY="-26">
        <dgm:presLayoutVars>
          <dgm:bulletEnabled val="1"/>
        </dgm:presLayoutVars>
      </dgm:prSet>
      <dgm:spPr/>
      <dgm:t>
        <a:bodyPr/>
        <a:lstStyle/>
        <a:p>
          <a:endParaRPr lang="it-IT"/>
        </a:p>
      </dgm:t>
    </dgm:pt>
    <dgm:pt modelId="{C569E9DF-AFF9-4B20-8AC5-CBB1A724BBB4}" type="pres">
      <dgm:prSet presAssocID="{AD7111BA-1C0B-489C-B0B5-0D9734F4DBA0}" presName="sibTrans" presStyleCnt="0"/>
      <dgm:spPr/>
    </dgm:pt>
    <dgm:pt modelId="{B0DB1395-FD3B-4474-9CC6-A30EAD3262FF}" type="pres">
      <dgm:prSet presAssocID="{22D62D01-9024-49B9-98DB-F5309A12A0C0}" presName="node" presStyleLbl="node1" presStyleIdx="1" presStyleCnt="3" custScaleY="150506" custLinFactNeighborX="1825" custLinFactNeighborY="-4938">
        <dgm:presLayoutVars>
          <dgm:bulletEnabled val="1"/>
        </dgm:presLayoutVars>
      </dgm:prSet>
      <dgm:spPr/>
      <dgm:t>
        <a:bodyPr/>
        <a:lstStyle/>
        <a:p>
          <a:endParaRPr lang="it-IT"/>
        </a:p>
      </dgm:t>
    </dgm:pt>
    <dgm:pt modelId="{5F90C9A9-E6BD-455E-B228-1D41BE8799F7}" type="pres">
      <dgm:prSet presAssocID="{917694E0-340E-42AC-BE57-34591556DFCB}" presName="sibTrans" presStyleCnt="0"/>
      <dgm:spPr/>
    </dgm:pt>
    <dgm:pt modelId="{1EEC2C97-DAE0-4CC0-AAA2-90D49EC74E3B}" type="pres">
      <dgm:prSet presAssocID="{F4C34388-7E78-4A9A-B316-A9DB1FD59A46}" presName="node" presStyleLbl="node1" presStyleIdx="2" presStyleCnt="3" custScaleY="157216" custLinFactNeighborX="-2737" custLinFactNeighborY="-6943">
        <dgm:presLayoutVars>
          <dgm:bulletEnabled val="1"/>
        </dgm:presLayoutVars>
      </dgm:prSet>
      <dgm:spPr/>
      <dgm:t>
        <a:bodyPr/>
        <a:lstStyle/>
        <a:p>
          <a:endParaRPr lang="it-IT"/>
        </a:p>
      </dgm:t>
    </dgm:pt>
  </dgm:ptLst>
  <dgm:cxnLst>
    <dgm:cxn modelId="{9E797B25-965A-4534-B89F-B3694CA9F05A}" type="presOf" srcId="{B9295045-C574-414F-B8E6-F0C20A7F4B02}" destId="{D39747E8-47AB-4AE3-A766-7C4D499A6A67}" srcOrd="0" destOrd="0" presId="urn:microsoft.com/office/officeart/2005/8/layout/default#7"/>
    <dgm:cxn modelId="{FE8B7EB5-62F3-4509-9591-D508800FA0B2}" srcId="{B9295045-C574-414F-B8E6-F0C20A7F4B02}" destId="{22D62D01-9024-49B9-98DB-F5309A12A0C0}" srcOrd="1" destOrd="0" parTransId="{97AAB48A-C1AE-4302-A46F-16E120709AE0}" sibTransId="{917694E0-340E-42AC-BE57-34591556DFCB}"/>
    <dgm:cxn modelId="{A0F94A8F-4B64-4B43-8E64-D8FE5A9C2455}" type="presOf" srcId="{3E2FDDE5-A315-43EA-B375-CEB6C05FE1B2}" destId="{7FDD7446-E18E-48BF-BB57-0A7886630E74}" srcOrd="0" destOrd="0" presId="urn:microsoft.com/office/officeart/2005/8/layout/default#7"/>
    <dgm:cxn modelId="{51CB1A77-F7F6-4BBD-A3E6-D18762CB9BA8}" srcId="{B9295045-C574-414F-B8E6-F0C20A7F4B02}" destId="{3E2FDDE5-A315-43EA-B375-CEB6C05FE1B2}" srcOrd="0" destOrd="0" parTransId="{7E17C089-4092-4C27-B15F-8AC2B254F938}" sibTransId="{AD7111BA-1C0B-489C-B0B5-0D9734F4DBA0}"/>
    <dgm:cxn modelId="{63283F2E-B400-4813-8884-D7B2B413C50D}" srcId="{B9295045-C574-414F-B8E6-F0C20A7F4B02}" destId="{F4C34388-7E78-4A9A-B316-A9DB1FD59A46}" srcOrd="2" destOrd="0" parTransId="{4CA68110-53CA-44B7-BA84-2D8CB168B3C9}" sibTransId="{354595E8-1675-4AD8-A195-F4E4A9AE7B00}"/>
    <dgm:cxn modelId="{E0FAF851-AF36-4326-B082-8C2B792D1A15}" type="presOf" srcId="{F4C34388-7E78-4A9A-B316-A9DB1FD59A46}" destId="{1EEC2C97-DAE0-4CC0-AAA2-90D49EC74E3B}" srcOrd="0" destOrd="0" presId="urn:microsoft.com/office/officeart/2005/8/layout/default#7"/>
    <dgm:cxn modelId="{B84DC359-B89C-438A-99A0-06434CE815D3}" type="presOf" srcId="{22D62D01-9024-49B9-98DB-F5309A12A0C0}" destId="{B0DB1395-FD3B-4474-9CC6-A30EAD3262FF}" srcOrd="0" destOrd="0" presId="urn:microsoft.com/office/officeart/2005/8/layout/default#7"/>
    <dgm:cxn modelId="{31ADA27F-5E5C-42AF-B9BF-DFFAB8F4CA84}" type="presParOf" srcId="{D39747E8-47AB-4AE3-A766-7C4D499A6A67}" destId="{7FDD7446-E18E-48BF-BB57-0A7886630E74}" srcOrd="0" destOrd="0" presId="urn:microsoft.com/office/officeart/2005/8/layout/default#7"/>
    <dgm:cxn modelId="{BB0270C2-E996-45E4-9ECC-32F1D73F0ECB}" type="presParOf" srcId="{D39747E8-47AB-4AE3-A766-7C4D499A6A67}" destId="{C569E9DF-AFF9-4B20-8AC5-CBB1A724BBB4}" srcOrd="1" destOrd="0" presId="urn:microsoft.com/office/officeart/2005/8/layout/default#7"/>
    <dgm:cxn modelId="{F9112933-7F62-43CF-8F92-875E657CC972}" type="presParOf" srcId="{D39747E8-47AB-4AE3-A766-7C4D499A6A67}" destId="{B0DB1395-FD3B-4474-9CC6-A30EAD3262FF}" srcOrd="2" destOrd="0" presId="urn:microsoft.com/office/officeart/2005/8/layout/default#7"/>
    <dgm:cxn modelId="{91E06C7B-53BB-4C9D-8526-8943AFBC20CB}" type="presParOf" srcId="{D39747E8-47AB-4AE3-A766-7C4D499A6A67}" destId="{5F90C9A9-E6BD-455E-B228-1D41BE8799F7}" srcOrd="3" destOrd="0" presId="urn:microsoft.com/office/officeart/2005/8/layout/default#7"/>
    <dgm:cxn modelId="{ABB7FBDD-6740-4104-8CCB-F4289FBA59FD}" type="presParOf" srcId="{D39747E8-47AB-4AE3-A766-7C4D499A6A67}" destId="{1EEC2C97-DAE0-4CC0-AAA2-90D49EC74E3B}" srcOrd="4" destOrd="0" presId="urn:microsoft.com/office/officeart/2005/8/layout/defaul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B9295045-C574-414F-B8E6-F0C20A7F4B02}" type="doc">
      <dgm:prSet loTypeId="urn:microsoft.com/office/officeart/2005/8/layout/default#7" loCatId="list" qsTypeId="urn:microsoft.com/office/officeart/2005/8/quickstyle/simple1" qsCatId="simple" csTypeId="urn:microsoft.com/office/officeart/2005/8/colors/accent1_2" csCatId="accent1" phldr="1"/>
      <dgm:spPr/>
      <dgm:t>
        <a:bodyPr/>
        <a:lstStyle/>
        <a:p>
          <a:endParaRPr lang="it-IT"/>
        </a:p>
      </dgm:t>
    </dgm:pt>
    <dgm:pt modelId="{3E2FDDE5-A315-43EA-B375-CEB6C05FE1B2}">
      <dgm:prSet phldrT="[Testo]" custT="1"/>
      <dgm:spPr>
        <a:solidFill>
          <a:schemeClr val="accent6">
            <a:lumMod val="50000"/>
          </a:schemeClr>
        </a:solidFill>
      </dgm:spPr>
      <dgm:t>
        <a:bodyPr/>
        <a:lstStyle/>
        <a:p>
          <a:r>
            <a:rPr lang="it-IT" sz="4000" b="1" dirty="0" smtClean="0">
              <a:solidFill>
                <a:schemeClr val="tx2"/>
              </a:solidFill>
            </a:rPr>
            <a:t>Lo stile convergente/divergente</a:t>
          </a:r>
          <a:endParaRPr lang="it-IT" sz="4000" b="1" dirty="0">
            <a:solidFill>
              <a:schemeClr val="tx2"/>
            </a:solidFill>
          </a:endParaRPr>
        </a:p>
      </dgm:t>
    </dgm:pt>
    <dgm:pt modelId="{7E17C089-4092-4C27-B15F-8AC2B254F938}" type="parTrans" cxnId="{51CB1A77-F7F6-4BBD-A3E6-D18762CB9BA8}">
      <dgm:prSet/>
      <dgm:spPr/>
      <dgm:t>
        <a:bodyPr/>
        <a:lstStyle/>
        <a:p>
          <a:endParaRPr lang="it-IT"/>
        </a:p>
      </dgm:t>
    </dgm:pt>
    <dgm:pt modelId="{AD7111BA-1C0B-489C-B0B5-0D9734F4DBA0}" type="sibTrans" cxnId="{51CB1A77-F7F6-4BBD-A3E6-D18762CB9BA8}">
      <dgm:prSet/>
      <dgm:spPr/>
      <dgm:t>
        <a:bodyPr/>
        <a:lstStyle/>
        <a:p>
          <a:endParaRPr lang="it-IT"/>
        </a:p>
      </dgm:t>
    </dgm:pt>
    <dgm:pt modelId="{22D62D01-9024-49B9-98DB-F5309A12A0C0}">
      <dgm:prSet phldrT="[Testo]"/>
      <dgm:spPr/>
      <dgm:t>
        <a:bodyPr/>
        <a:lstStyle/>
        <a:p>
          <a:r>
            <a:rPr lang="it-IT" dirty="0" smtClean="0"/>
            <a:t>Lo stile </a:t>
          </a:r>
          <a:r>
            <a:rPr lang="it-IT" b="1" i="1" dirty="0" smtClean="0"/>
            <a:t>convergente</a:t>
          </a:r>
          <a:r>
            <a:rPr lang="it-IT" dirty="0" smtClean="0"/>
            <a:t> procede secondo una logica lineare e convenzionale; sulla base delle informazioni che possiede il soggetto tende a “convergere” verso una risposta unica e facilmente prevedibile.</a:t>
          </a:r>
        </a:p>
      </dgm:t>
    </dgm:pt>
    <dgm:pt modelId="{97AAB48A-C1AE-4302-A46F-16E120709AE0}" type="parTrans" cxnId="{FE8B7EB5-62F3-4509-9591-D508800FA0B2}">
      <dgm:prSet/>
      <dgm:spPr/>
      <dgm:t>
        <a:bodyPr/>
        <a:lstStyle/>
        <a:p>
          <a:endParaRPr lang="it-IT"/>
        </a:p>
      </dgm:t>
    </dgm:pt>
    <dgm:pt modelId="{917694E0-340E-42AC-BE57-34591556DFCB}" type="sibTrans" cxnId="{FE8B7EB5-62F3-4509-9591-D508800FA0B2}">
      <dgm:prSet/>
      <dgm:spPr/>
      <dgm:t>
        <a:bodyPr/>
        <a:lstStyle/>
        <a:p>
          <a:endParaRPr lang="it-IT"/>
        </a:p>
      </dgm:t>
    </dgm:pt>
    <dgm:pt modelId="{F4C34388-7E78-4A9A-B316-A9DB1FD59A46}">
      <dgm:prSet/>
      <dgm:spPr>
        <a:solidFill>
          <a:schemeClr val="accent1">
            <a:lumMod val="50000"/>
          </a:schemeClr>
        </a:solidFill>
      </dgm:spPr>
      <dgm:t>
        <a:bodyPr/>
        <a:lstStyle/>
        <a:p>
          <a:r>
            <a:rPr lang="it-IT" dirty="0" smtClean="0"/>
            <a:t>Lo stile </a:t>
          </a:r>
          <a:r>
            <a:rPr lang="it-IT" b="1" i="1" dirty="0" smtClean="0"/>
            <a:t>divergente</a:t>
          </a:r>
          <a:r>
            <a:rPr lang="it-IT" dirty="0" smtClean="0"/>
            <a:t> è proprio del pensiero creativo. Procede autonomamente ed implica originalità e fluidità; non prevede una risposta corretta ed univoca ma consente di produrre una vasta gamma di soluzioni possibili per un dato problema. </a:t>
          </a:r>
          <a:endParaRPr lang="it-IT" dirty="0"/>
        </a:p>
      </dgm:t>
    </dgm:pt>
    <dgm:pt modelId="{4CA68110-53CA-44B7-BA84-2D8CB168B3C9}" type="parTrans" cxnId="{63283F2E-B400-4813-8884-D7B2B413C50D}">
      <dgm:prSet/>
      <dgm:spPr/>
      <dgm:t>
        <a:bodyPr/>
        <a:lstStyle/>
        <a:p>
          <a:endParaRPr lang="it-IT"/>
        </a:p>
      </dgm:t>
    </dgm:pt>
    <dgm:pt modelId="{354595E8-1675-4AD8-A195-F4E4A9AE7B00}" type="sibTrans" cxnId="{63283F2E-B400-4813-8884-D7B2B413C50D}">
      <dgm:prSet/>
      <dgm:spPr/>
      <dgm:t>
        <a:bodyPr/>
        <a:lstStyle/>
        <a:p>
          <a:endParaRPr lang="it-IT"/>
        </a:p>
      </dgm:t>
    </dgm:pt>
    <dgm:pt modelId="{D39747E8-47AB-4AE3-A766-7C4D499A6A67}" type="pres">
      <dgm:prSet presAssocID="{B9295045-C574-414F-B8E6-F0C20A7F4B02}" presName="diagram" presStyleCnt="0">
        <dgm:presLayoutVars>
          <dgm:dir/>
          <dgm:resizeHandles val="exact"/>
        </dgm:presLayoutVars>
      </dgm:prSet>
      <dgm:spPr/>
      <dgm:t>
        <a:bodyPr/>
        <a:lstStyle/>
        <a:p>
          <a:endParaRPr lang="it-IT"/>
        </a:p>
      </dgm:t>
    </dgm:pt>
    <dgm:pt modelId="{7FDD7446-E18E-48BF-BB57-0A7886630E74}" type="pres">
      <dgm:prSet presAssocID="{3E2FDDE5-A315-43EA-B375-CEB6C05FE1B2}" presName="node" presStyleLbl="node1" presStyleIdx="0" presStyleCnt="3" custScaleX="193533" custScaleY="41773" custLinFactNeighborX="630" custLinFactNeighborY="-26">
        <dgm:presLayoutVars>
          <dgm:bulletEnabled val="1"/>
        </dgm:presLayoutVars>
      </dgm:prSet>
      <dgm:spPr/>
      <dgm:t>
        <a:bodyPr/>
        <a:lstStyle/>
        <a:p>
          <a:endParaRPr lang="it-IT"/>
        </a:p>
      </dgm:t>
    </dgm:pt>
    <dgm:pt modelId="{C569E9DF-AFF9-4B20-8AC5-CBB1A724BBB4}" type="pres">
      <dgm:prSet presAssocID="{AD7111BA-1C0B-489C-B0B5-0D9734F4DBA0}" presName="sibTrans" presStyleCnt="0"/>
      <dgm:spPr/>
    </dgm:pt>
    <dgm:pt modelId="{B0DB1395-FD3B-4474-9CC6-A30EAD3262FF}" type="pres">
      <dgm:prSet presAssocID="{22D62D01-9024-49B9-98DB-F5309A12A0C0}" presName="node" presStyleLbl="node1" presStyleIdx="1" presStyleCnt="3" custScaleY="150506" custLinFactNeighborX="3891" custLinFactNeighborY="-9696">
        <dgm:presLayoutVars>
          <dgm:bulletEnabled val="1"/>
        </dgm:presLayoutVars>
      </dgm:prSet>
      <dgm:spPr/>
      <dgm:t>
        <a:bodyPr/>
        <a:lstStyle/>
        <a:p>
          <a:endParaRPr lang="it-IT"/>
        </a:p>
      </dgm:t>
    </dgm:pt>
    <dgm:pt modelId="{5F90C9A9-E6BD-455E-B228-1D41BE8799F7}" type="pres">
      <dgm:prSet presAssocID="{917694E0-340E-42AC-BE57-34591556DFCB}" presName="sibTrans" presStyleCnt="0"/>
      <dgm:spPr/>
    </dgm:pt>
    <dgm:pt modelId="{1EEC2C97-DAE0-4CC0-AAA2-90D49EC74E3B}" type="pres">
      <dgm:prSet presAssocID="{F4C34388-7E78-4A9A-B316-A9DB1FD59A46}" presName="node" presStyleLbl="node1" presStyleIdx="2" presStyleCnt="3" custScaleY="149727" custLinFactNeighborX="-5000" custLinFactNeighborY="-10085">
        <dgm:presLayoutVars>
          <dgm:bulletEnabled val="1"/>
        </dgm:presLayoutVars>
      </dgm:prSet>
      <dgm:spPr/>
      <dgm:t>
        <a:bodyPr/>
        <a:lstStyle/>
        <a:p>
          <a:endParaRPr lang="it-IT"/>
        </a:p>
      </dgm:t>
    </dgm:pt>
  </dgm:ptLst>
  <dgm:cxnLst>
    <dgm:cxn modelId="{AA5DC5F9-726A-4DA7-ACB3-FDF71DC53838}" type="presOf" srcId="{3E2FDDE5-A315-43EA-B375-CEB6C05FE1B2}" destId="{7FDD7446-E18E-48BF-BB57-0A7886630E74}" srcOrd="0" destOrd="0" presId="urn:microsoft.com/office/officeart/2005/8/layout/default#7"/>
    <dgm:cxn modelId="{63283F2E-B400-4813-8884-D7B2B413C50D}" srcId="{B9295045-C574-414F-B8E6-F0C20A7F4B02}" destId="{F4C34388-7E78-4A9A-B316-A9DB1FD59A46}" srcOrd="2" destOrd="0" parTransId="{4CA68110-53CA-44B7-BA84-2D8CB168B3C9}" sibTransId="{354595E8-1675-4AD8-A195-F4E4A9AE7B00}"/>
    <dgm:cxn modelId="{51CB1A77-F7F6-4BBD-A3E6-D18762CB9BA8}" srcId="{B9295045-C574-414F-B8E6-F0C20A7F4B02}" destId="{3E2FDDE5-A315-43EA-B375-CEB6C05FE1B2}" srcOrd="0" destOrd="0" parTransId="{7E17C089-4092-4C27-B15F-8AC2B254F938}" sibTransId="{AD7111BA-1C0B-489C-B0B5-0D9734F4DBA0}"/>
    <dgm:cxn modelId="{498300EC-11AB-4BAA-9285-69F14452641F}" type="presOf" srcId="{22D62D01-9024-49B9-98DB-F5309A12A0C0}" destId="{B0DB1395-FD3B-4474-9CC6-A30EAD3262FF}" srcOrd="0" destOrd="0" presId="urn:microsoft.com/office/officeart/2005/8/layout/default#7"/>
    <dgm:cxn modelId="{2AEBA4DF-4C0E-49A8-BB94-4AF45BD71A93}" type="presOf" srcId="{F4C34388-7E78-4A9A-B316-A9DB1FD59A46}" destId="{1EEC2C97-DAE0-4CC0-AAA2-90D49EC74E3B}" srcOrd="0" destOrd="0" presId="urn:microsoft.com/office/officeart/2005/8/layout/default#7"/>
    <dgm:cxn modelId="{FE8B7EB5-62F3-4509-9591-D508800FA0B2}" srcId="{B9295045-C574-414F-B8E6-F0C20A7F4B02}" destId="{22D62D01-9024-49B9-98DB-F5309A12A0C0}" srcOrd="1" destOrd="0" parTransId="{97AAB48A-C1AE-4302-A46F-16E120709AE0}" sibTransId="{917694E0-340E-42AC-BE57-34591556DFCB}"/>
    <dgm:cxn modelId="{D86A7EC2-73B7-45CA-A6C3-043A5786ACEE}" type="presOf" srcId="{B9295045-C574-414F-B8E6-F0C20A7F4B02}" destId="{D39747E8-47AB-4AE3-A766-7C4D499A6A67}" srcOrd="0" destOrd="0" presId="urn:microsoft.com/office/officeart/2005/8/layout/default#7"/>
    <dgm:cxn modelId="{AF851A72-5B83-4C28-B6A4-D47A9AD742F9}" type="presParOf" srcId="{D39747E8-47AB-4AE3-A766-7C4D499A6A67}" destId="{7FDD7446-E18E-48BF-BB57-0A7886630E74}" srcOrd="0" destOrd="0" presId="urn:microsoft.com/office/officeart/2005/8/layout/default#7"/>
    <dgm:cxn modelId="{83D27290-3A2B-42AD-9450-0C76EC9FA56D}" type="presParOf" srcId="{D39747E8-47AB-4AE3-A766-7C4D499A6A67}" destId="{C569E9DF-AFF9-4B20-8AC5-CBB1A724BBB4}" srcOrd="1" destOrd="0" presId="urn:microsoft.com/office/officeart/2005/8/layout/default#7"/>
    <dgm:cxn modelId="{DC4ECAE1-7259-4089-A9D2-CB23DA853D2F}" type="presParOf" srcId="{D39747E8-47AB-4AE3-A766-7C4D499A6A67}" destId="{B0DB1395-FD3B-4474-9CC6-A30EAD3262FF}" srcOrd="2" destOrd="0" presId="urn:microsoft.com/office/officeart/2005/8/layout/default#7"/>
    <dgm:cxn modelId="{3122CDCD-9CE4-4CD3-A9E1-74E4B29CF194}" type="presParOf" srcId="{D39747E8-47AB-4AE3-A766-7C4D499A6A67}" destId="{5F90C9A9-E6BD-455E-B228-1D41BE8799F7}" srcOrd="3" destOrd="0" presId="urn:microsoft.com/office/officeart/2005/8/layout/default#7"/>
    <dgm:cxn modelId="{070EDAFE-613F-45FC-884D-9F1481685829}" type="presParOf" srcId="{D39747E8-47AB-4AE3-A766-7C4D499A6A67}" destId="{1EEC2C97-DAE0-4CC0-AAA2-90D49EC74E3B}" srcOrd="4" destOrd="0" presId="urn:microsoft.com/office/officeart/2005/8/layout/defaul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5171D9ED-31BA-4D10-98F7-4ABC6080DCC5}" type="doc">
      <dgm:prSet loTypeId="urn:microsoft.com/office/officeart/2005/8/layout/matrix1" loCatId="matrix" qsTypeId="urn:microsoft.com/office/officeart/2005/8/quickstyle/3d9" qsCatId="3D" csTypeId="urn:microsoft.com/office/officeart/2005/8/colors/accent0_1" csCatId="mainScheme" phldr="1"/>
      <dgm:spPr/>
      <dgm:t>
        <a:bodyPr/>
        <a:lstStyle/>
        <a:p>
          <a:endParaRPr lang="it-IT"/>
        </a:p>
      </dgm:t>
    </dgm:pt>
    <dgm:pt modelId="{D6B6FD6A-F514-46F0-8C4F-15055184057C}">
      <dgm:prSet phldrT="[Testo]"/>
      <dgm:spPr/>
      <dgm:t>
        <a:bodyPr/>
        <a:lstStyle/>
        <a:p>
          <a:r>
            <a:rPr lang="it-IT" dirty="0" smtClean="0"/>
            <a:t>Canali sensoriali di accesso alle informazioni</a:t>
          </a:r>
          <a:endParaRPr lang="it-IT" dirty="0"/>
        </a:p>
      </dgm:t>
    </dgm:pt>
    <dgm:pt modelId="{FFBE7B72-DA84-42C3-A3AD-F4D666013D2C}" type="parTrans" cxnId="{C13CFED7-847A-4A00-AD0B-548E0F3C6E8E}">
      <dgm:prSet/>
      <dgm:spPr/>
      <dgm:t>
        <a:bodyPr/>
        <a:lstStyle/>
        <a:p>
          <a:endParaRPr lang="it-IT"/>
        </a:p>
      </dgm:t>
    </dgm:pt>
    <dgm:pt modelId="{FA69BBBC-4B37-45EB-A040-0704374A9A60}" type="sibTrans" cxnId="{C13CFED7-847A-4A00-AD0B-548E0F3C6E8E}">
      <dgm:prSet/>
      <dgm:spPr/>
      <dgm:t>
        <a:bodyPr/>
        <a:lstStyle/>
        <a:p>
          <a:endParaRPr lang="it-IT"/>
        </a:p>
      </dgm:t>
    </dgm:pt>
    <dgm:pt modelId="{12B6B135-867C-4CEF-8D35-0D1572DF2B96}">
      <dgm:prSet phldrT="[Testo]"/>
      <dgm:spPr/>
      <dgm:t>
        <a:bodyPr/>
        <a:lstStyle/>
        <a:p>
          <a:r>
            <a:rPr lang="it-IT" b="1" dirty="0" smtClean="0"/>
            <a:t>VISIVO-VERBALE</a:t>
          </a:r>
          <a:endParaRPr lang="it-IT" b="1" dirty="0"/>
        </a:p>
      </dgm:t>
    </dgm:pt>
    <dgm:pt modelId="{291C4EDF-3E11-4E0E-AE0D-EEA428BCD325}" type="parTrans" cxnId="{92FCDF2B-7B55-4BE2-AD73-96308F55D62F}">
      <dgm:prSet/>
      <dgm:spPr/>
      <dgm:t>
        <a:bodyPr/>
        <a:lstStyle/>
        <a:p>
          <a:endParaRPr lang="it-IT"/>
        </a:p>
      </dgm:t>
    </dgm:pt>
    <dgm:pt modelId="{DD95FAC6-5970-4AEE-B209-A3DBD20E1ECF}" type="sibTrans" cxnId="{92FCDF2B-7B55-4BE2-AD73-96308F55D62F}">
      <dgm:prSet/>
      <dgm:spPr/>
      <dgm:t>
        <a:bodyPr/>
        <a:lstStyle/>
        <a:p>
          <a:endParaRPr lang="it-IT"/>
        </a:p>
      </dgm:t>
    </dgm:pt>
    <dgm:pt modelId="{A61D1438-56F6-435F-9E36-D951A962E7A3}">
      <dgm:prSet phldrT="[Testo]"/>
      <dgm:spPr/>
      <dgm:t>
        <a:bodyPr/>
        <a:lstStyle/>
        <a:p>
          <a:r>
            <a:rPr lang="it-IT" b="1" dirty="0" smtClean="0"/>
            <a:t>VISIVO-NON VERBALE</a:t>
          </a:r>
          <a:endParaRPr lang="it-IT" b="1" dirty="0"/>
        </a:p>
      </dgm:t>
    </dgm:pt>
    <dgm:pt modelId="{1AF1226C-BE32-4093-ACD5-1FFB2D96BE73}" type="parTrans" cxnId="{30E23A33-716F-44F9-BCD2-B731F682E100}">
      <dgm:prSet/>
      <dgm:spPr/>
      <dgm:t>
        <a:bodyPr/>
        <a:lstStyle/>
        <a:p>
          <a:endParaRPr lang="it-IT"/>
        </a:p>
      </dgm:t>
    </dgm:pt>
    <dgm:pt modelId="{022546D0-18E8-4CAB-92D8-33B41A1B7602}" type="sibTrans" cxnId="{30E23A33-716F-44F9-BCD2-B731F682E100}">
      <dgm:prSet/>
      <dgm:spPr/>
      <dgm:t>
        <a:bodyPr/>
        <a:lstStyle/>
        <a:p>
          <a:endParaRPr lang="it-IT"/>
        </a:p>
      </dgm:t>
    </dgm:pt>
    <dgm:pt modelId="{9B1D45D8-A0DF-4F15-8FA6-A4A76903599C}">
      <dgm:prSet phldrT="[Testo]"/>
      <dgm:spPr/>
      <dgm:t>
        <a:bodyPr/>
        <a:lstStyle/>
        <a:p>
          <a:r>
            <a:rPr lang="it-IT" b="1" dirty="0" smtClean="0"/>
            <a:t>UDITIVO</a:t>
          </a:r>
          <a:endParaRPr lang="it-IT" b="1" dirty="0"/>
        </a:p>
      </dgm:t>
    </dgm:pt>
    <dgm:pt modelId="{8E356F69-DDE9-4925-BAC1-14B1F94546BE}" type="parTrans" cxnId="{C4D99AEA-1FEC-43C8-91A2-521A08B84E36}">
      <dgm:prSet/>
      <dgm:spPr/>
      <dgm:t>
        <a:bodyPr/>
        <a:lstStyle/>
        <a:p>
          <a:endParaRPr lang="it-IT"/>
        </a:p>
      </dgm:t>
    </dgm:pt>
    <dgm:pt modelId="{886ECAA4-30BB-4ADB-8DB4-7D1FD0C84CCD}" type="sibTrans" cxnId="{C4D99AEA-1FEC-43C8-91A2-521A08B84E36}">
      <dgm:prSet/>
      <dgm:spPr/>
      <dgm:t>
        <a:bodyPr/>
        <a:lstStyle/>
        <a:p>
          <a:endParaRPr lang="it-IT"/>
        </a:p>
      </dgm:t>
    </dgm:pt>
    <dgm:pt modelId="{70C3BDA5-85B8-4BB2-B7C6-B4A5F9662F92}">
      <dgm:prSet phldrT="[Testo]"/>
      <dgm:spPr/>
      <dgm:t>
        <a:bodyPr/>
        <a:lstStyle/>
        <a:p>
          <a:r>
            <a:rPr lang="it-IT" b="1" dirty="0" smtClean="0"/>
            <a:t>CINESTESICO</a:t>
          </a:r>
          <a:endParaRPr lang="it-IT" b="1" dirty="0"/>
        </a:p>
      </dgm:t>
    </dgm:pt>
    <dgm:pt modelId="{0438918D-7CBD-46AB-894B-66CA4D0227D8}" type="parTrans" cxnId="{D754EBF1-1E6C-49A8-AA7A-BB9F863F74B6}">
      <dgm:prSet/>
      <dgm:spPr/>
      <dgm:t>
        <a:bodyPr/>
        <a:lstStyle/>
        <a:p>
          <a:endParaRPr lang="it-IT"/>
        </a:p>
      </dgm:t>
    </dgm:pt>
    <dgm:pt modelId="{F99BB5B4-D6E3-4D81-936B-BA51452902FA}" type="sibTrans" cxnId="{D754EBF1-1E6C-49A8-AA7A-BB9F863F74B6}">
      <dgm:prSet/>
      <dgm:spPr/>
      <dgm:t>
        <a:bodyPr/>
        <a:lstStyle/>
        <a:p>
          <a:endParaRPr lang="it-IT"/>
        </a:p>
      </dgm:t>
    </dgm:pt>
    <dgm:pt modelId="{FC836A8C-C941-4EDA-918E-C6F0D5F06549}" type="pres">
      <dgm:prSet presAssocID="{5171D9ED-31BA-4D10-98F7-4ABC6080DCC5}" presName="diagram" presStyleCnt="0">
        <dgm:presLayoutVars>
          <dgm:chMax val="1"/>
          <dgm:dir/>
          <dgm:animLvl val="ctr"/>
          <dgm:resizeHandles val="exact"/>
        </dgm:presLayoutVars>
      </dgm:prSet>
      <dgm:spPr/>
      <dgm:t>
        <a:bodyPr/>
        <a:lstStyle/>
        <a:p>
          <a:endParaRPr lang="it-IT"/>
        </a:p>
      </dgm:t>
    </dgm:pt>
    <dgm:pt modelId="{54883291-0297-4F87-8812-403038C695BE}" type="pres">
      <dgm:prSet presAssocID="{5171D9ED-31BA-4D10-98F7-4ABC6080DCC5}" presName="matrix" presStyleCnt="0"/>
      <dgm:spPr/>
      <dgm:t>
        <a:bodyPr/>
        <a:lstStyle/>
        <a:p>
          <a:endParaRPr lang="it-IT"/>
        </a:p>
      </dgm:t>
    </dgm:pt>
    <dgm:pt modelId="{C8F9DD2C-8280-4735-8C10-1EA265E49892}" type="pres">
      <dgm:prSet presAssocID="{5171D9ED-31BA-4D10-98F7-4ABC6080DCC5}" presName="tile1" presStyleLbl="node1" presStyleIdx="0" presStyleCnt="4" custLinFactNeighborY="-2532"/>
      <dgm:spPr/>
      <dgm:t>
        <a:bodyPr/>
        <a:lstStyle/>
        <a:p>
          <a:endParaRPr lang="it-IT"/>
        </a:p>
      </dgm:t>
    </dgm:pt>
    <dgm:pt modelId="{152EDF96-40FA-4202-933B-F96C4A1F6CAE}" type="pres">
      <dgm:prSet presAssocID="{5171D9ED-31BA-4D10-98F7-4ABC6080DCC5}" presName="tile1text" presStyleLbl="node1" presStyleIdx="0" presStyleCnt="4">
        <dgm:presLayoutVars>
          <dgm:chMax val="0"/>
          <dgm:chPref val="0"/>
          <dgm:bulletEnabled val="1"/>
        </dgm:presLayoutVars>
      </dgm:prSet>
      <dgm:spPr/>
      <dgm:t>
        <a:bodyPr/>
        <a:lstStyle/>
        <a:p>
          <a:endParaRPr lang="it-IT"/>
        </a:p>
      </dgm:t>
    </dgm:pt>
    <dgm:pt modelId="{F468205A-8602-4F28-897F-76E74C564863}" type="pres">
      <dgm:prSet presAssocID="{5171D9ED-31BA-4D10-98F7-4ABC6080DCC5}" presName="tile2" presStyleLbl="node1" presStyleIdx="1" presStyleCnt="4"/>
      <dgm:spPr/>
      <dgm:t>
        <a:bodyPr/>
        <a:lstStyle/>
        <a:p>
          <a:endParaRPr lang="it-IT"/>
        </a:p>
      </dgm:t>
    </dgm:pt>
    <dgm:pt modelId="{690EFF49-2B5F-4AF0-967B-110731FA7553}" type="pres">
      <dgm:prSet presAssocID="{5171D9ED-31BA-4D10-98F7-4ABC6080DCC5}" presName="tile2text" presStyleLbl="node1" presStyleIdx="1" presStyleCnt="4">
        <dgm:presLayoutVars>
          <dgm:chMax val="0"/>
          <dgm:chPref val="0"/>
          <dgm:bulletEnabled val="1"/>
        </dgm:presLayoutVars>
      </dgm:prSet>
      <dgm:spPr/>
      <dgm:t>
        <a:bodyPr/>
        <a:lstStyle/>
        <a:p>
          <a:endParaRPr lang="it-IT"/>
        </a:p>
      </dgm:t>
    </dgm:pt>
    <dgm:pt modelId="{EB1A5E5D-234F-4837-A648-43B043FA0765}" type="pres">
      <dgm:prSet presAssocID="{5171D9ED-31BA-4D10-98F7-4ABC6080DCC5}" presName="tile3" presStyleLbl="node1" presStyleIdx="2" presStyleCnt="4"/>
      <dgm:spPr/>
      <dgm:t>
        <a:bodyPr/>
        <a:lstStyle/>
        <a:p>
          <a:endParaRPr lang="it-IT"/>
        </a:p>
      </dgm:t>
    </dgm:pt>
    <dgm:pt modelId="{C02646EC-7DA0-4254-9888-FBA1A3C11AB4}" type="pres">
      <dgm:prSet presAssocID="{5171D9ED-31BA-4D10-98F7-4ABC6080DCC5}" presName="tile3text" presStyleLbl="node1" presStyleIdx="2" presStyleCnt="4">
        <dgm:presLayoutVars>
          <dgm:chMax val="0"/>
          <dgm:chPref val="0"/>
          <dgm:bulletEnabled val="1"/>
        </dgm:presLayoutVars>
      </dgm:prSet>
      <dgm:spPr/>
      <dgm:t>
        <a:bodyPr/>
        <a:lstStyle/>
        <a:p>
          <a:endParaRPr lang="it-IT"/>
        </a:p>
      </dgm:t>
    </dgm:pt>
    <dgm:pt modelId="{EF5F7EA2-48CD-4199-8346-D4179E3DE31D}" type="pres">
      <dgm:prSet presAssocID="{5171D9ED-31BA-4D10-98F7-4ABC6080DCC5}" presName="tile4" presStyleLbl="node1" presStyleIdx="3" presStyleCnt="4"/>
      <dgm:spPr/>
      <dgm:t>
        <a:bodyPr/>
        <a:lstStyle/>
        <a:p>
          <a:endParaRPr lang="it-IT"/>
        </a:p>
      </dgm:t>
    </dgm:pt>
    <dgm:pt modelId="{66C7CD0A-662D-423D-8A8D-D2CC61CE4700}" type="pres">
      <dgm:prSet presAssocID="{5171D9ED-31BA-4D10-98F7-4ABC6080DCC5}" presName="tile4text" presStyleLbl="node1" presStyleIdx="3" presStyleCnt="4">
        <dgm:presLayoutVars>
          <dgm:chMax val="0"/>
          <dgm:chPref val="0"/>
          <dgm:bulletEnabled val="1"/>
        </dgm:presLayoutVars>
      </dgm:prSet>
      <dgm:spPr/>
      <dgm:t>
        <a:bodyPr/>
        <a:lstStyle/>
        <a:p>
          <a:endParaRPr lang="it-IT"/>
        </a:p>
      </dgm:t>
    </dgm:pt>
    <dgm:pt modelId="{E5156578-8C4A-4F94-8271-E50B75924739}" type="pres">
      <dgm:prSet presAssocID="{5171D9ED-31BA-4D10-98F7-4ABC6080DCC5}" presName="centerTile" presStyleLbl="fgShp" presStyleIdx="0" presStyleCnt="1" custScaleX="160920">
        <dgm:presLayoutVars>
          <dgm:chMax val="0"/>
          <dgm:chPref val="0"/>
        </dgm:presLayoutVars>
      </dgm:prSet>
      <dgm:spPr/>
      <dgm:t>
        <a:bodyPr/>
        <a:lstStyle/>
        <a:p>
          <a:endParaRPr lang="it-IT"/>
        </a:p>
      </dgm:t>
    </dgm:pt>
  </dgm:ptLst>
  <dgm:cxnLst>
    <dgm:cxn modelId="{C4D99AEA-1FEC-43C8-91A2-521A08B84E36}" srcId="{D6B6FD6A-F514-46F0-8C4F-15055184057C}" destId="{9B1D45D8-A0DF-4F15-8FA6-A4A76903599C}" srcOrd="2" destOrd="0" parTransId="{8E356F69-DDE9-4925-BAC1-14B1F94546BE}" sibTransId="{886ECAA4-30BB-4ADB-8DB4-7D1FD0C84CCD}"/>
    <dgm:cxn modelId="{552A40FE-7381-4BF4-9DE5-81163AE2D57C}" type="presOf" srcId="{9B1D45D8-A0DF-4F15-8FA6-A4A76903599C}" destId="{EB1A5E5D-234F-4837-A648-43B043FA0765}" srcOrd="0" destOrd="0" presId="urn:microsoft.com/office/officeart/2005/8/layout/matrix1"/>
    <dgm:cxn modelId="{8A6F8A29-B244-434D-A2D3-0D427E54C453}" type="presOf" srcId="{5171D9ED-31BA-4D10-98F7-4ABC6080DCC5}" destId="{FC836A8C-C941-4EDA-918E-C6F0D5F06549}" srcOrd="0" destOrd="0" presId="urn:microsoft.com/office/officeart/2005/8/layout/matrix1"/>
    <dgm:cxn modelId="{62718CED-8AFB-4A0C-A78A-F0B3881FBB93}" type="presOf" srcId="{9B1D45D8-A0DF-4F15-8FA6-A4A76903599C}" destId="{C02646EC-7DA0-4254-9888-FBA1A3C11AB4}" srcOrd="1" destOrd="0" presId="urn:microsoft.com/office/officeart/2005/8/layout/matrix1"/>
    <dgm:cxn modelId="{63596488-F702-467C-9CE2-1A4A141CD94D}" type="presOf" srcId="{12B6B135-867C-4CEF-8D35-0D1572DF2B96}" destId="{152EDF96-40FA-4202-933B-F96C4A1F6CAE}" srcOrd="1" destOrd="0" presId="urn:microsoft.com/office/officeart/2005/8/layout/matrix1"/>
    <dgm:cxn modelId="{D754EBF1-1E6C-49A8-AA7A-BB9F863F74B6}" srcId="{D6B6FD6A-F514-46F0-8C4F-15055184057C}" destId="{70C3BDA5-85B8-4BB2-B7C6-B4A5F9662F92}" srcOrd="3" destOrd="0" parTransId="{0438918D-7CBD-46AB-894B-66CA4D0227D8}" sibTransId="{F99BB5B4-D6E3-4D81-936B-BA51452902FA}"/>
    <dgm:cxn modelId="{30E23A33-716F-44F9-BCD2-B731F682E100}" srcId="{D6B6FD6A-F514-46F0-8C4F-15055184057C}" destId="{A61D1438-56F6-435F-9E36-D951A962E7A3}" srcOrd="1" destOrd="0" parTransId="{1AF1226C-BE32-4093-ACD5-1FFB2D96BE73}" sibTransId="{022546D0-18E8-4CAB-92D8-33B41A1B7602}"/>
    <dgm:cxn modelId="{0E7F2BBE-AFCB-4225-9038-404403F94A2F}" type="presOf" srcId="{A61D1438-56F6-435F-9E36-D951A962E7A3}" destId="{690EFF49-2B5F-4AF0-967B-110731FA7553}" srcOrd="1" destOrd="0" presId="urn:microsoft.com/office/officeart/2005/8/layout/matrix1"/>
    <dgm:cxn modelId="{77E8ADB6-0483-49F6-8B45-A986F4DFEAC1}" type="presOf" srcId="{12B6B135-867C-4CEF-8D35-0D1572DF2B96}" destId="{C8F9DD2C-8280-4735-8C10-1EA265E49892}" srcOrd="0" destOrd="0" presId="urn:microsoft.com/office/officeart/2005/8/layout/matrix1"/>
    <dgm:cxn modelId="{45A134D6-49C3-4C33-B251-761B4F87830F}" type="presOf" srcId="{70C3BDA5-85B8-4BB2-B7C6-B4A5F9662F92}" destId="{66C7CD0A-662D-423D-8A8D-D2CC61CE4700}" srcOrd="1" destOrd="0" presId="urn:microsoft.com/office/officeart/2005/8/layout/matrix1"/>
    <dgm:cxn modelId="{C13CFED7-847A-4A00-AD0B-548E0F3C6E8E}" srcId="{5171D9ED-31BA-4D10-98F7-4ABC6080DCC5}" destId="{D6B6FD6A-F514-46F0-8C4F-15055184057C}" srcOrd="0" destOrd="0" parTransId="{FFBE7B72-DA84-42C3-A3AD-F4D666013D2C}" sibTransId="{FA69BBBC-4B37-45EB-A040-0704374A9A60}"/>
    <dgm:cxn modelId="{08D70876-DDDE-46BE-AF66-CD4FAE0B58DA}" type="presOf" srcId="{A61D1438-56F6-435F-9E36-D951A962E7A3}" destId="{F468205A-8602-4F28-897F-76E74C564863}" srcOrd="0" destOrd="0" presId="urn:microsoft.com/office/officeart/2005/8/layout/matrix1"/>
    <dgm:cxn modelId="{B6DE0FA4-1886-4ACF-A9BA-FDA376B11C87}" type="presOf" srcId="{D6B6FD6A-F514-46F0-8C4F-15055184057C}" destId="{E5156578-8C4A-4F94-8271-E50B75924739}" srcOrd="0" destOrd="0" presId="urn:microsoft.com/office/officeart/2005/8/layout/matrix1"/>
    <dgm:cxn modelId="{92FCDF2B-7B55-4BE2-AD73-96308F55D62F}" srcId="{D6B6FD6A-F514-46F0-8C4F-15055184057C}" destId="{12B6B135-867C-4CEF-8D35-0D1572DF2B96}" srcOrd="0" destOrd="0" parTransId="{291C4EDF-3E11-4E0E-AE0D-EEA428BCD325}" sibTransId="{DD95FAC6-5970-4AEE-B209-A3DBD20E1ECF}"/>
    <dgm:cxn modelId="{22B76A8A-858C-4D61-8581-9C8F1850236D}" type="presOf" srcId="{70C3BDA5-85B8-4BB2-B7C6-B4A5F9662F92}" destId="{EF5F7EA2-48CD-4199-8346-D4179E3DE31D}" srcOrd="0" destOrd="0" presId="urn:microsoft.com/office/officeart/2005/8/layout/matrix1"/>
    <dgm:cxn modelId="{2A62C48E-573B-4225-A56E-1AB7E335D4E6}" type="presParOf" srcId="{FC836A8C-C941-4EDA-918E-C6F0D5F06549}" destId="{54883291-0297-4F87-8812-403038C695BE}" srcOrd="0" destOrd="0" presId="urn:microsoft.com/office/officeart/2005/8/layout/matrix1"/>
    <dgm:cxn modelId="{D7FF10BA-3728-498E-BF07-C964C6DA568B}" type="presParOf" srcId="{54883291-0297-4F87-8812-403038C695BE}" destId="{C8F9DD2C-8280-4735-8C10-1EA265E49892}" srcOrd="0" destOrd="0" presId="urn:microsoft.com/office/officeart/2005/8/layout/matrix1"/>
    <dgm:cxn modelId="{DC730913-3D63-46F3-8055-C33F148233F6}" type="presParOf" srcId="{54883291-0297-4F87-8812-403038C695BE}" destId="{152EDF96-40FA-4202-933B-F96C4A1F6CAE}" srcOrd="1" destOrd="0" presId="urn:microsoft.com/office/officeart/2005/8/layout/matrix1"/>
    <dgm:cxn modelId="{F5579153-D49E-40EF-A5EF-ED676F264D7B}" type="presParOf" srcId="{54883291-0297-4F87-8812-403038C695BE}" destId="{F468205A-8602-4F28-897F-76E74C564863}" srcOrd="2" destOrd="0" presId="urn:microsoft.com/office/officeart/2005/8/layout/matrix1"/>
    <dgm:cxn modelId="{CFAD8B20-53D8-448E-9C87-0783F9F456B3}" type="presParOf" srcId="{54883291-0297-4F87-8812-403038C695BE}" destId="{690EFF49-2B5F-4AF0-967B-110731FA7553}" srcOrd="3" destOrd="0" presId="urn:microsoft.com/office/officeart/2005/8/layout/matrix1"/>
    <dgm:cxn modelId="{33263E36-3473-4897-A811-BB7DC5584290}" type="presParOf" srcId="{54883291-0297-4F87-8812-403038C695BE}" destId="{EB1A5E5D-234F-4837-A648-43B043FA0765}" srcOrd="4" destOrd="0" presId="urn:microsoft.com/office/officeart/2005/8/layout/matrix1"/>
    <dgm:cxn modelId="{E91E0D7B-579D-41AD-AA96-B82C131EAE97}" type="presParOf" srcId="{54883291-0297-4F87-8812-403038C695BE}" destId="{C02646EC-7DA0-4254-9888-FBA1A3C11AB4}" srcOrd="5" destOrd="0" presId="urn:microsoft.com/office/officeart/2005/8/layout/matrix1"/>
    <dgm:cxn modelId="{AA644AFD-EE42-4122-83D2-A7F815A607C7}" type="presParOf" srcId="{54883291-0297-4F87-8812-403038C695BE}" destId="{EF5F7EA2-48CD-4199-8346-D4179E3DE31D}" srcOrd="6" destOrd="0" presId="urn:microsoft.com/office/officeart/2005/8/layout/matrix1"/>
    <dgm:cxn modelId="{F83ACD99-D052-4730-9F70-3832A847C31B}" type="presParOf" srcId="{54883291-0297-4F87-8812-403038C695BE}" destId="{66C7CD0A-662D-423D-8A8D-D2CC61CE4700}" srcOrd="7" destOrd="0" presId="urn:microsoft.com/office/officeart/2005/8/layout/matrix1"/>
    <dgm:cxn modelId="{2ECCE140-9203-4C2A-898A-88FA0762AFDD}" type="presParOf" srcId="{FC836A8C-C941-4EDA-918E-C6F0D5F06549}" destId="{E5156578-8C4A-4F94-8271-E50B7592473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F003FDB8-E887-4AAE-A4C7-60E6AED3200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t-IT"/>
        </a:p>
      </dgm:t>
    </dgm:pt>
    <dgm:pt modelId="{4D864EDB-7638-417B-ABDF-11DBB08B2738}">
      <dgm:prSet phldrT="[Testo]" custT="1"/>
      <dgm:spPr/>
      <dgm:t>
        <a:bodyPr/>
        <a:lstStyle/>
        <a:p>
          <a:r>
            <a:rPr lang="it-IT" sz="3200" b="1" dirty="0" smtClean="0">
              <a:solidFill>
                <a:srgbClr val="FFFF00"/>
              </a:solidFill>
              <a:effectLst>
                <a:outerShdw blurRad="38100" dist="38100" dir="2700000" algn="tl">
                  <a:srgbClr val="000000">
                    <a:alpha val="43137"/>
                  </a:srgbClr>
                </a:outerShdw>
              </a:effectLst>
            </a:rPr>
            <a:t>Uditivo</a:t>
          </a:r>
        </a:p>
      </dgm:t>
    </dgm:pt>
    <dgm:pt modelId="{F16B56F1-F2FE-4F7D-BC6E-448ACD1A7D9D}" type="parTrans" cxnId="{F0C17121-8A2C-4257-A720-57AE32130690}">
      <dgm:prSet/>
      <dgm:spPr/>
      <dgm:t>
        <a:bodyPr/>
        <a:lstStyle/>
        <a:p>
          <a:endParaRPr lang="it-IT" sz="2000"/>
        </a:p>
      </dgm:t>
    </dgm:pt>
    <dgm:pt modelId="{47EA7F4C-D9EF-4EE7-B853-6FB3FA1FC71E}" type="sibTrans" cxnId="{F0C17121-8A2C-4257-A720-57AE32130690}">
      <dgm:prSet/>
      <dgm:spPr/>
      <dgm:t>
        <a:bodyPr/>
        <a:lstStyle/>
        <a:p>
          <a:endParaRPr lang="it-IT" sz="2000"/>
        </a:p>
      </dgm:t>
    </dgm:pt>
    <dgm:pt modelId="{2C88F89C-C579-4A80-BC80-FEED854963C4}">
      <dgm:prSet phldrT="[Testo]" custT="1"/>
      <dgm:spPr/>
      <dgm:t>
        <a:bodyPr/>
        <a:lstStyle/>
        <a:p>
          <a:r>
            <a:rPr lang="it-IT" sz="2000" dirty="0" smtClean="0"/>
            <a:t>Prestare attenzione alle spiegazioni in classe</a:t>
          </a:r>
        </a:p>
      </dgm:t>
    </dgm:pt>
    <dgm:pt modelId="{35FBBC1A-848B-4B9A-A403-14A0790145DB}" type="parTrans" cxnId="{FABC5167-1E34-413C-8D81-6C3C5E8EC0F1}">
      <dgm:prSet/>
      <dgm:spPr/>
      <dgm:t>
        <a:bodyPr/>
        <a:lstStyle/>
        <a:p>
          <a:endParaRPr lang="it-IT" sz="2000"/>
        </a:p>
      </dgm:t>
    </dgm:pt>
    <dgm:pt modelId="{FDA16197-52A3-4409-BFBC-F0356EF8C6EB}" type="sibTrans" cxnId="{FABC5167-1E34-413C-8D81-6C3C5E8EC0F1}">
      <dgm:prSet/>
      <dgm:spPr/>
      <dgm:t>
        <a:bodyPr/>
        <a:lstStyle/>
        <a:p>
          <a:endParaRPr lang="it-IT" sz="2000"/>
        </a:p>
      </dgm:t>
    </dgm:pt>
    <dgm:pt modelId="{9DA1D3AB-D9C4-47E4-85B1-71FEED1D848A}">
      <dgm:prSet custT="1"/>
      <dgm:spPr/>
      <dgm:t>
        <a:bodyPr/>
        <a:lstStyle/>
        <a:p>
          <a:r>
            <a:rPr lang="it-IT" sz="2000" dirty="0" smtClean="0"/>
            <a:t>Richiedere spiegazioni orali</a:t>
          </a:r>
          <a:endParaRPr lang="it-IT" sz="2000" dirty="0"/>
        </a:p>
      </dgm:t>
    </dgm:pt>
    <dgm:pt modelId="{BF46CD01-C0D3-49A0-8222-61EC2714DB7F}" type="parTrans" cxnId="{63F577B8-601B-46CD-8EC4-28B03C6E9F6D}">
      <dgm:prSet/>
      <dgm:spPr/>
      <dgm:t>
        <a:bodyPr/>
        <a:lstStyle/>
        <a:p>
          <a:endParaRPr lang="it-IT" sz="2000"/>
        </a:p>
      </dgm:t>
    </dgm:pt>
    <dgm:pt modelId="{02867329-B93F-44B0-865C-1390F8452C49}" type="sibTrans" cxnId="{63F577B8-601B-46CD-8EC4-28B03C6E9F6D}">
      <dgm:prSet/>
      <dgm:spPr/>
      <dgm:t>
        <a:bodyPr/>
        <a:lstStyle/>
        <a:p>
          <a:endParaRPr lang="it-IT" sz="2000"/>
        </a:p>
      </dgm:t>
    </dgm:pt>
    <dgm:pt modelId="{A3A8E3A5-F34C-4183-A5CA-AD6EC80C8BF2}">
      <dgm:prSet custT="1"/>
      <dgm:spPr/>
      <dgm:t>
        <a:bodyPr/>
        <a:lstStyle/>
        <a:p>
          <a:r>
            <a:rPr lang="it-IT" sz="2000" dirty="0" smtClean="0"/>
            <a:t>Registrare le lezioni a scuola</a:t>
          </a:r>
          <a:endParaRPr lang="it-IT" sz="2000" dirty="0"/>
        </a:p>
      </dgm:t>
    </dgm:pt>
    <dgm:pt modelId="{DDE6B0D9-25F0-4487-865D-F66A1101BCF0}" type="parTrans" cxnId="{4681BE48-CB8A-47EE-A1C0-43190B59E65E}">
      <dgm:prSet/>
      <dgm:spPr/>
      <dgm:t>
        <a:bodyPr/>
        <a:lstStyle/>
        <a:p>
          <a:endParaRPr lang="it-IT" sz="2000"/>
        </a:p>
      </dgm:t>
    </dgm:pt>
    <dgm:pt modelId="{2B8AC8B3-9717-4D35-B4B3-F8599172C331}" type="sibTrans" cxnId="{4681BE48-CB8A-47EE-A1C0-43190B59E65E}">
      <dgm:prSet/>
      <dgm:spPr/>
      <dgm:t>
        <a:bodyPr/>
        <a:lstStyle/>
        <a:p>
          <a:endParaRPr lang="it-IT" sz="2000"/>
        </a:p>
      </dgm:t>
    </dgm:pt>
    <dgm:pt modelId="{2D97D0C1-0410-46CC-9FC0-ED77729DF846}">
      <dgm:prSet custT="1"/>
      <dgm:spPr/>
      <dgm:t>
        <a:bodyPr/>
        <a:lstStyle/>
        <a:p>
          <a:r>
            <a:rPr lang="it-IT" sz="2000" dirty="0" smtClean="0"/>
            <a:t>Trasformare le pagine del libro in formato audio per poi ascoltarle</a:t>
          </a:r>
          <a:endParaRPr lang="it-IT" sz="2000" dirty="0"/>
        </a:p>
      </dgm:t>
    </dgm:pt>
    <dgm:pt modelId="{37BE0362-05F7-489C-90B4-67B2D81B9718}" type="parTrans" cxnId="{3BC525B4-8C90-4DCB-A2AF-0ABE38C5C1B3}">
      <dgm:prSet/>
      <dgm:spPr/>
      <dgm:t>
        <a:bodyPr/>
        <a:lstStyle/>
        <a:p>
          <a:endParaRPr lang="it-IT" sz="2000"/>
        </a:p>
      </dgm:t>
    </dgm:pt>
    <dgm:pt modelId="{FE975029-7BF6-4110-BB35-DE105C93DE94}" type="sibTrans" cxnId="{3BC525B4-8C90-4DCB-A2AF-0ABE38C5C1B3}">
      <dgm:prSet/>
      <dgm:spPr/>
      <dgm:t>
        <a:bodyPr/>
        <a:lstStyle/>
        <a:p>
          <a:endParaRPr lang="it-IT" sz="2000"/>
        </a:p>
      </dgm:t>
    </dgm:pt>
    <dgm:pt modelId="{3F40CB76-DD69-4FC4-B40B-2F2ADEBF8D7B}">
      <dgm:prSet custT="1"/>
      <dgm:spPr/>
      <dgm:t>
        <a:bodyPr/>
        <a:lstStyle/>
        <a:p>
          <a:r>
            <a:rPr lang="it-IT" sz="2000" dirty="0" smtClean="0"/>
            <a:t>Usare la sintesi vocale e utilizzare audiolibri</a:t>
          </a:r>
          <a:endParaRPr lang="it-IT" sz="2000" dirty="0"/>
        </a:p>
      </dgm:t>
    </dgm:pt>
    <dgm:pt modelId="{549A5EA4-D98F-4EED-B898-9F4DB0A5E641}" type="parTrans" cxnId="{33C41591-0E44-4D6D-B0E0-31643A3BF431}">
      <dgm:prSet/>
      <dgm:spPr/>
      <dgm:t>
        <a:bodyPr/>
        <a:lstStyle/>
        <a:p>
          <a:endParaRPr lang="it-IT" sz="2000"/>
        </a:p>
      </dgm:t>
    </dgm:pt>
    <dgm:pt modelId="{1BBBD565-3A16-481A-BB7E-B675361C4203}" type="sibTrans" cxnId="{33C41591-0E44-4D6D-B0E0-31643A3BF431}">
      <dgm:prSet/>
      <dgm:spPr/>
      <dgm:t>
        <a:bodyPr/>
        <a:lstStyle/>
        <a:p>
          <a:endParaRPr lang="it-IT" sz="2000"/>
        </a:p>
      </dgm:t>
    </dgm:pt>
    <dgm:pt modelId="{D772D78D-CE66-4331-A650-8D2D729E4B75}">
      <dgm:prSet custT="1"/>
      <dgm:spPr/>
      <dgm:t>
        <a:bodyPr/>
        <a:lstStyle/>
        <a:p>
          <a:r>
            <a:rPr lang="it-IT" sz="2000" dirty="0" smtClean="0"/>
            <a:t>Accompagnare grafici e diagrammi con spiegazioni scritte in generale</a:t>
          </a:r>
          <a:endParaRPr lang="it-IT" sz="2000" dirty="0"/>
        </a:p>
      </dgm:t>
    </dgm:pt>
    <dgm:pt modelId="{0587F22A-C0BD-415A-9300-7D2C2F44A4C0}">
      <dgm:prSet custT="1"/>
      <dgm:spPr/>
      <dgm:t>
        <a:bodyPr/>
        <a:lstStyle/>
        <a:p>
          <a:r>
            <a:rPr lang="it-IT" sz="2000" dirty="0" smtClean="0"/>
            <a:t>Prendere nota delle istruzioni e dei compiti</a:t>
          </a:r>
          <a:endParaRPr lang="it-IT" sz="2000" dirty="0"/>
        </a:p>
      </dgm:t>
    </dgm:pt>
    <dgm:pt modelId="{AEA2F4B0-E5DF-467A-956F-A576874B9F7B}">
      <dgm:prSet custT="1"/>
      <dgm:spPr/>
      <dgm:t>
        <a:bodyPr/>
        <a:lstStyle/>
        <a:p>
          <a:r>
            <a:rPr lang="it-IT" sz="2000" dirty="0" smtClean="0"/>
            <a:t>Riassumere quanto si è letto</a:t>
          </a:r>
          <a:endParaRPr lang="it-IT" sz="2000" dirty="0"/>
        </a:p>
      </dgm:t>
    </dgm:pt>
    <dgm:pt modelId="{0336DCFC-5205-4EB6-9D80-2FAA23F45734}">
      <dgm:prSet custT="1"/>
      <dgm:spPr/>
      <dgm:t>
        <a:bodyPr/>
        <a:lstStyle/>
        <a:p>
          <a:r>
            <a:rPr lang="it-IT" sz="2000" dirty="0" smtClean="0"/>
            <a:t>Prendere appunti in classe e rileggerli a casa</a:t>
          </a:r>
        </a:p>
      </dgm:t>
    </dgm:pt>
    <dgm:pt modelId="{15EC181D-5F1B-4309-B759-969327B26775}">
      <dgm:prSet custT="1"/>
      <dgm:spPr/>
      <dgm:t>
        <a:bodyPr/>
        <a:lstStyle/>
        <a:p>
          <a:r>
            <a:rPr lang="it-IT" sz="3200" b="1" dirty="0" err="1" smtClean="0">
              <a:solidFill>
                <a:srgbClr val="FFFF00"/>
              </a:solidFill>
              <a:effectLst>
                <a:outerShdw blurRad="38100" dist="38100" dir="2700000" algn="tl">
                  <a:srgbClr val="000000">
                    <a:alpha val="43137"/>
                  </a:srgbClr>
                </a:outerShdw>
              </a:effectLst>
            </a:rPr>
            <a:t>Visivo-non</a:t>
          </a:r>
          <a:r>
            <a:rPr lang="it-IT" sz="3200" b="1" dirty="0" smtClean="0">
              <a:solidFill>
                <a:srgbClr val="FFFF00"/>
              </a:solidFill>
              <a:effectLst>
                <a:outerShdw blurRad="38100" dist="38100" dir="2700000" algn="tl">
                  <a:srgbClr val="000000">
                    <a:alpha val="43137"/>
                  </a:srgbClr>
                </a:outerShdw>
              </a:effectLst>
            </a:rPr>
            <a:t> verbale</a:t>
          </a:r>
          <a:endParaRPr lang="it-IT" sz="3200" b="1" dirty="0">
            <a:solidFill>
              <a:srgbClr val="FFFF00"/>
            </a:solidFill>
            <a:effectLst>
              <a:outerShdw blurRad="38100" dist="38100" dir="2700000" algn="tl">
                <a:srgbClr val="000000">
                  <a:alpha val="43137"/>
                </a:srgbClr>
              </a:outerShdw>
            </a:effectLst>
          </a:endParaRPr>
        </a:p>
      </dgm:t>
    </dgm:pt>
    <dgm:pt modelId="{ECCBA87A-4D25-4A6D-85E7-F46D95F3B1A9}" type="sibTrans" cxnId="{4BF7A633-801B-4AD8-A9A5-BC3269606CBE}">
      <dgm:prSet/>
      <dgm:spPr/>
      <dgm:t>
        <a:bodyPr/>
        <a:lstStyle/>
        <a:p>
          <a:endParaRPr lang="it-IT" sz="2000"/>
        </a:p>
      </dgm:t>
    </dgm:pt>
    <dgm:pt modelId="{05D1B39A-700F-4BE2-AB28-BC40649CD908}" type="parTrans" cxnId="{4BF7A633-801B-4AD8-A9A5-BC3269606CBE}">
      <dgm:prSet/>
      <dgm:spPr/>
      <dgm:t>
        <a:bodyPr/>
        <a:lstStyle/>
        <a:p>
          <a:endParaRPr lang="it-IT" sz="2000"/>
        </a:p>
      </dgm:t>
    </dgm:pt>
    <dgm:pt modelId="{667F4FB4-8749-4FA4-A325-9D2EF3766FDF}" type="sibTrans" cxnId="{001E3D5D-C028-41A9-A1A9-65B8275ACD6B}">
      <dgm:prSet/>
      <dgm:spPr/>
      <dgm:t>
        <a:bodyPr/>
        <a:lstStyle/>
        <a:p>
          <a:endParaRPr lang="it-IT" sz="2000"/>
        </a:p>
      </dgm:t>
    </dgm:pt>
    <dgm:pt modelId="{23A85032-D81B-4825-8F37-3B7A7E38B4CC}" type="parTrans" cxnId="{001E3D5D-C028-41A9-A1A9-65B8275ACD6B}">
      <dgm:prSet/>
      <dgm:spPr/>
      <dgm:t>
        <a:bodyPr/>
        <a:lstStyle/>
        <a:p>
          <a:endParaRPr lang="it-IT" sz="2000"/>
        </a:p>
      </dgm:t>
    </dgm:pt>
    <dgm:pt modelId="{A99ABE2D-1B81-4746-B0AC-6E187B2FDA14}" type="sibTrans" cxnId="{C13986F3-8B7B-4BC7-8AA0-2B2451E10450}">
      <dgm:prSet/>
      <dgm:spPr/>
      <dgm:t>
        <a:bodyPr/>
        <a:lstStyle/>
        <a:p>
          <a:endParaRPr lang="it-IT" sz="2000"/>
        </a:p>
      </dgm:t>
    </dgm:pt>
    <dgm:pt modelId="{7DDF7A3C-F1EE-4C97-9A2A-E4997D5432CC}" type="parTrans" cxnId="{C13986F3-8B7B-4BC7-8AA0-2B2451E10450}">
      <dgm:prSet/>
      <dgm:spPr/>
      <dgm:t>
        <a:bodyPr/>
        <a:lstStyle/>
        <a:p>
          <a:endParaRPr lang="it-IT" sz="2000"/>
        </a:p>
      </dgm:t>
    </dgm:pt>
    <dgm:pt modelId="{F063E51C-47A1-4483-8A1C-ADA672109CD7}" type="sibTrans" cxnId="{A54ACCA7-B86E-42D2-A8D2-6B1EE3B91901}">
      <dgm:prSet/>
      <dgm:spPr/>
      <dgm:t>
        <a:bodyPr/>
        <a:lstStyle/>
        <a:p>
          <a:endParaRPr lang="it-IT" sz="2000"/>
        </a:p>
      </dgm:t>
    </dgm:pt>
    <dgm:pt modelId="{22A227C6-C0B7-406C-A0FF-2A57655BE3AB}" type="parTrans" cxnId="{A54ACCA7-B86E-42D2-A8D2-6B1EE3B91901}">
      <dgm:prSet/>
      <dgm:spPr/>
      <dgm:t>
        <a:bodyPr/>
        <a:lstStyle/>
        <a:p>
          <a:endParaRPr lang="it-IT" sz="2000"/>
        </a:p>
      </dgm:t>
    </dgm:pt>
    <dgm:pt modelId="{88C0B876-3A3A-464C-85A0-FF64AA7D1D80}" type="sibTrans" cxnId="{2BC42069-6D25-4BD5-A12A-4EA9DCCE0EB3}">
      <dgm:prSet/>
      <dgm:spPr/>
      <dgm:t>
        <a:bodyPr/>
        <a:lstStyle/>
        <a:p>
          <a:endParaRPr lang="it-IT" sz="2000"/>
        </a:p>
      </dgm:t>
    </dgm:pt>
    <dgm:pt modelId="{1C536736-E98F-4AAE-909E-F40637D8A4CD}" type="parTrans" cxnId="{2BC42069-6D25-4BD5-A12A-4EA9DCCE0EB3}">
      <dgm:prSet/>
      <dgm:spPr/>
      <dgm:t>
        <a:bodyPr/>
        <a:lstStyle/>
        <a:p>
          <a:endParaRPr lang="it-IT" sz="2000"/>
        </a:p>
      </dgm:t>
    </dgm:pt>
    <dgm:pt modelId="{5DE8B4CC-C6D6-4C5B-98FD-1F80267A763F}" type="pres">
      <dgm:prSet presAssocID="{F003FDB8-E887-4AAE-A4C7-60E6AED32002}" presName="Name0" presStyleCnt="0">
        <dgm:presLayoutVars>
          <dgm:dir/>
          <dgm:animLvl val="lvl"/>
          <dgm:resizeHandles val="exact"/>
        </dgm:presLayoutVars>
      </dgm:prSet>
      <dgm:spPr/>
      <dgm:t>
        <a:bodyPr/>
        <a:lstStyle/>
        <a:p>
          <a:endParaRPr lang="it-IT"/>
        </a:p>
      </dgm:t>
    </dgm:pt>
    <dgm:pt modelId="{68B95CA2-3B85-4450-9C5E-C3733F4985C7}" type="pres">
      <dgm:prSet presAssocID="{4D864EDB-7638-417B-ABDF-11DBB08B2738}" presName="linNode" presStyleCnt="0"/>
      <dgm:spPr/>
    </dgm:pt>
    <dgm:pt modelId="{77E11080-FA54-4A02-85BE-A9A7803065D5}" type="pres">
      <dgm:prSet presAssocID="{4D864EDB-7638-417B-ABDF-11DBB08B2738}" presName="parentText" presStyleLbl="node1" presStyleIdx="0" presStyleCnt="2" custLinFactNeighborY="-45">
        <dgm:presLayoutVars>
          <dgm:chMax val="1"/>
          <dgm:bulletEnabled val="1"/>
        </dgm:presLayoutVars>
      </dgm:prSet>
      <dgm:spPr/>
      <dgm:t>
        <a:bodyPr/>
        <a:lstStyle/>
        <a:p>
          <a:endParaRPr lang="it-IT"/>
        </a:p>
      </dgm:t>
    </dgm:pt>
    <dgm:pt modelId="{5E8EFCF0-679A-4558-9D2E-B7ACBF26E84B}" type="pres">
      <dgm:prSet presAssocID="{4D864EDB-7638-417B-ABDF-11DBB08B2738}" presName="descendantText" presStyleLbl="alignAccFollowNode1" presStyleIdx="0" presStyleCnt="2">
        <dgm:presLayoutVars>
          <dgm:bulletEnabled val="1"/>
        </dgm:presLayoutVars>
      </dgm:prSet>
      <dgm:spPr/>
      <dgm:t>
        <a:bodyPr/>
        <a:lstStyle/>
        <a:p>
          <a:endParaRPr lang="it-IT"/>
        </a:p>
      </dgm:t>
    </dgm:pt>
    <dgm:pt modelId="{AB40A765-AFCA-48C0-B1EC-F3049597DF42}" type="pres">
      <dgm:prSet presAssocID="{47EA7F4C-D9EF-4EE7-B853-6FB3FA1FC71E}" presName="sp" presStyleCnt="0"/>
      <dgm:spPr/>
    </dgm:pt>
    <dgm:pt modelId="{D1E1B687-E2C9-4F0E-941C-4353559DFB5D}" type="pres">
      <dgm:prSet presAssocID="{15EC181D-5F1B-4309-B759-969327B26775}" presName="linNode" presStyleCnt="0"/>
      <dgm:spPr/>
    </dgm:pt>
    <dgm:pt modelId="{D00F3F7F-ABDB-48E8-BC4E-671D8C98C481}" type="pres">
      <dgm:prSet presAssocID="{15EC181D-5F1B-4309-B759-969327B26775}" presName="parentText" presStyleLbl="node1" presStyleIdx="1" presStyleCnt="2">
        <dgm:presLayoutVars>
          <dgm:chMax val="1"/>
          <dgm:bulletEnabled val="1"/>
        </dgm:presLayoutVars>
      </dgm:prSet>
      <dgm:spPr/>
      <dgm:t>
        <a:bodyPr/>
        <a:lstStyle/>
        <a:p>
          <a:endParaRPr lang="it-IT"/>
        </a:p>
      </dgm:t>
    </dgm:pt>
    <dgm:pt modelId="{45BCE797-5FCC-4BF6-BEB0-962436FD85D2}" type="pres">
      <dgm:prSet presAssocID="{15EC181D-5F1B-4309-B759-969327B26775}" presName="descendantText" presStyleLbl="alignAccFollowNode1" presStyleIdx="1" presStyleCnt="2">
        <dgm:presLayoutVars>
          <dgm:bulletEnabled val="1"/>
        </dgm:presLayoutVars>
      </dgm:prSet>
      <dgm:spPr/>
      <dgm:t>
        <a:bodyPr/>
        <a:lstStyle/>
        <a:p>
          <a:endParaRPr lang="it-IT"/>
        </a:p>
      </dgm:t>
    </dgm:pt>
  </dgm:ptLst>
  <dgm:cxnLst>
    <dgm:cxn modelId="{9BA2F6DF-35B5-4CD5-B7C3-AC8C5CD91D95}" type="presOf" srcId="{2D97D0C1-0410-46CC-9FC0-ED77729DF846}" destId="{5E8EFCF0-679A-4558-9D2E-B7ACBF26E84B}" srcOrd="0" destOrd="3" presId="urn:microsoft.com/office/officeart/2005/8/layout/vList5"/>
    <dgm:cxn modelId="{A54ACCA7-B86E-42D2-A8D2-6B1EE3B91901}" srcId="{15EC181D-5F1B-4309-B759-969327B26775}" destId="{AEA2F4B0-E5DF-467A-956F-A576874B9F7B}" srcOrd="1" destOrd="0" parTransId="{22A227C6-C0B7-406C-A0FF-2A57655BE3AB}" sibTransId="{F063E51C-47A1-4483-8A1C-ADA672109CD7}"/>
    <dgm:cxn modelId="{B99CCCD7-D181-46DB-B61A-2B4552B30532}" type="presOf" srcId="{3F40CB76-DD69-4FC4-B40B-2F2ADEBF8D7B}" destId="{5E8EFCF0-679A-4558-9D2E-B7ACBF26E84B}" srcOrd="0" destOrd="4" presId="urn:microsoft.com/office/officeart/2005/8/layout/vList5"/>
    <dgm:cxn modelId="{68AD0F2D-B7E7-4643-9CCF-F98B5861994B}" type="presOf" srcId="{15EC181D-5F1B-4309-B759-969327B26775}" destId="{D00F3F7F-ABDB-48E8-BC4E-671D8C98C481}" srcOrd="0" destOrd="0" presId="urn:microsoft.com/office/officeart/2005/8/layout/vList5"/>
    <dgm:cxn modelId="{33C41591-0E44-4D6D-B0E0-31643A3BF431}" srcId="{4D864EDB-7638-417B-ABDF-11DBB08B2738}" destId="{3F40CB76-DD69-4FC4-B40B-2F2ADEBF8D7B}" srcOrd="4" destOrd="0" parTransId="{549A5EA4-D98F-4EED-B898-9F4DB0A5E641}" sibTransId="{1BBBD565-3A16-481A-BB7E-B675361C4203}"/>
    <dgm:cxn modelId="{001E3D5D-C028-41A9-A1A9-65B8275ACD6B}" srcId="{15EC181D-5F1B-4309-B759-969327B26775}" destId="{D772D78D-CE66-4331-A650-8D2D729E4B75}" srcOrd="3" destOrd="0" parTransId="{23A85032-D81B-4825-8F37-3B7A7E38B4CC}" sibTransId="{667F4FB4-8749-4FA4-A325-9D2EF3766FDF}"/>
    <dgm:cxn modelId="{F0C17121-8A2C-4257-A720-57AE32130690}" srcId="{F003FDB8-E887-4AAE-A4C7-60E6AED32002}" destId="{4D864EDB-7638-417B-ABDF-11DBB08B2738}" srcOrd="0" destOrd="0" parTransId="{F16B56F1-F2FE-4F7D-BC6E-448ACD1A7D9D}" sibTransId="{47EA7F4C-D9EF-4EE7-B853-6FB3FA1FC71E}"/>
    <dgm:cxn modelId="{C13986F3-8B7B-4BC7-8AA0-2B2451E10450}" srcId="{15EC181D-5F1B-4309-B759-969327B26775}" destId="{0587F22A-C0BD-415A-9300-7D2C2F44A4C0}" srcOrd="2" destOrd="0" parTransId="{7DDF7A3C-F1EE-4C97-9A2A-E4997D5432CC}" sibTransId="{A99ABE2D-1B81-4746-B0AC-6E187B2FDA14}"/>
    <dgm:cxn modelId="{4681BE48-CB8A-47EE-A1C0-43190B59E65E}" srcId="{4D864EDB-7638-417B-ABDF-11DBB08B2738}" destId="{A3A8E3A5-F34C-4183-A5CA-AD6EC80C8BF2}" srcOrd="2" destOrd="0" parTransId="{DDE6B0D9-25F0-4487-865D-F66A1101BCF0}" sibTransId="{2B8AC8B3-9717-4D35-B4B3-F8599172C331}"/>
    <dgm:cxn modelId="{99C02981-FDA3-4CB6-BCE3-FC105E824E70}" type="presOf" srcId="{0336DCFC-5205-4EB6-9D80-2FAA23F45734}" destId="{45BCE797-5FCC-4BF6-BEB0-962436FD85D2}" srcOrd="0" destOrd="0" presId="urn:microsoft.com/office/officeart/2005/8/layout/vList5"/>
    <dgm:cxn modelId="{D3BD3D0E-1CB2-4EDE-83C1-3916685BDF99}" type="presOf" srcId="{AEA2F4B0-E5DF-467A-956F-A576874B9F7B}" destId="{45BCE797-5FCC-4BF6-BEB0-962436FD85D2}" srcOrd="0" destOrd="1" presId="urn:microsoft.com/office/officeart/2005/8/layout/vList5"/>
    <dgm:cxn modelId="{E70F943D-3757-4B34-8048-8D2426F19E5B}" type="presOf" srcId="{F003FDB8-E887-4AAE-A4C7-60E6AED32002}" destId="{5DE8B4CC-C6D6-4C5B-98FD-1F80267A763F}" srcOrd="0" destOrd="0" presId="urn:microsoft.com/office/officeart/2005/8/layout/vList5"/>
    <dgm:cxn modelId="{2BC42069-6D25-4BD5-A12A-4EA9DCCE0EB3}" srcId="{15EC181D-5F1B-4309-B759-969327B26775}" destId="{0336DCFC-5205-4EB6-9D80-2FAA23F45734}" srcOrd="0" destOrd="0" parTransId="{1C536736-E98F-4AAE-909E-F40637D8A4CD}" sibTransId="{88C0B876-3A3A-464C-85A0-FF64AA7D1D80}"/>
    <dgm:cxn modelId="{757FE37F-AC98-43E7-98EC-0512D9CE2F0C}" type="presOf" srcId="{D772D78D-CE66-4331-A650-8D2D729E4B75}" destId="{45BCE797-5FCC-4BF6-BEB0-962436FD85D2}" srcOrd="0" destOrd="3" presId="urn:microsoft.com/office/officeart/2005/8/layout/vList5"/>
    <dgm:cxn modelId="{4BF7A633-801B-4AD8-A9A5-BC3269606CBE}" srcId="{F003FDB8-E887-4AAE-A4C7-60E6AED32002}" destId="{15EC181D-5F1B-4309-B759-969327B26775}" srcOrd="1" destOrd="0" parTransId="{05D1B39A-700F-4BE2-AB28-BC40649CD908}" sibTransId="{ECCBA87A-4D25-4A6D-85E7-F46D95F3B1A9}"/>
    <dgm:cxn modelId="{3BC525B4-8C90-4DCB-A2AF-0ABE38C5C1B3}" srcId="{4D864EDB-7638-417B-ABDF-11DBB08B2738}" destId="{2D97D0C1-0410-46CC-9FC0-ED77729DF846}" srcOrd="3" destOrd="0" parTransId="{37BE0362-05F7-489C-90B4-67B2D81B9718}" sibTransId="{FE975029-7BF6-4110-BB35-DE105C93DE94}"/>
    <dgm:cxn modelId="{46CEF7BF-8726-4861-893E-A62AD650FD41}" type="presOf" srcId="{9DA1D3AB-D9C4-47E4-85B1-71FEED1D848A}" destId="{5E8EFCF0-679A-4558-9D2E-B7ACBF26E84B}" srcOrd="0" destOrd="1" presId="urn:microsoft.com/office/officeart/2005/8/layout/vList5"/>
    <dgm:cxn modelId="{F0FE3702-DC69-41DA-9C14-AF345ACE6074}" type="presOf" srcId="{0587F22A-C0BD-415A-9300-7D2C2F44A4C0}" destId="{45BCE797-5FCC-4BF6-BEB0-962436FD85D2}" srcOrd="0" destOrd="2" presId="urn:microsoft.com/office/officeart/2005/8/layout/vList5"/>
    <dgm:cxn modelId="{FABC5167-1E34-413C-8D81-6C3C5E8EC0F1}" srcId="{4D864EDB-7638-417B-ABDF-11DBB08B2738}" destId="{2C88F89C-C579-4A80-BC80-FEED854963C4}" srcOrd="0" destOrd="0" parTransId="{35FBBC1A-848B-4B9A-A403-14A0790145DB}" sibTransId="{FDA16197-52A3-4409-BFBC-F0356EF8C6EB}"/>
    <dgm:cxn modelId="{0B20A7F3-E018-47E8-A994-D1CEC85B2E6E}" type="presOf" srcId="{4D864EDB-7638-417B-ABDF-11DBB08B2738}" destId="{77E11080-FA54-4A02-85BE-A9A7803065D5}" srcOrd="0" destOrd="0" presId="urn:microsoft.com/office/officeart/2005/8/layout/vList5"/>
    <dgm:cxn modelId="{A3A92A90-93B5-4954-AE60-DBD0F1BF6836}" type="presOf" srcId="{A3A8E3A5-F34C-4183-A5CA-AD6EC80C8BF2}" destId="{5E8EFCF0-679A-4558-9D2E-B7ACBF26E84B}" srcOrd="0" destOrd="2" presId="urn:microsoft.com/office/officeart/2005/8/layout/vList5"/>
    <dgm:cxn modelId="{10B89D4A-6334-41BF-9A95-A8C3DBD7442D}" type="presOf" srcId="{2C88F89C-C579-4A80-BC80-FEED854963C4}" destId="{5E8EFCF0-679A-4558-9D2E-B7ACBF26E84B}" srcOrd="0" destOrd="0" presId="urn:microsoft.com/office/officeart/2005/8/layout/vList5"/>
    <dgm:cxn modelId="{63F577B8-601B-46CD-8EC4-28B03C6E9F6D}" srcId="{4D864EDB-7638-417B-ABDF-11DBB08B2738}" destId="{9DA1D3AB-D9C4-47E4-85B1-71FEED1D848A}" srcOrd="1" destOrd="0" parTransId="{BF46CD01-C0D3-49A0-8222-61EC2714DB7F}" sibTransId="{02867329-B93F-44B0-865C-1390F8452C49}"/>
    <dgm:cxn modelId="{255B616F-86CF-407F-85D5-26632F36902E}" type="presParOf" srcId="{5DE8B4CC-C6D6-4C5B-98FD-1F80267A763F}" destId="{68B95CA2-3B85-4450-9C5E-C3733F4985C7}" srcOrd="0" destOrd="0" presId="urn:microsoft.com/office/officeart/2005/8/layout/vList5"/>
    <dgm:cxn modelId="{BED94BD4-24E1-4EE6-BC7D-0067F90D461D}" type="presParOf" srcId="{68B95CA2-3B85-4450-9C5E-C3733F4985C7}" destId="{77E11080-FA54-4A02-85BE-A9A7803065D5}" srcOrd="0" destOrd="0" presId="urn:microsoft.com/office/officeart/2005/8/layout/vList5"/>
    <dgm:cxn modelId="{95F23E22-D890-4CC2-9637-2ABFB993983A}" type="presParOf" srcId="{68B95CA2-3B85-4450-9C5E-C3733F4985C7}" destId="{5E8EFCF0-679A-4558-9D2E-B7ACBF26E84B}" srcOrd="1" destOrd="0" presId="urn:microsoft.com/office/officeart/2005/8/layout/vList5"/>
    <dgm:cxn modelId="{110C611B-89F1-4672-8EB4-C52D5052548F}" type="presParOf" srcId="{5DE8B4CC-C6D6-4C5B-98FD-1F80267A763F}" destId="{AB40A765-AFCA-48C0-B1EC-F3049597DF42}" srcOrd="1" destOrd="0" presId="urn:microsoft.com/office/officeart/2005/8/layout/vList5"/>
    <dgm:cxn modelId="{343F6549-0BB6-41B0-B7A9-77F435B7D7C1}" type="presParOf" srcId="{5DE8B4CC-C6D6-4C5B-98FD-1F80267A763F}" destId="{D1E1B687-E2C9-4F0E-941C-4353559DFB5D}" srcOrd="2" destOrd="0" presId="urn:microsoft.com/office/officeart/2005/8/layout/vList5"/>
    <dgm:cxn modelId="{1A1CBFD7-B63E-443B-BB1B-DC836DC297B2}" type="presParOf" srcId="{D1E1B687-E2C9-4F0E-941C-4353559DFB5D}" destId="{D00F3F7F-ABDB-48E8-BC4E-671D8C98C481}" srcOrd="0" destOrd="0" presId="urn:microsoft.com/office/officeart/2005/8/layout/vList5"/>
    <dgm:cxn modelId="{1C144E54-83B5-41F3-8F0B-DF7D71EBF016}" type="presParOf" srcId="{D1E1B687-E2C9-4F0E-941C-4353559DFB5D}" destId="{45BCE797-5FCC-4BF6-BEB0-962436FD85D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F003FDB8-E887-4AAE-A4C7-60E6AED3200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t-IT"/>
        </a:p>
      </dgm:t>
    </dgm:pt>
    <dgm:pt modelId="{4D864EDB-7638-417B-ABDF-11DBB08B2738}">
      <dgm:prSet phldrT="[Testo]" custT="1"/>
      <dgm:spPr/>
      <dgm:t>
        <a:bodyPr/>
        <a:lstStyle/>
        <a:p>
          <a:r>
            <a:rPr lang="it-IT" sz="3200" b="1" dirty="0" smtClean="0">
              <a:solidFill>
                <a:srgbClr val="FFFF00"/>
              </a:solidFill>
              <a:effectLst>
                <a:outerShdw blurRad="38100" dist="38100" dir="2700000" algn="tl">
                  <a:srgbClr val="000000">
                    <a:alpha val="43137"/>
                  </a:srgbClr>
                </a:outerShdw>
              </a:effectLst>
            </a:rPr>
            <a:t>Visivo-verbale</a:t>
          </a:r>
        </a:p>
      </dgm:t>
    </dgm:pt>
    <dgm:pt modelId="{F16B56F1-F2FE-4F7D-BC6E-448ACD1A7D9D}" type="parTrans" cxnId="{F0C17121-8A2C-4257-A720-57AE32130690}">
      <dgm:prSet/>
      <dgm:spPr/>
      <dgm:t>
        <a:bodyPr/>
        <a:lstStyle/>
        <a:p>
          <a:endParaRPr lang="it-IT" sz="1800"/>
        </a:p>
      </dgm:t>
    </dgm:pt>
    <dgm:pt modelId="{47EA7F4C-D9EF-4EE7-B853-6FB3FA1FC71E}" type="sibTrans" cxnId="{F0C17121-8A2C-4257-A720-57AE32130690}">
      <dgm:prSet/>
      <dgm:spPr/>
      <dgm:t>
        <a:bodyPr/>
        <a:lstStyle/>
        <a:p>
          <a:endParaRPr lang="it-IT" sz="1800"/>
        </a:p>
      </dgm:t>
    </dgm:pt>
    <dgm:pt modelId="{2C88F89C-C579-4A80-BC80-FEED854963C4}">
      <dgm:prSet phldrT="[Testo]" custT="1"/>
      <dgm:spPr/>
      <dgm:t>
        <a:bodyPr/>
        <a:lstStyle/>
        <a:p>
          <a:r>
            <a:rPr lang="it-IT" sz="2000" dirty="0" smtClean="0"/>
            <a:t>Usare disegni, mappe multimediali in cui inserire parole-chiave, immagini e grafici</a:t>
          </a:r>
        </a:p>
      </dgm:t>
    </dgm:pt>
    <dgm:pt modelId="{35FBBC1A-848B-4B9A-A403-14A0790145DB}" type="parTrans" cxnId="{FABC5167-1E34-413C-8D81-6C3C5E8EC0F1}">
      <dgm:prSet/>
      <dgm:spPr/>
      <dgm:t>
        <a:bodyPr/>
        <a:lstStyle/>
        <a:p>
          <a:endParaRPr lang="it-IT" sz="1800"/>
        </a:p>
      </dgm:t>
    </dgm:pt>
    <dgm:pt modelId="{FDA16197-52A3-4409-BFBC-F0356EF8C6EB}" type="sibTrans" cxnId="{FABC5167-1E34-413C-8D81-6C3C5E8EC0F1}">
      <dgm:prSet/>
      <dgm:spPr/>
      <dgm:t>
        <a:bodyPr/>
        <a:lstStyle/>
        <a:p>
          <a:endParaRPr lang="it-IT" sz="1800"/>
        </a:p>
      </dgm:t>
    </dgm:pt>
    <dgm:pt modelId="{15EC181D-5F1B-4309-B759-969327B26775}">
      <dgm:prSet custT="1"/>
      <dgm:spPr/>
      <dgm:t>
        <a:bodyPr/>
        <a:lstStyle/>
        <a:p>
          <a:r>
            <a:rPr lang="it-IT" sz="3200" b="1" dirty="0" smtClean="0">
              <a:solidFill>
                <a:srgbClr val="FFFF00"/>
              </a:solidFill>
              <a:effectLst>
                <a:outerShdw blurRad="38100" dist="38100" dir="2700000" algn="tl">
                  <a:srgbClr val="000000">
                    <a:alpha val="43137"/>
                  </a:srgbClr>
                </a:outerShdw>
              </a:effectLst>
            </a:rPr>
            <a:t>Cinestesico</a:t>
          </a:r>
          <a:endParaRPr lang="it-IT" sz="3200" b="1" dirty="0">
            <a:solidFill>
              <a:srgbClr val="FFFF00"/>
            </a:solidFill>
            <a:effectLst>
              <a:outerShdw blurRad="38100" dist="38100" dir="2700000" algn="tl">
                <a:srgbClr val="000000">
                  <a:alpha val="43137"/>
                </a:srgbClr>
              </a:outerShdw>
            </a:effectLst>
          </a:endParaRPr>
        </a:p>
      </dgm:t>
    </dgm:pt>
    <dgm:pt modelId="{05D1B39A-700F-4BE2-AB28-BC40649CD908}" type="parTrans" cxnId="{4BF7A633-801B-4AD8-A9A5-BC3269606CBE}">
      <dgm:prSet/>
      <dgm:spPr/>
      <dgm:t>
        <a:bodyPr/>
        <a:lstStyle/>
        <a:p>
          <a:endParaRPr lang="it-IT" sz="1800"/>
        </a:p>
      </dgm:t>
    </dgm:pt>
    <dgm:pt modelId="{ECCBA87A-4D25-4A6D-85E7-F46D95F3B1A9}" type="sibTrans" cxnId="{4BF7A633-801B-4AD8-A9A5-BC3269606CBE}">
      <dgm:prSet/>
      <dgm:spPr/>
      <dgm:t>
        <a:bodyPr/>
        <a:lstStyle/>
        <a:p>
          <a:endParaRPr lang="it-IT" sz="1800"/>
        </a:p>
      </dgm:t>
    </dgm:pt>
    <dgm:pt modelId="{0336DCFC-5205-4EB6-9D80-2FAA23F45734}">
      <dgm:prSet custT="1"/>
      <dgm:spPr/>
      <dgm:t>
        <a:bodyPr/>
        <a:lstStyle/>
        <a:p>
          <a:r>
            <a:rPr lang="it-IT" sz="2000" dirty="0" smtClean="0"/>
            <a:t>Fare prove nelle materie in cui è possibile trasformare in pratica ciò che si deve studiare</a:t>
          </a:r>
        </a:p>
      </dgm:t>
    </dgm:pt>
    <dgm:pt modelId="{1C536736-E98F-4AAE-909E-F40637D8A4CD}" type="parTrans" cxnId="{2BC42069-6D25-4BD5-A12A-4EA9DCCE0EB3}">
      <dgm:prSet/>
      <dgm:spPr/>
      <dgm:t>
        <a:bodyPr/>
        <a:lstStyle/>
        <a:p>
          <a:endParaRPr lang="it-IT" sz="1800"/>
        </a:p>
      </dgm:t>
    </dgm:pt>
    <dgm:pt modelId="{88C0B876-3A3A-464C-85A0-FF64AA7D1D80}" type="sibTrans" cxnId="{2BC42069-6D25-4BD5-A12A-4EA9DCCE0EB3}">
      <dgm:prSet/>
      <dgm:spPr/>
      <dgm:t>
        <a:bodyPr/>
        <a:lstStyle/>
        <a:p>
          <a:endParaRPr lang="it-IT" sz="1800"/>
        </a:p>
      </dgm:t>
    </dgm:pt>
    <dgm:pt modelId="{19445ED2-6036-4E1A-8B66-EB23F9C9877A}">
      <dgm:prSet custT="1"/>
      <dgm:spPr/>
      <dgm:t>
        <a:bodyPr/>
        <a:lstStyle/>
        <a:p>
          <a:r>
            <a:rPr lang="it-IT" sz="2000" dirty="0" smtClean="0"/>
            <a:t>Usare colori nel testo per evidenziare le parole chiave e nelle mappe multimediali per differenziare i diversi contenuti e livelli gerarchici</a:t>
          </a:r>
          <a:endParaRPr lang="it-IT" sz="2000" dirty="0"/>
        </a:p>
      </dgm:t>
    </dgm:pt>
    <dgm:pt modelId="{E44F0DDF-8CDD-4007-A06A-2D72CC47DE29}" type="parTrans" cxnId="{121B2D19-7AF7-4685-AC99-3B8D33D93C2A}">
      <dgm:prSet/>
      <dgm:spPr/>
      <dgm:t>
        <a:bodyPr/>
        <a:lstStyle/>
        <a:p>
          <a:endParaRPr lang="it-IT"/>
        </a:p>
      </dgm:t>
    </dgm:pt>
    <dgm:pt modelId="{A82F8123-07EE-48C4-ACF8-E211220F965E}" type="sibTrans" cxnId="{121B2D19-7AF7-4685-AC99-3B8D33D93C2A}">
      <dgm:prSet/>
      <dgm:spPr/>
      <dgm:t>
        <a:bodyPr/>
        <a:lstStyle/>
        <a:p>
          <a:endParaRPr lang="it-IT"/>
        </a:p>
      </dgm:t>
    </dgm:pt>
    <dgm:pt modelId="{2877F5FB-8E7F-403C-BADE-4565EF8316B3}">
      <dgm:prSet custT="1"/>
      <dgm:spPr/>
      <dgm:t>
        <a:bodyPr/>
        <a:lstStyle/>
        <a:p>
          <a:r>
            <a:rPr lang="it-IT" sz="2000" dirty="0" smtClean="0"/>
            <a:t>Sfruttare gli indici testuali prima di leggere il capitolo di un testo</a:t>
          </a:r>
          <a:endParaRPr lang="it-IT" sz="2000" dirty="0"/>
        </a:p>
      </dgm:t>
    </dgm:pt>
    <dgm:pt modelId="{DEEC0A00-375B-4015-B55E-FFBC44D1BF0D}" type="parTrans" cxnId="{7BBB6E7E-7EB6-4273-AF5C-7245FA97049A}">
      <dgm:prSet/>
      <dgm:spPr/>
      <dgm:t>
        <a:bodyPr/>
        <a:lstStyle/>
        <a:p>
          <a:endParaRPr lang="it-IT"/>
        </a:p>
      </dgm:t>
    </dgm:pt>
    <dgm:pt modelId="{F4BE60D5-914F-4EA3-AE6C-49D1C1519B76}" type="sibTrans" cxnId="{7BBB6E7E-7EB6-4273-AF5C-7245FA97049A}">
      <dgm:prSet/>
      <dgm:spPr/>
      <dgm:t>
        <a:bodyPr/>
        <a:lstStyle/>
        <a:p>
          <a:endParaRPr lang="it-IT"/>
        </a:p>
      </dgm:t>
    </dgm:pt>
    <dgm:pt modelId="{1B97F6AF-B959-41E8-A846-324D4FCCBD87}">
      <dgm:prSet custT="1"/>
      <dgm:spPr/>
      <dgm:t>
        <a:bodyPr/>
        <a:lstStyle/>
        <a:p>
          <a:r>
            <a:rPr lang="it-IT" sz="2000" dirty="0" smtClean="0"/>
            <a:t>Alternare momenti in cui si sta seduti a momenti in cui ci si alza in piedi</a:t>
          </a:r>
        </a:p>
      </dgm:t>
    </dgm:pt>
    <dgm:pt modelId="{DD28C9DF-4020-4A8E-80DF-20A9223749EF}" type="parTrans" cxnId="{1DB021D2-8FF8-4B2C-AF1B-FE96052ED2F4}">
      <dgm:prSet/>
      <dgm:spPr/>
      <dgm:t>
        <a:bodyPr/>
        <a:lstStyle/>
        <a:p>
          <a:endParaRPr lang="it-IT"/>
        </a:p>
      </dgm:t>
    </dgm:pt>
    <dgm:pt modelId="{3692D095-C108-4224-82FA-84260F8B36EB}" type="sibTrans" cxnId="{1DB021D2-8FF8-4B2C-AF1B-FE96052ED2F4}">
      <dgm:prSet/>
      <dgm:spPr/>
      <dgm:t>
        <a:bodyPr/>
        <a:lstStyle/>
        <a:p>
          <a:endParaRPr lang="it-IT"/>
        </a:p>
      </dgm:t>
    </dgm:pt>
    <dgm:pt modelId="{A082CC30-5CE8-4115-9454-9E5B25B66841}">
      <dgm:prSet custT="1"/>
      <dgm:spPr/>
      <dgm:t>
        <a:bodyPr/>
        <a:lstStyle/>
        <a:p>
          <a:r>
            <a:rPr lang="it-IT" sz="2000" dirty="0" smtClean="0"/>
            <a:t>Creare mappe e grafici</a:t>
          </a:r>
        </a:p>
      </dgm:t>
    </dgm:pt>
    <dgm:pt modelId="{2F6DC7C5-F717-4701-B3D6-D54A2BAAF00A}" type="parTrans" cxnId="{2B3D9F8A-5751-4251-9C54-63E49A150287}">
      <dgm:prSet/>
      <dgm:spPr/>
      <dgm:t>
        <a:bodyPr/>
        <a:lstStyle/>
        <a:p>
          <a:endParaRPr lang="it-IT"/>
        </a:p>
      </dgm:t>
    </dgm:pt>
    <dgm:pt modelId="{76AE6BF8-95FF-4772-945F-10187159D40A}" type="sibTrans" cxnId="{2B3D9F8A-5751-4251-9C54-63E49A150287}">
      <dgm:prSet/>
      <dgm:spPr/>
      <dgm:t>
        <a:bodyPr/>
        <a:lstStyle/>
        <a:p>
          <a:endParaRPr lang="it-IT"/>
        </a:p>
      </dgm:t>
    </dgm:pt>
    <dgm:pt modelId="{5DE8B4CC-C6D6-4C5B-98FD-1F80267A763F}" type="pres">
      <dgm:prSet presAssocID="{F003FDB8-E887-4AAE-A4C7-60E6AED32002}" presName="Name0" presStyleCnt="0">
        <dgm:presLayoutVars>
          <dgm:dir/>
          <dgm:animLvl val="lvl"/>
          <dgm:resizeHandles val="exact"/>
        </dgm:presLayoutVars>
      </dgm:prSet>
      <dgm:spPr/>
      <dgm:t>
        <a:bodyPr/>
        <a:lstStyle/>
        <a:p>
          <a:endParaRPr lang="it-IT"/>
        </a:p>
      </dgm:t>
    </dgm:pt>
    <dgm:pt modelId="{68B95CA2-3B85-4450-9C5E-C3733F4985C7}" type="pres">
      <dgm:prSet presAssocID="{4D864EDB-7638-417B-ABDF-11DBB08B2738}" presName="linNode" presStyleCnt="0"/>
      <dgm:spPr/>
    </dgm:pt>
    <dgm:pt modelId="{77E11080-FA54-4A02-85BE-A9A7803065D5}" type="pres">
      <dgm:prSet presAssocID="{4D864EDB-7638-417B-ABDF-11DBB08B2738}" presName="parentText" presStyleLbl="node1" presStyleIdx="0" presStyleCnt="2" custLinFactNeighborY="-45">
        <dgm:presLayoutVars>
          <dgm:chMax val="1"/>
          <dgm:bulletEnabled val="1"/>
        </dgm:presLayoutVars>
      </dgm:prSet>
      <dgm:spPr/>
      <dgm:t>
        <a:bodyPr/>
        <a:lstStyle/>
        <a:p>
          <a:endParaRPr lang="it-IT"/>
        </a:p>
      </dgm:t>
    </dgm:pt>
    <dgm:pt modelId="{5E8EFCF0-679A-4558-9D2E-B7ACBF26E84B}" type="pres">
      <dgm:prSet presAssocID="{4D864EDB-7638-417B-ABDF-11DBB08B2738}" presName="descendantText" presStyleLbl="alignAccFollowNode1" presStyleIdx="0" presStyleCnt="2">
        <dgm:presLayoutVars>
          <dgm:bulletEnabled val="1"/>
        </dgm:presLayoutVars>
      </dgm:prSet>
      <dgm:spPr/>
      <dgm:t>
        <a:bodyPr/>
        <a:lstStyle/>
        <a:p>
          <a:endParaRPr lang="it-IT"/>
        </a:p>
      </dgm:t>
    </dgm:pt>
    <dgm:pt modelId="{AB40A765-AFCA-48C0-B1EC-F3049597DF42}" type="pres">
      <dgm:prSet presAssocID="{47EA7F4C-D9EF-4EE7-B853-6FB3FA1FC71E}" presName="sp" presStyleCnt="0"/>
      <dgm:spPr/>
    </dgm:pt>
    <dgm:pt modelId="{D1E1B687-E2C9-4F0E-941C-4353559DFB5D}" type="pres">
      <dgm:prSet presAssocID="{15EC181D-5F1B-4309-B759-969327B26775}" presName="linNode" presStyleCnt="0"/>
      <dgm:spPr/>
    </dgm:pt>
    <dgm:pt modelId="{D00F3F7F-ABDB-48E8-BC4E-671D8C98C481}" type="pres">
      <dgm:prSet presAssocID="{15EC181D-5F1B-4309-B759-969327B26775}" presName="parentText" presStyleLbl="node1" presStyleIdx="1" presStyleCnt="2">
        <dgm:presLayoutVars>
          <dgm:chMax val="1"/>
          <dgm:bulletEnabled val="1"/>
        </dgm:presLayoutVars>
      </dgm:prSet>
      <dgm:spPr/>
      <dgm:t>
        <a:bodyPr/>
        <a:lstStyle/>
        <a:p>
          <a:endParaRPr lang="it-IT"/>
        </a:p>
      </dgm:t>
    </dgm:pt>
    <dgm:pt modelId="{45BCE797-5FCC-4BF6-BEB0-962436FD85D2}" type="pres">
      <dgm:prSet presAssocID="{15EC181D-5F1B-4309-B759-969327B26775}" presName="descendantText" presStyleLbl="alignAccFollowNode1" presStyleIdx="1" presStyleCnt="2">
        <dgm:presLayoutVars>
          <dgm:bulletEnabled val="1"/>
        </dgm:presLayoutVars>
      </dgm:prSet>
      <dgm:spPr/>
      <dgm:t>
        <a:bodyPr/>
        <a:lstStyle/>
        <a:p>
          <a:endParaRPr lang="it-IT"/>
        </a:p>
      </dgm:t>
    </dgm:pt>
  </dgm:ptLst>
  <dgm:cxnLst>
    <dgm:cxn modelId="{0537725D-2540-4304-8D32-3BE54DBACB2D}" type="presOf" srcId="{0336DCFC-5205-4EB6-9D80-2FAA23F45734}" destId="{45BCE797-5FCC-4BF6-BEB0-962436FD85D2}" srcOrd="0" destOrd="0" presId="urn:microsoft.com/office/officeart/2005/8/layout/vList5"/>
    <dgm:cxn modelId="{41E1713F-2812-40EA-A266-9ECF771F0F1F}" type="presOf" srcId="{4D864EDB-7638-417B-ABDF-11DBB08B2738}" destId="{77E11080-FA54-4A02-85BE-A9A7803065D5}" srcOrd="0" destOrd="0" presId="urn:microsoft.com/office/officeart/2005/8/layout/vList5"/>
    <dgm:cxn modelId="{D2773FAE-FE51-4BAC-981D-5315C202D0BC}" type="presOf" srcId="{2C88F89C-C579-4A80-BC80-FEED854963C4}" destId="{5E8EFCF0-679A-4558-9D2E-B7ACBF26E84B}" srcOrd="0" destOrd="0" presId="urn:microsoft.com/office/officeart/2005/8/layout/vList5"/>
    <dgm:cxn modelId="{2F8E83F9-6BC2-4399-8887-9A9476E961D0}" type="presOf" srcId="{19445ED2-6036-4E1A-8B66-EB23F9C9877A}" destId="{5E8EFCF0-679A-4558-9D2E-B7ACBF26E84B}" srcOrd="0" destOrd="1" presId="urn:microsoft.com/office/officeart/2005/8/layout/vList5"/>
    <dgm:cxn modelId="{2BC42069-6D25-4BD5-A12A-4EA9DCCE0EB3}" srcId="{15EC181D-5F1B-4309-B759-969327B26775}" destId="{0336DCFC-5205-4EB6-9D80-2FAA23F45734}" srcOrd="0" destOrd="0" parTransId="{1C536736-E98F-4AAE-909E-F40637D8A4CD}" sibTransId="{88C0B876-3A3A-464C-85A0-FF64AA7D1D80}"/>
    <dgm:cxn modelId="{6FD49E40-8935-4954-A234-3251F81C5090}" type="presOf" srcId="{1B97F6AF-B959-41E8-A846-324D4FCCBD87}" destId="{45BCE797-5FCC-4BF6-BEB0-962436FD85D2}" srcOrd="0" destOrd="1" presId="urn:microsoft.com/office/officeart/2005/8/layout/vList5"/>
    <dgm:cxn modelId="{1DB021D2-8FF8-4B2C-AF1B-FE96052ED2F4}" srcId="{15EC181D-5F1B-4309-B759-969327B26775}" destId="{1B97F6AF-B959-41E8-A846-324D4FCCBD87}" srcOrd="1" destOrd="0" parTransId="{DD28C9DF-4020-4A8E-80DF-20A9223749EF}" sibTransId="{3692D095-C108-4224-82FA-84260F8B36EB}"/>
    <dgm:cxn modelId="{7BBB6E7E-7EB6-4273-AF5C-7245FA97049A}" srcId="{4D864EDB-7638-417B-ABDF-11DBB08B2738}" destId="{2877F5FB-8E7F-403C-BADE-4565EF8316B3}" srcOrd="2" destOrd="0" parTransId="{DEEC0A00-375B-4015-B55E-FFBC44D1BF0D}" sibTransId="{F4BE60D5-914F-4EA3-AE6C-49D1C1519B76}"/>
    <dgm:cxn modelId="{D6A3F237-E95C-4FE1-877A-DE8A2E93A046}" type="presOf" srcId="{2877F5FB-8E7F-403C-BADE-4565EF8316B3}" destId="{5E8EFCF0-679A-4558-9D2E-B7ACBF26E84B}" srcOrd="0" destOrd="2" presId="urn:microsoft.com/office/officeart/2005/8/layout/vList5"/>
    <dgm:cxn modelId="{2B3D9F8A-5751-4251-9C54-63E49A150287}" srcId="{15EC181D-5F1B-4309-B759-969327B26775}" destId="{A082CC30-5CE8-4115-9454-9E5B25B66841}" srcOrd="2" destOrd="0" parTransId="{2F6DC7C5-F717-4701-B3D6-D54A2BAAF00A}" sibTransId="{76AE6BF8-95FF-4772-945F-10187159D40A}"/>
    <dgm:cxn modelId="{4BF7A633-801B-4AD8-A9A5-BC3269606CBE}" srcId="{F003FDB8-E887-4AAE-A4C7-60E6AED32002}" destId="{15EC181D-5F1B-4309-B759-969327B26775}" srcOrd="1" destOrd="0" parTransId="{05D1B39A-700F-4BE2-AB28-BC40649CD908}" sibTransId="{ECCBA87A-4D25-4A6D-85E7-F46D95F3B1A9}"/>
    <dgm:cxn modelId="{FABC5167-1E34-413C-8D81-6C3C5E8EC0F1}" srcId="{4D864EDB-7638-417B-ABDF-11DBB08B2738}" destId="{2C88F89C-C579-4A80-BC80-FEED854963C4}" srcOrd="0" destOrd="0" parTransId="{35FBBC1A-848B-4B9A-A403-14A0790145DB}" sibTransId="{FDA16197-52A3-4409-BFBC-F0356EF8C6EB}"/>
    <dgm:cxn modelId="{121B2D19-7AF7-4685-AC99-3B8D33D93C2A}" srcId="{4D864EDB-7638-417B-ABDF-11DBB08B2738}" destId="{19445ED2-6036-4E1A-8B66-EB23F9C9877A}" srcOrd="1" destOrd="0" parTransId="{E44F0DDF-8CDD-4007-A06A-2D72CC47DE29}" sibTransId="{A82F8123-07EE-48C4-ACF8-E211220F965E}"/>
    <dgm:cxn modelId="{6C878F7B-B41D-491A-80A2-87D0BF903BF1}" type="presOf" srcId="{15EC181D-5F1B-4309-B759-969327B26775}" destId="{D00F3F7F-ABDB-48E8-BC4E-671D8C98C481}" srcOrd="0" destOrd="0" presId="urn:microsoft.com/office/officeart/2005/8/layout/vList5"/>
    <dgm:cxn modelId="{1AC3BBB4-7142-4D63-9934-69692B5BBFDF}" type="presOf" srcId="{A082CC30-5CE8-4115-9454-9E5B25B66841}" destId="{45BCE797-5FCC-4BF6-BEB0-962436FD85D2}" srcOrd="0" destOrd="2" presId="urn:microsoft.com/office/officeart/2005/8/layout/vList5"/>
    <dgm:cxn modelId="{F0C17121-8A2C-4257-A720-57AE32130690}" srcId="{F003FDB8-E887-4AAE-A4C7-60E6AED32002}" destId="{4D864EDB-7638-417B-ABDF-11DBB08B2738}" srcOrd="0" destOrd="0" parTransId="{F16B56F1-F2FE-4F7D-BC6E-448ACD1A7D9D}" sibTransId="{47EA7F4C-D9EF-4EE7-B853-6FB3FA1FC71E}"/>
    <dgm:cxn modelId="{E629832C-0FC9-4366-B8A7-72E4974B23D3}" type="presOf" srcId="{F003FDB8-E887-4AAE-A4C7-60E6AED32002}" destId="{5DE8B4CC-C6D6-4C5B-98FD-1F80267A763F}" srcOrd="0" destOrd="0" presId="urn:microsoft.com/office/officeart/2005/8/layout/vList5"/>
    <dgm:cxn modelId="{D268FB42-C454-41B8-88CB-87D4C179B147}" type="presParOf" srcId="{5DE8B4CC-C6D6-4C5B-98FD-1F80267A763F}" destId="{68B95CA2-3B85-4450-9C5E-C3733F4985C7}" srcOrd="0" destOrd="0" presId="urn:microsoft.com/office/officeart/2005/8/layout/vList5"/>
    <dgm:cxn modelId="{CDC571C3-88CF-49F6-B723-F909EC89B160}" type="presParOf" srcId="{68B95CA2-3B85-4450-9C5E-C3733F4985C7}" destId="{77E11080-FA54-4A02-85BE-A9A7803065D5}" srcOrd="0" destOrd="0" presId="urn:microsoft.com/office/officeart/2005/8/layout/vList5"/>
    <dgm:cxn modelId="{6FBA34EB-8721-4888-832E-3ECACEF904F1}" type="presParOf" srcId="{68B95CA2-3B85-4450-9C5E-C3733F4985C7}" destId="{5E8EFCF0-679A-4558-9D2E-B7ACBF26E84B}" srcOrd="1" destOrd="0" presId="urn:microsoft.com/office/officeart/2005/8/layout/vList5"/>
    <dgm:cxn modelId="{348C5E01-5E50-40A5-AB79-136BC833E516}" type="presParOf" srcId="{5DE8B4CC-C6D6-4C5B-98FD-1F80267A763F}" destId="{AB40A765-AFCA-48C0-B1EC-F3049597DF42}" srcOrd="1" destOrd="0" presId="urn:microsoft.com/office/officeart/2005/8/layout/vList5"/>
    <dgm:cxn modelId="{3765FF20-99D7-4ABD-84FB-F585673E9372}" type="presParOf" srcId="{5DE8B4CC-C6D6-4C5B-98FD-1F80267A763F}" destId="{D1E1B687-E2C9-4F0E-941C-4353559DFB5D}" srcOrd="2" destOrd="0" presId="urn:microsoft.com/office/officeart/2005/8/layout/vList5"/>
    <dgm:cxn modelId="{F36DFB5D-2902-4BDB-B76F-5E63403EFE70}" type="presParOf" srcId="{D1E1B687-E2C9-4F0E-941C-4353559DFB5D}" destId="{D00F3F7F-ABDB-48E8-BC4E-671D8C98C481}" srcOrd="0" destOrd="0" presId="urn:microsoft.com/office/officeart/2005/8/layout/vList5"/>
    <dgm:cxn modelId="{E6B44660-661E-407D-AD17-326CFF1C8459}" type="presParOf" srcId="{D1E1B687-E2C9-4F0E-941C-4353559DFB5D}" destId="{45BCE797-5FCC-4BF6-BEB0-962436FD85D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9FB069-D992-4020-A085-67FB76BC0995}">
      <dsp:nvSpPr>
        <dsp:cNvPr id="0" name=""/>
        <dsp:cNvSpPr/>
      </dsp:nvSpPr>
      <dsp:spPr>
        <a:xfrm>
          <a:off x="632297" y="0"/>
          <a:ext cx="1884017" cy="1413013"/>
        </a:xfrm>
        <a:prstGeom prst="upArrow">
          <a:avLst/>
        </a:prstGeom>
        <a:gradFill rotWithShape="0">
          <a:gsLst>
            <a:gs pos="0">
              <a:schemeClr val="accent4">
                <a:hueOff val="0"/>
                <a:satOff val="0"/>
                <a:lumOff val="0"/>
                <a:alphaOff val="0"/>
                <a:tint val="96000"/>
                <a:satMod val="130000"/>
                <a:lumMod val="114000"/>
              </a:schemeClr>
            </a:gs>
            <a:gs pos="60000">
              <a:schemeClr val="accent4">
                <a:hueOff val="0"/>
                <a:satOff val="0"/>
                <a:lumOff val="0"/>
                <a:alphaOff val="0"/>
                <a:tint val="100000"/>
                <a:satMod val="106000"/>
                <a:lumMod val="110000"/>
              </a:schemeClr>
            </a:gs>
            <a:gs pos="100000">
              <a:schemeClr val="accent4">
                <a:hueOff val="0"/>
                <a:satOff val="0"/>
                <a:lumOff val="0"/>
                <a:alphaOff val="0"/>
              </a:schemeClr>
            </a:gs>
          </a:gsLst>
          <a:lin ang="5400000" scaled="0"/>
        </a:gradFill>
        <a:ln>
          <a:noFill/>
        </a:ln>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dsp:spPr>
      <dsp:style>
        <a:lnRef idx="0">
          <a:scrgbClr r="0" g="0" b="0"/>
        </a:lnRef>
        <a:fillRef idx="3">
          <a:scrgbClr r="0" g="0" b="0"/>
        </a:fillRef>
        <a:effectRef idx="3">
          <a:scrgbClr r="0" g="0" b="0"/>
        </a:effectRef>
        <a:fontRef idx="minor">
          <a:schemeClr val="lt1"/>
        </a:fontRef>
      </dsp:style>
    </dsp:sp>
    <dsp:sp modelId="{16F00CDD-140A-4472-8828-25A48DFF2085}">
      <dsp:nvSpPr>
        <dsp:cNvPr id="0" name=""/>
        <dsp:cNvSpPr/>
      </dsp:nvSpPr>
      <dsp:spPr>
        <a:xfrm>
          <a:off x="2572835" y="0"/>
          <a:ext cx="4798613" cy="1413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144" tIns="0" rIns="263144" bIns="263144" numCol="1" spcCol="1270" anchor="ctr" anchorCtr="0">
          <a:noAutofit/>
        </a:bodyPr>
        <a:lstStyle/>
        <a:p>
          <a:pPr lvl="0" algn="l" defTabSz="1644650">
            <a:lnSpc>
              <a:spcPct val="90000"/>
            </a:lnSpc>
            <a:spcBef>
              <a:spcPct val="0"/>
            </a:spcBef>
            <a:spcAft>
              <a:spcPct val="35000"/>
            </a:spcAft>
          </a:pPr>
          <a:r>
            <a:rPr lang="it-IT" sz="3700" b="1" u="none" kern="1200" dirty="0" smtClean="0">
              <a:solidFill>
                <a:srgbClr val="FFFF00"/>
              </a:solidFill>
              <a:effectLst>
                <a:outerShdw blurRad="38100" dist="38100" dir="2700000" algn="tl">
                  <a:srgbClr val="000000">
                    <a:alpha val="43137"/>
                  </a:srgbClr>
                </a:outerShdw>
              </a:effectLst>
            </a:rPr>
            <a:t>Personalizzazione</a:t>
          </a:r>
          <a:endParaRPr lang="it-IT" sz="3700" b="1" u="none" kern="1200" dirty="0">
            <a:solidFill>
              <a:srgbClr val="FFFF00"/>
            </a:solidFill>
            <a:effectLst>
              <a:outerShdw blurRad="38100" dist="38100" dir="2700000" algn="tl">
                <a:srgbClr val="000000">
                  <a:alpha val="43137"/>
                </a:srgbClr>
              </a:outerShdw>
            </a:effectLst>
          </a:endParaRPr>
        </a:p>
      </dsp:txBody>
      <dsp:txXfrm>
        <a:off x="2572835" y="0"/>
        <a:ext cx="4798613" cy="1413013"/>
      </dsp:txXfrm>
    </dsp:sp>
    <dsp:sp modelId="{06874F10-C913-4DA4-810A-ECB7DDD8579E}">
      <dsp:nvSpPr>
        <dsp:cNvPr id="0" name=""/>
        <dsp:cNvSpPr/>
      </dsp:nvSpPr>
      <dsp:spPr>
        <a:xfrm>
          <a:off x="1197502" y="1530764"/>
          <a:ext cx="1884017" cy="1413013"/>
        </a:xfrm>
        <a:prstGeom prst="downArrow">
          <a:avLst/>
        </a:prstGeom>
        <a:solidFill>
          <a:schemeClr val="accent4">
            <a:lumMod val="75000"/>
          </a:schemeClr>
        </a:solidFill>
        <a:ln>
          <a:noFill/>
        </a:ln>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dsp:spPr>
      <dsp:style>
        <a:lnRef idx="0">
          <a:scrgbClr r="0" g="0" b="0"/>
        </a:lnRef>
        <a:fillRef idx="3">
          <a:scrgbClr r="0" g="0" b="0"/>
        </a:fillRef>
        <a:effectRef idx="3">
          <a:scrgbClr r="0" g="0" b="0"/>
        </a:effectRef>
        <a:fontRef idx="minor">
          <a:schemeClr val="lt1"/>
        </a:fontRef>
      </dsp:style>
    </dsp:sp>
    <dsp:sp modelId="{883E7B63-C1F8-4FDE-BBD9-5F07807C3F9F}">
      <dsp:nvSpPr>
        <dsp:cNvPr id="0" name=""/>
        <dsp:cNvSpPr/>
      </dsp:nvSpPr>
      <dsp:spPr>
        <a:xfrm>
          <a:off x="3138041" y="1530764"/>
          <a:ext cx="4798613" cy="1413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144" tIns="0" rIns="263144" bIns="263144" numCol="1" spcCol="1270" anchor="ctr" anchorCtr="0">
          <a:noAutofit/>
        </a:bodyPr>
        <a:lstStyle/>
        <a:p>
          <a:pPr lvl="0" algn="l" defTabSz="1644650">
            <a:lnSpc>
              <a:spcPct val="90000"/>
            </a:lnSpc>
            <a:spcBef>
              <a:spcPct val="0"/>
            </a:spcBef>
            <a:spcAft>
              <a:spcPct val="35000"/>
            </a:spcAft>
          </a:pPr>
          <a:r>
            <a:rPr lang="it-IT" sz="3700" b="1" u="none" kern="1200" dirty="0" smtClean="0">
              <a:solidFill>
                <a:srgbClr val="FFC000"/>
              </a:solidFill>
              <a:effectLst>
                <a:outerShdw blurRad="38100" dist="38100" dir="2700000" algn="tl">
                  <a:srgbClr val="000000">
                    <a:alpha val="43137"/>
                  </a:srgbClr>
                </a:outerShdw>
              </a:effectLst>
            </a:rPr>
            <a:t>Individualizzazione</a:t>
          </a:r>
          <a:endParaRPr lang="it-IT" sz="3700" b="1" u="none" kern="1200" dirty="0">
            <a:solidFill>
              <a:srgbClr val="FFC000"/>
            </a:solidFill>
            <a:effectLst>
              <a:outerShdw blurRad="38100" dist="38100" dir="2700000" algn="tl">
                <a:srgbClr val="000000">
                  <a:alpha val="43137"/>
                </a:srgbClr>
              </a:outerShdw>
            </a:effectLst>
          </a:endParaRPr>
        </a:p>
      </dsp:txBody>
      <dsp:txXfrm>
        <a:off x="3138041" y="1530764"/>
        <a:ext cx="4798613" cy="14130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99740-7156-4A8C-9354-F5AEE3FBD8A1}">
      <dsp:nvSpPr>
        <dsp:cNvPr id="0" name=""/>
        <dsp:cNvSpPr/>
      </dsp:nvSpPr>
      <dsp:spPr>
        <a:xfrm>
          <a:off x="0" y="432034"/>
          <a:ext cx="8742468" cy="4176463"/>
        </a:xfrm>
        <a:prstGeom prst="rect">
          <a:avLst/>
        </a:prstGeom>
        <a:solidFill>
          <a:schemeClr val="accent2">
            <a:lumMod val="75000"/>
          </a:schemeClr>
        </a:solidFill>
        <a:ln>
          <a:noFill/>
        </a:ln>
        <a:effectLst>
          <a:outerShdw blurRad="47625" dist="38100" dir="5400000" sy="98000" rotWithShape="0">
            <a:srgbClr val="000000">
              <a:alpha val="4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100000"/>
            </a:lnSpc>
            <a:spcBef>
              <a:spcPct val="0"/>
            </a:spcBef>
            <a:spcAft>
              <a:spcPct val="35000"/>
            </a:spcAft>
          </a:pPr>
          <a:r>
            <a:rPr lang="it-IT" sz="2600" kern="1200" dirty="0" smtClean="0">
              <a:solidFill>
                <a:schemeClr val="bg1"/>
              </a:solidFill>
            </a:rPr>
            <a:t>La </a:t>
          </a:r>
          <a:r>
            <a:rPr lang="it-IT" sz="2600" b="1" kern="1200" dirty="0" smtClean="0">
              <a:solidFill>
                <a:srgbClr val="FFC000"/>
              </a:solidFill>
              <a:effectLst>
                <a:outerShdw blurRad="38100" dist="38100" dir="2700000" algn="tl">
                  <a:srgbClr val="000000">
                    <a:alpha val="43137"/>
                  </a:srgbClr>
                </a:outerShdw>
              </a:effectLst>
            </a:rPr>
            <a:t>didattica individualizzata </a:t>
          </a:r>
          <a:r>
            <a:rPr lang="it-IT" sz="2600" kern="1200" dirty="0" smtClean="0">
              <a:solidFill>
                <a:schemeClr val="bg1"/>
              </a:solidFill>
            </a:rPr>
            <a:t>consiste nelle </a:t>
          </a:r>
          <a:r>
            <a:rPr lang="it-IT" sz="2600" kern="1200" dirty="0" smtClean="0">
              <a:solidFill>
                <a:srgbClr val="FFFF00"/>
              </a:solidFill>
            </a:rPr>
            <a:t>attività di recupero individuale</a:t>
          </a:r>
          <a:r>
            <a:rPr lang="it-IT" sz="2600" kern="1200" dirty="0" smtClean="0">
              <a:solidFill>
                <a:schemeClr val="bg1"/>
              </a:solidFill>
            </a:rPr>
            <a:t> che può svolgere l’alunno per potenziare determinate abilità o per acquisire specifiche competenze, anche nell’ambito delle strategie compensative e del metodo di studio; tali attività individualizzate possono essere realizzate nelle fasi di lavoro individuale in classe o in momenti ad esse dedicati, secondo tutte le forme di flessibilità del lavoro scolastico consentite dalla normativa vigente (MIUR, 2011</a:t>
          </a:r>
          <a:r>
            <a:rPr lang="it-IT" sz="2600" kern="1200" dirty="0" smtClean="0"/>
            <a:t>).</a:t>
          </a:r>
          <a:endParaRPr lang="it-IT" sz="2600" kern="1200" dirty="0"/>
        </a:p>
      </dsp:txBody>
      <dsp:txXfrm>
        <a:off x="0" y="432034"/>
        <a:ext cx="8742468" cy="41764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3CDB49-90BD-42BB-9E80-80FDDF0D16F4}">
      <dsp:nvSpPr>
        <dsp:cNvPr id="0" name=""/>
        <dsp:cNvSpPr/>
      </dsp:nvSpPr>
      <dsp:spPr>
        <a:xfrm>
          <a:off x="0" y="288032"/>
          <a:ext cx="8745167" cy="4320479"/>
        </a:xfrm>
        <a:prstGeom prst="rect">
          <a:avLst/>
        </a:prstGeom>
        <a:solidFill>
          <a:schemeClr val="accent1">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it-IT" sz="2600" kern="1200" dirty="0" smtClean="0"/>
            <a:t>La </a:t>
          </a:r>
          <a:r>
            <a:rPr lang="it-IT" sz="2600" b="1" kern="1200" dirty="0" smtClean="0"/>
            <a:t>didattica personalizzata</a:t>
          </a:r>
          <a:r>
            <a:rPr lang="it-IT" sz="2600" kern="1200" dirty="0" smtClean="0"/>
            <a:t>, invece, […] calibra l’offerta didattica, e le modalità relazionali, sulla </a:t>
          </a:r>
          <a:r>
            <a:rPr lang="it-IT" sz="2600" kern="1200" dirty="0" smtClean="0">
              <a:solidFill>
                <a:srgbClr val="FFFF00"/>
              </a:solidFill>
            </a:rPr>
            <a:t>specificità ed unicità a livello personale dei bisogni educativi che caratterizzano gli alunni della classe, considerando le differenze individuali soprattutto sotto il profilo qualitativo</a:t>
          </a:r>
          <a:r>
            <a:rPr lang="it-IT" sz="2600" kern="1200" dirty="0" smtClean="0"/>
            <a:t>; si può favorire, così, l’accrescimento dei punti di forza di ciascun alunno, lo sviluppo consapevole delle sue ‘preferenze’ e del suo talento (MIUR, 2011).</a:t>
          </a:r>
          <a:endParaRPr lang="it-IT" sz="2600" kern="1200" dirty="0"/>
        </a:p>
      </dsp:txBody>
      <dsp:txXfrm>
        <a:off x="0" y="288032"/>
        <a:ext cx="8745167" cy="43204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99740-7156-4A8C-9354-F5AEE3FBD8A1}">
      <dsp:nvSpPr>
        <dsp:cNvPr id="0" name=""/>
        <dsp:cNvSpPr/>
      </dsp:nvSpPr>
      <dsp:spPr>
        <a:xfrm>
          <a:off x="769" y="72006"/>
          <a:ext cx="4848381" cy="4824538"/>
        </a:xfrm>
        <a:prstGeom prst="rect">
          <a:avLst/>
        </a:prstGeom>
        <a:solidFill>
          <a:schemeClr val="accent1">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it-IT" sz="2200" kern="1200" dirty="0" smtClean="0"/>
            <a:t>Nel rispetto degli obiettivi generali e specifici di apprendimento, </a:t>
          </a:r>
          <a:r>
            <a:rPr lang="it-IT" sz="2200" b="1" kern="1200" dirty="0" smtClean="0"/>
            <a:t>la </a:t>
          </a:r>
          <a:r>
            <a:rPr lang="it-IT" sz="2200" b="1" kern="1200" dirty="0" smtClean="0">
              <a:solidFill>
                <a:srgbClr val="FFFF00"/>
              </a:solidFill>
            </a:rPr>
            <a:t>didattica personalizzata</a:t>
          </a:r>
          <a:r>
            <a:rPr lang="it-IT" sz="2200" kern="1200" dirty="0" smtClean="0">
              <a:solidFill>
                <a:srgbClr val="FFFF00"/>
              </a:solidFill>
            </a:rPr>
            <a:t> si sostanzia attraverso l’impiego di una varietà di metodologie e strategie didattiche, tali da promuovere le potenzialità e il successo formativo in ogni alunno: l’uso dei mediatori didattici (</a:t>
          </a:r>
          <a:r>
            <a:rPr lang="it-IT" sz="2200" b="1" kern="1200" dirty="0" smtClean="0">
              <a:solidFill>
                <a:srgbClr val="FFFF00"/>
              </a:solidFill>
            </a:rPr>
            <a:t>schemi, mappe concettuali, etc.</a:t>
          </a:r>
          <a:r>
            <a:rPr lang="it-IT" sz="2200" kern="1200" dirty="0" smtClean="0">
              <a:solidFill>
                <a:srgbClr val="FFFF00"/>
              </a:solidFill>
            </a:rPr>
            <a:t>), </a:t>
          </a:r>
          <a:r>
            <a:rPr lang="it-IT" sz="2200" b="1" kern="1200" dirty="0" smtClean="0">
              <a:solidFill>
                <a:srgbClr val="FFFF00"/>
              </a:solidFill>
            </a:rPr>
            <a:t>l’attenzione agli stili di apprendimento</a:t>
          </a:r>
          <a:r>
            <a:rPr lang="it-IT" sz="2200" kern="1200" dirty="0" smtClean="0">
              <a:solidFill>
                <a:srgbClr val="FFFF00"/>
              </a:solidFill>
            </a:rPr>
            <a:t>, la </a:t>
          </a:r>
          <a:r>
            <a:rPr lang="it-IT" sz="2200" b="1" kern="1200" dirty="0" smtClean="0">
              <a:solidFill>
                <a:srgbClr val="FFFF00"/>
              </a:solidFill>
            </a:rPr>
            <a:t>calibrazione degli interventi sulla base dei livelli raggiunti</a:t>
          </a:r>
          <a:r>
            <a:rPr lang="it-IT" sz="2200" kern="1200" dirty="0" smtClean="0">
              <a:solidFill>
                <a:srgbClr val="FFFF00"/>
              </a:solidFill>
            </a:rPr>
            <a:t>, nell’ottica di promuovere un </a:t>
          </a:r>
          <a:r>
            <a:rPr lang="it-IT" sz="2200" b="1" kern="1200" dirty="0" smtClean="0">
              <a:solidFill>
                <a:srgbClr val="FFFF00"/>
              </a:solidFill>
            </a:rPr>
            <a:t>apprendimento significativo</a:t>
          </a:r>
          <a:r>
            <a:rPr lang="it-IT" sz="2200" kern="1200" dirty="0" smtClean="0">
              <a:solidFill>
                <a:srgbClr val="FFFF00"/>
              </a:solidFill>
            </a:rPr>
            <a:t>.</a:t>
          </a:r>
          <a:endParaRPr lang="it-IT" sz="2200" kern="1200" dirty="0">
            <a:solidFill>
              <a:srgbClr val="FFFF00"/>
            </a:solidFill>
          </a:endParaRPr>
        </a:p>
      </dsp:txBody>
      <dsp:txXfrm>
        <a:off x="769" y="72006"/>
        <a:ext cx="4848381" cy="4824538"/>
      </dsp:txXfrm>
    </dsp:sp>
    <dsp:sp modelId="{632BE982-BCDD-412F-B5AA-8B1D812780BA}">
      <dsp:nvSpPr>
        <dsp:cNvPr id="0" name=""/>
        <dsp:cNvSpPr/>
      </dsp:nvSpPr>
      <dsp:spPr>
        <a:xfrm>
          <a:off x="5106875" y="1516166"/>
          <a:ext cx="3702173" cy="2156764"/>
        </a:xfrm>
        <a:prstGeom prst="rect">
          <a:avLst/>
        </a:prstGeom>
        <a:gradFill rotWithShape="0">
          <a:gsLst>
            <a:gs pos="0">
              <a:schemeClr val="accent1">
                <a:hueOff val="0"/>
                <a:satOff val="0"/>
                <a:lumOff val="0"/>
                <a:alphaOff val="0"/>
                <a:tint val="96000"/>
                <a:satMod val="130000"/>
                <a:lumMod val="114000"/>
              </a:schemeClr>
            </a:gs>
            <a:gs pos="60000">
              <a:schemeClr val="accent1">
                <a:hueOff val="0"/>
                <a:satOff val="0"/>
                <a:lumOff val="0"/>
                <a:alphaOff val="0"/>
                <a:tint val="100000"/>
                <a:satMod val="106000"/>
                <a:lumMod val="110000"/>
              </a:schemeClr>
            </a:gs>
            <a:gs pos="100000">
              <a:schemeClr val="accent1">
                <a:hueOff val="0"/>
                <a:satOff val="0"/>
                <a:lumOff val="0"/>
                <a:alphaOff val="0"/>
              </a:schemeClr>
            </a:gs>
          </a:gsLst>
          <a:lin ang="5400000" scaled="0"/>
        </a:gra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it-IT" sz="2100" kern="1200" dirty="0" smtClean="0"/>
            <a:t> La sinergia fra didattica individualizzata e personalizzata </a:t>
          </a:r>
          <a:r>
            <a:rPr lang="it-IT" sz="2100" kern="1200" dirty="0" smtClean="0">
              <a:solidFill>
                <a:schemeClr val="bg1"/>
              </a:solidFill>
            </a:rPr>
            <a:t>determina dunque</a:t>
          </a:r>
          <a:r>
            <a:rPr lang="it-IT" sz="2100" kern="1200" dirty="0" smtClean="0"/>
            <a:t> […] </a:t>
          </a:r>
          <a:r>
            <a:rPr lang="it-IT" sz="2100" u="sng" kern="1200" dirty="0" smtClean="0"/>
            <a:t>le condizioni più favorevoli per il raggiungimento degli obiettivi di apprendimento</a:t>
          </a:r>
          <a:endParaRPr lang="it-IT" sz="2100" u="sng" kern="1200" dirty="0"/>
        </a:p>
      </dsp:txBody>
      <dsp:txXfrm>
        <a:off x="5106875" y="1516166"/>
        <a:ext cx="3702173" cy="21567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3990AD-002E-4722-939C-ACC9980DDBEA}">
      <dsp:nvSpPr>
        <dsp:cNvPr id="0" name=""/>
        <dsp:cNvSpPr/>
      </dsp:nvSpPr>
      <dsp:spPr>
        <a:xfrm>
          <a:off x="1049359" y="0"/>
          <a:ext cx="1679718" cy="1679766"/>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5C8353-9552-4F87-8169-F501B8980941}">
      <dsp:nvSpPr>
        <dsp:cNvPr id="0" name=""/>
        <dsp:cNvSpPr/>
      </dsp:nvSpPr>
      <dsp:spPr>
        <a:xfrm>
          <a:off x="1420340" y="608143"/>
          <a:ext cx="937150" cy="468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smtClean="0"/>
            <a:t>Insegnante di sostegno</a:t>
          </a:r>
          <a:endParaRPr lang="it-IT" sz="1400" kern="1200" dirty="0"/>
        </a:p>
      </dsp:txBody>
      <dsp:txXfrm>
        <a:off x="1420340" y="608143"/>
        <a:ext cx="937150" cy="468520"/>
      </dsp:txXfrm>
    </dsp:sp>
    <dsp:sp modelId="{CD58A8D7-92ED-482A-8C7B-D70CA053291A}">
      <dsp:nvSpPr>
        <dsp:cNvPr id="0" name=""/>
        <dsp:cNvSpPr/>
      </dsp:nvSpPr>
      <dsp:spPr>
        <a:xfrm>
          <a:off x="702625" y="1076663"/>
          <a:ext cx="1443006" cy="1443616"/>
        </a:xfrm>
        <a:prstGeom prst="blockArc">
          <a:avLst>
            <a:gd name="adj1" fmla="val 0"/>
            <a:gd name="adj2" fmla="val 18900000"/>
            <a:gd name="adj3" fmla="val 1274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DEEB5A-94D7-4E8F-97B2-0B28104C21CB}">
      <dsp:nvSpPr>
        <dsp:cNvPr id="0" name=""/>
        <dsp:cNvSpPr/>
      </dsp:nvSpPr>
      <dsp:spPr>
        <a:xfrm>
          <a:off x="951764" y="1575175"/>
          <a:ext cx="937150" cy="468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smtClean="0"/>
            <a:t>Insegnante curriculare</a:t>
          </a:r>
          <a:endParaRPr lang="it-IT" sz="1400" kern="1200" dirty="0"/>
        </a:p>
      </dsp:txBody>
      <dsp:txXfrm>
        <a:off x="951764" y="1575175"/>
        <a:ext cx="937150" cy="4685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F58016-3B5E-4D82-B4E6-C83FB6789CBB}">
      <dsp:nvSpPr>
        <dsp:cNvPr id="0" name=""/>
        <dsp:cNvSpPr/>
      </dsp:nvSpPr>
      <dsp:spPr>
        <a:xfrm>
          <a:off x="42" y="103669"/>
          <a:ext cx="4105088" cy="1163044"/>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it-IT" sz="1900" kern="1200" dirty="0" smtClean="0"/>
            <a:t>C’è almeno una cosa fra le tante previste per tutta la classe che può essere svolta anche dall’alunno che segue il PEI?</a:t>
          </a:r>
          <a:endParaRPr lang="it-IT" sz="1900" kern="1200" dirty="0"/>
        </a:p>
      </dsp:txBody>
      <dsp:txXfrm>
        <a:off x="42" y="103669"/>
        <a:ext cx="4105088" cy="1163044"/>
      </dsp:txXfrm>
    </dsp:sp>
    <dsp:sp modelId="{32AAEA42-E4E8-4510-8BEE-D2E5D808D92E}">
      <dsp:nvSpPr>
        <dsp:cNvPr id="0" name=""/>
        <dsp:cNvSpPr/>
      </dsp:nvSpPr>
      <dsp:spPr>
        <a:xfrm>
          <a:off x="42" y="1266714"/>
          <a:ext cx="4105088" cy="83448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F83630-E703-4AB4-ABC6-1925F509189F}">
      <dsp:nvSpPr>
        <dsp:cNvPr id="0" name=""/>
        <dsp:cNvSpPr/>
      </dsp:nvSpPr>
      <dsp:spPr>
        <a:xfrm>
          <a:off x="4679844" y="103669"/>
          <a:ext cx="4105088" cy="1163044"/>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it-IT" sz="1900" kern="1200" dirty="0" smtClean="0"/>
            <a:t>C’è almeno una cosa fra quelle contemplate per l’alunno in difficoltà che può essere proposta anche agli altri compagni di classe?</a:t>
          </a:r>
          <a:endParaRPr lang="it-IT" sz="1900" kern="1200" dirty="0"/>
        </a:p>
      </dsp:txBody>
      <dsp:txXfrm>
        <a:off x="4679844" y="103669"/>
        <a:ext cx="4105088" cy="1163044"/>
      </dsp:txXfrm>
    </dsp:sp>
    <dsp:sp modelId="{C0E716E7-ADB1-4D8A-A81A-F83DB955CA22}">
      <dsp:nvSpPr>
        <dsp:cNvPr id="0" name=""/>
        <dsp:cNvSpPr/>
      </dsp:nvSpPr>
      <dsp:spPr>
        <a:xfrm>
          <a:off x="4679844" y="1266714"/>
          <a:ext cx="4105088" cy="83448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4.xml><?xml version="1.0" encoding="utf-8"?>
<dgm:layoutDef xmlns:dgm="http://schemas.openxmlformats.org/drawingml/2006/diagram" xmlns:a="http://schemas.openxmlformats.org/drawingml/2006/main" uniqueId="urn:microsoft.com/office/officeart/2005/8/layout/default#7">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default#7">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it-IT" smtClean="0"/>
              <a:t>Fare clic per modificare lo stile del titolo</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7" name="Date Placeholder 6"/>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8" name="Slide Number Placeholder 7"/>
          <p:cNvSpPr>
            <a:spLocks noGrp="1"/>
          </p:cNvSpPr>
          <p:nvPr>
            <p:ph type="sldNum" sz="quarter" idx="11"/>
          </p:nvPr>
        </p:nvSpPr>
        <p:spPr/>
        <p:txBody>
          <a:bodyPr/>
          <a:lstStyle/>
          <a:p>
            <a:fld id="{CB03D652-C49E-4F17-AE41-3B8343284D14}" type="slidenum">
              <a:rPr lang="it-IT" smtClean="0">
                <a:solidFill>
                  <a:prstClr val="white"/>
                </a:solidFill>
              </a:rPr>
              <a:pPr/>
              <a:t>‹N›</a:t>
            </a:fld>
            <a:endParaRPr lang="it-IT">
              <a:solidFill>
                <a:prstClr val="white"/>
              </a:solidFill>
            </a:endParaRPr>
          </a:p>
        </p:txBody>
      </p:sp>
      <p:sp>
        <p:nvSpPr>
          <p:cNvPr id="9" name="Footer Placeholder 8"/>
          <p:cNvSpPr>
            <a:spLocks noGrp="1"/>
          </p:cNvSpPr>
          <p:nvPr>
            <p:ph type="ftr" sz="quarter" idx="12"/>
          </p:nvPr>
        </p:nvSpPr>
        <p:spPr/>
        <p:txBody>
          <a:bodyPr/>
          <a:lstStyle/>
          <a:p>
            <a:endParaRPr lang="it-IT">
              <a:solidFill>
                <a:prstClr val="white"/>
              </a:solidFill>
            </a:endParaRPr>
          </a:p>
        </p:txBody>
      </p:sp>
    </p:spTree>
    <p:extLst>
      <p:ext uri="{BB962C8B-B14F-4D97-AF65-F5344CB8AC3E}">
        <p14:creationId xmlns:p14="http://schemas.microsoft.com/office/powerpoint/2010/main" val="3504426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5" name="Footer Placeholder 4"/>
          <p:cNvSpPr>
            <a:spLocks noGrp="1"/>
          </p:cNvSpPr>
          <p:nvPr>
            <p:ph type="ftr" sz="quarter" idx="11"/>
          </p:nvPr>
        </p:nvSpPr>
        <p:spPr/>
        <p:txBody>
          <a:bodyPr/>
          <a:lstStyle/>
          <a:p>
            <a:endParaRPr lang="it-IT">
              <a:solidFill>
                <a:prstClr val="white"/>
              </a:solidFill>
            </a:endParaRPr>
          </a:p>
        </p:txBody>
      </p:sp>
      <p:sp>
        <p:nvSpPr>
          <p:cNvPr id="6" name="Slide Number Placeholder 5"/>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264909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it-IT" smtClean="0"/>
              <a:t>Fare clic per modificare lo stile del titolo</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5" name="Footer Placeholder 4"/>
          <p:cNvSpPr>
            <a:spLocks noGrp="1"/>
          </p:cNvSpPr>
          <p:nvPr>
            <p:ph type="ftr" sz="quarter" idx="11"/>
          </p:nvPr>
        </p:nvSpPr>
        <p:spPr/>
        <p:txBody>
          <a:bodyPr/>
          <a:lstStyle/>
          <a:p>
            <a:endParaRPr lang="it-IT">
              <a:solidFill>
                <a:prstClr val="white"/>
              </a:solidFill>
            </a:endParaRPr>
          </a:p>
        </p:txBody>
      </p:sp>
      <p:sp>
        <p:nvSpPr>
          <p:cNvPr id="6" name="Slide Number Placeholder 5"/>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1564267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6" name="Footer Placeholder 5"/>
          <p:cNvSpPr>
            <a:spLocks noGrp="1"/>
          </p:cNvSpPr>
          <p:nvPr>
            <p:ph type="ftr" sz="quarter" idx="11"/>
          </p:nvPr>
        </p:nvSpPr>
        <p:spPr/>
        <p:txBody>
          <a:bodyPr/>
          <a:lstStyle/>
          <a:p>
            <a:endParaRPr lang="it-IT">
              <a:solidFill>
                <a:prstClr val="white"/>
              </a:solidFill>
            </a:endParaRPr>
          </a:p>
        </p:txBody>
      </p:sp>
      <p:sp>
        <p:nvSpPr>
          <p:cNvPr id="7" name="Slide Number Placeholder 6"/>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
        <p:nvSpPr>
          <p:cNvPr id="9" name="Title 8"/>
          <p:cNvSpPr>
            <a:spLocks noGrp="1"/>
          </p:cNvSpPr>
          <p:nvPr>
            <p:ph type="title"/>
          </p:nvPr>
        </p:nvSpPr>
        <p:spPr>
          <a:xfrm>
            <a:off x="914400" y="1544715"/>
            <a:ext cx="7315200" cy="1154097"/>
          </a:xfrm>
        </p:spPr>
        <p:txBody>
          <a:bodyPr/>
          <a:lstStyle/>
          <a:p>
            <a:r>
              <a:rPr lang="it-IT" smtClean="0"/>
              <a:t>Fare clic per modificare lo stile del titolo</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Tree>
    <p:extLst>
      <p:ext uri="{BB962C8B-B14F-4D97-AF65-F5344CB8AC3E}">
        <p14:creationId xmlns:p14="http://schemas.microsoft.com/office/powerpoint/2010/main" val="805874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7" name="Date Placeholder 6"/>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8" name="Footer Placeholder 7"/>
          <p:cNvSpPr>
            <a:spLocks noGrp="1"/>
          </p:cNvSpPr>
          <p:nvPr>
            <p:ph type="ftr" sz="quarter" idx="11"/>
          </p:nvPr>
        </p:nvSpPr>
        <p:spPr/>
        <p:txBody>
          <a:bodyPr/>
          <a:lstStyle/>
          <a:p>
            <a:endParaRPr lang="it-IT">
              <a:solidFill>
                <a:prstClr val="white"/>
              </a:solidFill>
            </a:endParaRPr>
          </a:p>
        </p:txBody>
      </p:sp>
      <p:sp>
        <p:nvSpPr>
          <p:cNvPr id="9" name="Slide Number Placeholder 8"/>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
        <p:nvSpPr>
          <p:cNvPr id="10" name="Title 9"/>
          <p:cNvSpPr>
            <a:spLocks noGrp="1"/>
          </p:cNvSpPr>
          <p:nvPr>
            <p:ph type="title"/>
          </p:nvPr>
        </p:nvSpPr>
        <p:spPr>
          <a:xfrm>
            <a:off x="914400" y="1544715"/>
            <a:ext cx="7315200" cy="1154097"/>
          </a:xfrm>
        </p:spPr>
        <p:txBody>
          <a:bodyPr/>
          <a:lstStyle/>
          <a:p>
            <a:r>
              <a:rPr lang="it-IT" smtClean="0"/>
              <a:t>Fare clic per modificare lo stile del titolo</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extLst>
      <p:ext uri="{BB962C8B-B14F-4D97-AF65-F5344CB8AC3E}">
        <p14:creationId xmlns:p14="http://schemas.microsoft.com/office/powerpoint/2010/main" val="3013112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4" name="Footer Placeholder 3"/>
          <p:cNvSpPr>
            <a:spLocks noGrp="1"/>
          </p:cNvSpPr>
          <p:nvPr>
            <p:ph type="ftr" sz="quarter" idx="11"/>
          </p:nvPr>
        </p:nvSpPr>
        <p:spPr/>
        <p:txBody>
          <a:bodyPr/>
          <a:lstStyle/>
          <a:p>
            <a:endParaRPr lang="it-IT">
              <a:solidFill>
                <a:prstClr val="white"/>
              </a:solidFill>
            </a:endParaRPr>
          </a:p>
        </p:txBody>
      </p:sp>
      <p:sp>
        <p:nvSpPr>
          <p:cNvPr id="5" name="Slide Number Placeholder 4"/>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3304376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3" name="Footer Placeholder 2"/>
          <p:cNvSpPr>
            <a:spLocks noGrp="1"/>
          </p:cNvSpPr>
          <p:nvPr>
            <p:ph type="ftr" sz="quarter" idx="11"/>
          </p:nvPr>
        </p:nvSpPr>
        <p:spPr/>
        <p:txBody>
          <a:bodyPr/>
          <a:lstStyle/>
          <a:p>
            <a:endParaRPr lang="it-IT">
              <a:solidFill>
                <a:prstClr val="white"/>
              </a:solidFill>
            </a:endParaRPr>
          </a:p>
        </p:txBody>
      </p:sp>
      <p:sp>
        <p:nvSpPr>
          <p:cNvPr id="4" name="Slide Number Placeholder 3"/>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2508614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6" name="Footer Placeholder 5"/>
          <p:cNvSpPr>
            <a:spLocks noGrp="1"/>
          </p:cNvSpPr>
          <p:nvPr>
            <p:ph type="ftr" sz="quarter" idx="11"/>
          </p:nvPr>
        </p:nvSpPr>
        <p:spPr/>
        <p:txBody>
          <a:bodyPr/>
          <a:lstStyle/>
          <a:p>
            <a:endParaRPr lang="it-IT">
              <a:solidFill>
                <a:prstClr val="white"/>
              </a:solidFill>
            </a:endParaRPr>
          </a:p>
        </p:txBody>
      </p:sp>
      <p:sp>
        <p:nvSpPr>
          <p:cNvPr id="7" name="Slide Number Placeholder 6"/>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2090581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it-IT" smtClean="0"/>
              <a:t>Fare clic per modificare lo stile del titolo</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6" name="Footer Placeholder 5"/>
          <p:cNvSpPr>
            <a:spLocks noGrp="1"/>
          </p:cNvSpPr>
          <p:nvPr>
            <p:ph type="ftr" sz="quarter" idx="11"/>
          </p:nvPr>
        </p:nvSpPr>
        <p:spPr/>
        <p:txBody>
          <a:bodyPr/>
          <a:lstStyle/>
          <a:p>
            <a:endParaRPr lang="it-IT">
              <a:solidFill>
                <a:prstClr val="white"/>
              </a:solidFill>
            </a:endParaRPr>
          </a:p>
        </p:txBody>
      </p:sp>
      <p:sp>
        <p:nvSpPr>
          <p:cNvPr id="7" name="Slide Number Placeholder 6"/>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3599816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5" name="Footer Placeholder 4"/>
          <p:cNvSpPr>
            <a:spLocks noGrp="1"/>
          </p:cNvSpPr>
          <p:nvPr>
            <p:ph type="ftr" sz="quarter" idx="11"/>
          </p:nvPr>
        </p:nvSpPr>
        <p:spPr/>
        <p:txBody>
          <a:bodyPr/>
          <a:lstStyle/>
          <a:p>
            <a:endParaRPr lang="it-IT">
              <a:solidFill>
                <a:prstClr val="white"/>
              </a:solidFill>
            </a:endParaRPr>
          </a:p>
        </p:txBody>
      </p:sp>
      <p:sp>
        <p:nvSpPr>
          <p:cNvPr id="6" name="Slide Number Placeholder 5"/>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1138038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5" name="Footer Placeholder 4"/>
          <p:cNvSpPr>
            <a:spLocks noGrp="1"/>
          </p:cNvSpPr>
          <p:nvPr>
            <p:ph type="ftr" sz="quarter" idx="11"/>
          </p:nvPr>
        </p:nvSpPr>
        <p:spPr/>
        <p:txBody>
          <a:bodyPr/>
          <a:lstStyle/>
          <a:p>
            <a:endParaRPr lang="it-IT">
              <a:solidFill>
                <a:prstClr val="white"/>
              </a:solidFill>
            </a:endParaRPr>
          </a:p>
        </p:txBody>
      </p:sp>
      <p:sp>
        <p:nvSpPr>
          <p:cNvPr id="6" name="Slide Number Placeholder 5"/>
          <p:cNvSpPr>
            <a:spLocks noGrp="1"/>
          </p:cNvSpPr>
          <p:nvPr>
            <p:ph type="sldNum" sz="quarter" idx="12"/>
          </p:nvPr>
        </p:nvSpPr>
        <p:spPr/>
        <p:txBody>
          <a:bodyPr/>
          <a:lstStyle/>
          <a:p>
            <a:fld id="{CB03D652-C49E-4F17-AE41-3B8343284D14}" type="slidenum">
              <a:rPr lang="it-IT" smtClean="0">
                <a:solidFill>
                  <a:prstClr val="white"/>
                </a:solidFill>
              </a:rPr>
              <a:pPr/>
              <a:t>‹N›</a:t>
            </a:fld>
            <a:endParaRPr lang="it-IT">
              <a:solidFill>
                <a:prstClr val="white"/>
              </a:solidFill>
            </a:endParaRPr>
          </a:p>
        </p:txBody>
      </p:sp>
    </p:spTree>
    <p:extLst>
      <p:ext uri="{BB962C8B-B14F-4D97-AF65-F5344CB8AC3E}">
        <p14:creationId xmlns:p14="http://schemas.microsoft.com/office/powerpoint/2010/main" val="2839025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853959003"/>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77709401"/>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017391832"/>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125218835"/>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584197095"/>
      </p:ext>
    </p:extLst>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689386203"/>
      </p:ext>
    </p:extLst>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82645442"/>
      </p:ext>
    </p:extLst>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71674880"/>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521740139"/>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77585790"/>
      </p:ext>
    </p:extLst>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502789400"/>
      </p:ext>
    </p:extLst>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887555848"/>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03244875"/>
      </p:ext>
    </p:extLst>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29838007"/>
      </p:ext>
    </p:extLst>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1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254986549"/>
      </p:ext>
    </p:extLst>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99704462"/>
      </p:ext>
    </p:extLst>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055488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561732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773896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2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24848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2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595685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2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760494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379015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2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854461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2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238994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2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520855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2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A48AF43D-6375-44E4-AC87-76E91CE2C29F}"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2549818420"/>
      </p:ext>
    </p:extLst>
  </p:cSld>
  <p:clrMapOvr>
    <a:masterClrMapping/>
  </p:clrMapOvr>
  <p:transition>
    <p:cu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2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368824611"/>
      </p:ext>
    </p:extLst>
  </p:cSld>
  <p:clrMapOvr>
    <a:masterClrMapping/>
  </p:clrMapOvr>
  <p:transition>
    <p:cu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2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720186176"/>
      </p:ext>
    </p:extLst>
  </p:cSld>
  <p:clrMapOvr>
    <a:masterClrMapping/>
  </p:clrMapOvr>
  <p:transition spd="slow"/>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3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618206973"/>
      </p:ext>
    </p:extLst>
  </p:cSld>
  <p:clrMapOvr>
    <a:masterClrMapping/>
  </p:clrMapOvr>
  <p:transition spd="slow"/>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3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42756488"/>
      </p:ext>
    </p:extLst>
  </p:cSld>
  <p:clrMapOvr>
    <a:masterClrMapping/>
  </p:clrMapOvr>
  <p:transition spd="slow"/>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3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918934850"/>
      </p:ext>
    </p:extLst>
  </p:cSld>
  <p:clrMapOvr>
    <a:masterClrMapping/>
  </p:clrMapOvr>
  <p:transition spd="slow"/>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3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7016884"/>
      </p:ext>
    </p:extLst>
  </p:cSld>
  <p:clrMapOvr>
    <a:masterClrMapping/>
  </p:clrMapOvr>
  <p:transition spd="slow"/>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userDrawn="1">
  <p:cSld name="3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77580065"/>
      </p:ext>
    </p:extLst>
  </p:cSld>
  <p:clrMapOvr>
    <a:masterClrMapping/>
  </p:clrMapOvr>
  <p:transition spd="slow"/>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3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627948751"/>
      </p:ext>
    </p:extLst>
  </p:cSld>
  <p:clrMapOvr>
    <a:masterClrMapping/>
  </p:clrMapOvr>
  <p:transition spd="slow"/>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3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45066642"/>
      </p:ext>
    </p:extLst>
  </p:cSld>
  <p:clrMapOvr>
    <a:masterClrMapping/>
  </p:clrMapOvr>
  <p:transition spd="slow"/>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3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167215859"/>
      </p:ext>
    </p:extLst>
  </p:cSld>
  <p:clrMapOvr>
    <a:masterClrMapping/>
  </p:clrMapOvr>
  <p:transition spd="slow"/>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3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649199665"/>
      </p:ext>
    </p:extLst>
  </p:cSld>
  <p:clrMapOvr>
    <a:masterClrMapping/>
  </p:clrMapOvr>
  <p:transition spd="slow"/>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3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11520116"/>
      </p:ext>
    </p:extLst>
  </p:cSld>
  <p:clrMapOvr>
    <a:masterClrMapping/>
  </p:clrMapOvr>
  <p:transition spd="slow"/>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4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664950355"/>
      </p:ext>
    </p:extLst>
  </p:cSld>
  <p:clrMapOvr>
    <a:masterClrMapping/>
  </p:clrMapOvr>
  <p:transition spd="slow"/>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4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592947996"/>
      </p:ext>
    </p:extLst>
  </p:cSld>
  <p:clrMapOvr>
    <a:masterClrMapping/>
  </p:clrMapOvr>
  <p:transition spd="slow"/>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4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85024695"/>
      </p:ext>
    </p:extLst>
  </p:cSld>
  <p:clrMapOvr>
    <a:masterClrMapping/>
  </p:clrMapOvr>
  <p:transition spd="slow"/>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4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521574165"/>
      </p:ext>
    </p:extLst>
  </p:cSld>
  <p:clrMapOvr>
    <a:masterClrMapping/>
  </p:clrMapOvr>
  <p:transition spd="slow"/>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4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95133763"/>
      </p:ext>
    </p:extLst>
  </p:cSld>
  <p:clrMapOvr>
    <a:masterClrMapping/>
  </p:clrMapOvr>
  <p:transition spd="slow"/>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4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919673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4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9352879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4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060628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userDrawn="1">
  <p:cSld name="4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625940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userDrawn="1">
  <p:cSld name="4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3702984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5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74607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userDrawn="1">
  <p:cSld name="5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259661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userDrawn="1">
  <p:cSld name="5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931344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5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729670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5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2812263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5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3075691654"/>
      </p:ext>
    </p:extLst>
  </p:cSld>
  <p:clrMapOvr>
    <a:masterClrMapping/>
  </p:clrMapOvr>
  <p:transition>
    <p:cut/>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5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42033739"/>
      </p:ext>
    </p:extLst>
  </p:cSld>
  <p:clrMapOvr>
    <a:masterClrMapping/>
  </p:clrMapOvr>
  <p:transition spd="slow"/>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5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82883914"/>
      </p:ext>
    </p:extLst>
  </p:cSld>
  <p:clrMapOvr>
    <a:masterClrMapping/>
  </p:clrMapOvr>
  <p:transition spd="slow"/>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5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33572480"/>
      </p:ext>
    </p:extLst>
  </p:cSld>
  <p:clrMapOvr>
    <a:masterClrMapping/>
  </p:clrMapOvr>
  <p:transition spd="slow"/>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userDrawn="1">
  <p:cSld name="5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094047668"/>
      </p:ext>
    </p:extLst>
  </p:cSld>
  <p:clrMapOvr>
    <a:masterClrMapping/>
  </p:clrMapOvr>
  <p:transition spd="slow"/>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6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618855011"/>
      </p:ext>
    </p:extLst>
  </p:cSld>
  <p:clrMapOvr>
    <a:masterClrMapping/>
  </p:clrMapOvr>
  <p:transition spd="slow"/>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userDrawn="1">
  <p:cSld name="6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583888843"/>
      </p:ext>
    </p:extLst>
  </p:cSld>
  <p:clrMapOvr>
    <a:masterClrMapping/>
  </p:clrMapOvr>
  <p:transition spd="slow"/>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userDrawn="1">
  <p:cSld name="6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293407679"/>
      </p:ext>
    </p:extLst>
  </p:cSld>
  <p:clrMapOvr>
    <a:masterClrMapping/>
  </p:clrMapOvr>
  <p:transition spd="slow"/>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userDrawn="1">
  <p:cSld name="6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726840945"/>
      </p:ext>
    </p:extLst>
  </p:cSld>
  <p:clrMapOvr>
    <a:masterClrMapping/>
  </p:clrMapOvr>
  <p:transition spd="slow"/>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userDrawn="1">
  <p:cSld name="6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74968355"/>
      </p:ext>
    </p:extLst>
  </p:cSld>
  <p:clrMapOvr>
    <a:masterClrMapping/>
  </p:clrMapOvr>
  <p:transition spd="slow"/>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userDrawn="1">
  <p:cSld name="6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13800527"/>
      </p:ext>
    </p:extLst>
  </p:cSld>
  <p:clrMapOvr>
    <a:masterClrMapping/>
  </p:clrMapOvr>
  <p:transition spd="slow"/>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userDrawn="1">
  <p:cSld name="6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113625522"/>
      </p:ext>
    </p:extLst>
  </p:cSld>
  <p:clrMapOvr>
    <a:masterClrMapping/>
  </p:clrMapOvr>
  <p:transition spd="slow"/>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userDrawn="1">
  <p:cSld name="6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49309397"/>
      </p:ext>
    </p:extLst>
  </p:cSld>
  <p:clrMapOvr>
    <a:masterClrMapping/>
  </p:clrMapOvr>
  <p:transition spd="slow"/>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userDrawn="1">
  <p:cSld name="6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89263505"/>
      </p:ext>
    </p:extLst>
  </p:cSld>
  <p:clrMapOvr>
    <a:masterClrMapping/>
  </p:clrMapOvr>
  <p:transition spd="slow"/>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6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12589830"/>
      </p:ext>
    </p:extLst>
  </p:cSld>
  <p:clrMapOvr>
    <a:masterClrMapping/>
  </p:clrMapOvr>
  <p:transition spd="slow"/>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7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649404725"/>
      </p:ext>
    </p:extLst>
  </p:cSld>
  <p:clrMapOvr>
    <a:masterClrMapping/>
  </p:clrMapOvr>
  <p:transition spd="slow"/>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7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103625257"/>
      </p:ext>
    </p:extLst>
  </p:cSld>
  <p:clrMapOvr>
    <a:masterClrMapping/>
  </p:clrMapOvr>
  <p:transition spd="slow"/>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7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287931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userDrawn="1">
  <p:cSld name="7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5885572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userDrawn="1">
  <p:cSld name="7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21211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userDrawn="1">
  <p:cSld name="7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374243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userDrawn="1">
  <p:cSld name="7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5352517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userDrawn="1">
  <p:cSld name="7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0995655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userDrawn="1">
  <p:cSld name="7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873056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userDrawn="1">
  <p:cSld name="7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143725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8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8811342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userDrawn="1">
  <p:cSld name="8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787281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userDrawn="1">
  <p:cSld name="8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A48AF43D-6375-44E4-AC87-76E91CE2C29F}"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2331440074"/>
      </p:ext>
    </p:extLst>
  </p:cSld>
  <p:clrMapOvr>
    <a:masterClrMapping/>
  </p:clrMapOvr>
  <p:transition>
    <p:cut/>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8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1336705727"/>
      </p:ext>
    </p:extLst>
  </p:cSld>
  <p:clrMapOvr>
    <a:masterClrMapping/>
  </p:clrMapOvr>
  <p:transition>
    <p:cut/>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userDrawn="1">
  <p:cSld name="8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759894"/>
      </p:ext>
    </p:extLst>
  </p:cSld>
  <p:clrMapOvr>
    <a:masterClrMapping/>
  </p:clrMapOvr>
  <p:transition spd="slow"/>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userDrawn="1">
  <p:cSld name="8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085106540"/>
      </p:ext>
    </p:extLst>
  </p:cSld>
  <p:clrMapOvr>
    <a:masterClrMapping/>
  </p:clrMapOvr>
  <p:transition spd="slow"/>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userDrawn="1">
  <p:cSld name="8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037697579"/>
      </p:ext>
    </p:extLst>
  </p:cSld>
  <p:clrMapOvr>
    <a:masterClrMapping/>
  </p:clrMapOvr>
  <p:transition spd="slow"/>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userDrawn="1">
  <p:cSld name="8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49488046"/>
      </p:ext>
    </p:extLst>
  </p:cSld>
  <p:clrMapOvr>
    <a:masterClrMapping/>
  </p:clrMapOvr>
  <p:transition spd="slow"/>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userDrawn="1">
  <p:cSld name="8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45349319"/>
      </p:ext>
    </p:extLst>
  </p:cSld>
  <p:clrMapOvr>
    <a:masterClrMapping/>
  </p:clrMapOvr>
  <p:transition spd="slow"/>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userDrawn="1">
  <p:cSld name="8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22666568"/>
      </p:ext>
    </p:extLst>
  </p:cSld>
  <p:clrMapOvr>
    <a:masterClrMapping/>
  </p:clrMapOvr>
  <p:transition spd="slow"/>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userDrawn="1">
  <p:cSld name="9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628476432"/>
      </p:ext>
    </p:extLst>
  </p:cSld>
  <p:clrMapOvr>
    <a:masterClrMapping/>
  </p:clrMapOvr>
  <p:transition spd="slow"/>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userDrawn="1">
  <p:cSld name="9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687622769"/>
      </p:ext>
    </p:extLst>
  </p:cSld>
  <p:clrMapOvr>
    <a:masterClrMapping/>
  </p:clrMapOvr>
  <p:transition spd="slow"/>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userDrawn="1">
  <p:cSld name="9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81111520"/>
      </p:ext>
    </p:extLst>
  </p:cSld>
  <p:clrMapOvr>
    <a:masterClrMapping/>
  </p:clrMapOvr>
  <p:transition spd="slow"/>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userDrawn="1">
  <p:cSld name="9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9846417"/>
      </p:ext>
    </p:extLst>
  </p:cSld>
  <p:clrMapOvr>
    <a:masterClrMapping/>
  </p:clrMapOvr>
  <p:transition spd="slow"/>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userDrawn="1">
  <p:cSld name="9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72273029"/>
      </p:ext>
    </p:extLst>
  </p:cSld>
  <p:clrMapOvr>
    <a:masterClrMapping/>
  </p:clrMapOvr>
  <p:transition spd="slow"/>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userDrawn="1">
  <p:cSld name="9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78002946"/>
      </p:ext>
    </p:extLst>
  </p:cSld>
  <p:clrMapOvr>
    <a:masterClrMapping/>
  </p:clrMapOvr>
  <p:transition spd="slow"/>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userDrawn="1">
  <p:cSld name="9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119280430"/>
      </p:ext>
    </p:extLst>
  </p:cSld>
  <p:clrMapOvr>
    <a:masterClrMapping/>
  </p:clrMapOvr>
  <p:transition spd="slow"/>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userDrawn="1">
  <p:cSld name="9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05320632"/>
      </p:ext>
    </p:extLst>
  </p:cSld>
  <p:clrMapOvr>
    <a:masterClrMapping/>
  </p:clrMapOvr>
  <p:transition spd="slow"/>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userDrawn="1">
  <p:cSld name="9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74391558"/>
      </p:ext>
    </p:extLst>
  </p:cSld>
  <p:clrMapOvr>
    <a:masterClrMapping/>
  </p:clrMapOvr>
  <p:transition spd="slow"/>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userDrawn="1">
  <p:cSld name="9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160026210"/>
      </p:ext>
    </p:extLst>
  </p:cSld>
  <p:clrMapOvr>
    <a:masterClrMapping/>
  </p:clrMapOvr>
  <p:transition spd="slow"/>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userDrawn="1">
  <p:cSld name="10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75053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userDrawn="1">
  <p:cSld name="10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80327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userDrawn="1">
  <p:cSld name="10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30718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userDrawn="1">
  <p:cSld name="10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206082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userDrawn="1">
  <p:cSld name="10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69333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userDrawn="1">
  <p:cSld name="10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5362286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userDrawn="1">
  <p:cSld name="10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289424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userDrawn="1">
  <p:cSld name="10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219443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userDrawn="1">
  <p:cSld name="10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583378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userDrawn="1">
  <p:cSld name="10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8710402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userDrawn="1">
  <p:cSld name="11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3536842108"/>
      </p:ext>
    </p:extLst>
  </p:cSld>
  <p:clrMapOvr>
    <a:masterClrMapping/>
  </p:clrMapOvr>
  <p:transition>
    <p:cut/>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userDrawn="1">
  <p:cSld name="11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747915910"/>
      </p:ext>
    </p:extLst>
  </p:cSld>
  <p:clrMapOvr>
    <a:masterClrMapping/>
  </p:clrMapOvr>
  <p:transition spd="slow"/>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userDrawn="1">
  <p:cSld name="11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858226498"/>
      </p:ext>
    </p:extLst>
  </p:cSld>
  <p:clrMapOvr>
    <a:masterClrMapping/>
  </p:clrMapOvr>
  <p:transition spd="slow"/>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userDrawn="1">
  <p:cSld name="11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9662914"/>
      </p:ext>
    </p:extLst>
  </p:cSld>
  <p:clrMapOvr>
    <a:masterClrMapping/>
  </p:clrMapOvr>
  <p:transition spd="slow"/>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userDrawn="1">
  <p:cSld name="11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46703478"/>
      </p:ext>
    </p:extLst>
  </p:cSld>
  <p:clrMapOvr>
    <a:masterClrMapping/>
  </p:clrMapOvr>
  <p:transition spd="slow"/>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userDrawn="1">
  <p:cSld name="11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914452181"/>
      </p:ext>
    </p:extLst>
  </p:cSld>
  <p:clrMapOvr>
    <a:masterClrMapping/>
  </p:clrMapOvr>
  <p:transition spd="slow"/>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userDrawn="1">
  <p:cSld name="11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39694376"/>
      </p:ext>
    </p:extLst>
  </p:cSld>
  <p:clrMapOvr>
    <a:masterClrMapping/>
  </p:clrMapOvr>
  <p:transition spd="slow"/>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userDrawn="1">
  <p:cSld name="11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961260659"/>
      </p:ext>
    </p:extLst>
  </p:cSld>
  <p:clrMapOvr>
    <a:masterClrMapping/>
  </p:clrMapOvr>
  <p:transition spd="slow"/>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userDrawn="1">
  <p:cSld name="11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762997809"/>
      </p:ext>
    </p:extLst>
  </p:cSld>
  <p:clrMapOvr>
    <a:masterClrMapping/>
  </p:clrMapOvr>
  <p:transition spd="slow"/>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userDrawn="1">
  <p:cSld name="11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031750449"/>
      </p:ext>
    </p:extLst>
  </p:cSld>
  <p:clrMapOvr>
    <a:masterClrMapping/>
  </p:clrMapOvr>
  <p:transition spd="slow"/>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userDrawn="1">
  <p:cSld name="12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584958679"/>
      </p:ext>
    </p:extLst>
  </p:cSld>
  <p:clrMapOvr>
    <a:masterClrMapping/>
  </p:clrMapOvr>
  <p:transition spd="slow"/>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userDrawn="1">
  <p:cSld name="12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734699992"/>
      </p:ext>
    </p:extLst>
  </p:cSld>
  <p:clrMapOvr>
    <a:masterClrMapping/>
  </p:clrMapOvr>
  <p:transition spd="slow"/>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userDrawn="1">
  <p:cSld name="12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52726445"/>
      </p:ext>
    </p:extLst>
  </p:cSld>
  <p:clrMapOvr>
    <a:masterClrMapping/>
  </p:clrMapOvr>
  <p:transition spd="slow"/>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userDrawn="1">
  <p:cSld name="12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1080832"/>
      </p:ext>
    </p:extLst>
  </p:cSld>
  <p:clrMapOvr>
    <a:masterClrMapping/>
  </p:clrMapOvr>
  <p:transition spd="slow"/>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userDrawn="1">
  <p:cSld name="12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92459467"/>
      </p:ext>
    </p:extLst>
  </p:cSld>
  <p:clrMapOvr>
    <a:masterClrMapping/>
  </p:clrMapOvr>
  <p:transition spd="slow"/>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userDrawn="1">
  <p:cSld name="12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346391302"/>
      </p:ext>
    </p:extLst>
  </p:cSld>
  <p:clrMapOvr>
    <a:masterClrMapping/>
  </p:clrMapOvr>
  <p:transition spd="slow"/>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userDrawn="1">
  <p:cSld name="12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960522749"/>
      </p:ext>
    </p:extLst>
  </p:cSld>
  <p:clrMapOvr>
    <a:masterClrMapping/>
  </p:clrMapOvr>
  <p:transition spd="slow"/>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userDrawn="1">
  <p:cSld name="12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562004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userDrawn="1">
  <p:cSld name="12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102932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userDrawn="1">
  <p:cSld name="12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59331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userDrawn="1">
  <p:cSld name="13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986630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userDrawn="1">
  <p:cSld name="13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415979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userDrawn="1">
  <p:cSld name="13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243970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userDrawn="1">
  <p:cSld name="13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281703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userDrawn="1">
  <p:cSld name="13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266956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userDrawn="1">
  <p:cSld name="13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449655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userDrawn="1">
  <p:cSld name="13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849271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userDrawn="1">
  <p:cSld name="13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A48AF43D-6375-44E4-AC87-76E91CE2C29F}"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2568945544"/>
      </p:ext>
    </p:extLst>
  </p:cSld>
  <p:clrMapOvr>
    <a:masterClrMapping/>
  </p:clrMapOvr>
  <p:transition>
    <p:cut/>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userDrawn="1">
  <p:cSld name="13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386410181"/>
      </p:ext>
    </p:extLst>
  </p:cSld>
  <p:clrMapOvr>
    <a:masterClrMapping/>
  </p:clrMapOvr>
  <p:transition>
    <p:cut/>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userDrawn="1">
  <p:cSld name="13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19178517"/>
      </p:ext>
    </p:extLst>
  </p:cSld>
  <p:clrMapOvr>
    <a:masterClrMapping/>
  </p:clrMapOvr>
  <p:transition spd="slow"/>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userDrawn="1">
  <p:cSld name="14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18543160"/>
      </p:ext>
    </p:extLst>
  </p:cSld>
  <p:clrMapOvr>
    <a:masterClrMapping/>
  </p:clrMapOvr>
  <p:transition spd="slow"/>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userDrawn="1">
  <p:cSld name="14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712706935"/>
      </p:ext>
    </p:extLst>
  </p:cSld>
  <p:clrMapOvr>
    <a:masterClrMapping/>
  </p:clrMapOvr>
  <p:transition spd="slow"/>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userDrawn="1">
  <p:cSld name="14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33666452"/>
      </p:ext>
    </p:extLst>
  </p:cSld>
  <p:clrMapOvr>
    <a:masterClrMapping/>
  </p:clrMapOvr>
  <p:transition spd="slow"/>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userDrawn="1">
  <p:cSld name="14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528712327"/>
      </p:ext>
    </p:extLst>
  </p:cSld>
  <p:clrMapOvr>
    <a:masterClrMapping/>
  </p:clrMapOvr>
  <p:transition spd="slow"/>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userDrawn="1">
  <p:cSld name="14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67804848"/>
      </p:ext>
    </p:extLst>
  </p:cSld>
  <p:clrMapOvr>
    <a:masterClrMapping/>
  </p:clrMapOvr>
  <p:transition spd="slow"/>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userDrawn="1">
  <p:cSld name="14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582920611"/>
      </p:ext>
    </p:extLst>
  </p:cSld>
  <p:clrMapOvr>
    <a:masterClrMapping/>
  </p:clrMapOvr>
  <p:transition spd="slow"/>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userDrawn="1">
  <p:cSld name="14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81852974"/>
      </p:ext>
    </p:extLst>
  </p:cSld>
  <p:clrMapOvr>
    <a:masterClrMapping/>
  </p:clrMapOvr>
  <p:transition spd="slow"/>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userDrawn="1">
  <p:cSld name="14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55360167"/>
      </p:ext>
    </p:extLst>
  </p:cSld>
  <p:clrMapOvr>
    <a:masterClrMapping/>
  </p:clrMapOvr>
  <p:transition spd="slow"/>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userDrawn="1">
  <p:cSld name="14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634223647"/>
      </p:ext>
    </p:extLst>
  </p:cSld>
  <p:clrMapOvr>
    <a:masterClrMapping/>
  </p:clrMapOvr>
  <p:transition spd="slow"/>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userDrawn="1">
  <p:cSld name="14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2586436"/>
      </p:ext>
    </p:extLst>
  </p:cSld>
  <p:clrMapOvr>
    <a:masterClrMapping/>
  </p:clrMapOvr>
  <p:transition spd="slow"/>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userDrawn="1">
  <p:cSld name="15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494105279"/>
      </p:ext>
    </p:extLst>
  </p:cSld>
  <p:clrMapOvr>
    <a:masterClrMapping/>
  </p:clrMapOvr>
  <p:transition spd="slow"/>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userDrawn="1">
  <p:cSld name="15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662981529"/>
      </p:ext>
    </p:extLst>
  </p:cSld>
  <p:clrMapOvr>
    <a:masterClrMapping/>
  </p:clrMapOvr>
  <p:transition spd="slow"/>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userDrawn="1">
  <p:cSld name="15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73538672"/>
      </p:ext>
    </p:extLst>
  </p:cSld>
  <p:clrMapOvr>
    <a:masterClrMapping/>
  </p:clrMapOvr>
  <p:transition spd="slow"/>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userDrawn="1">
  <p:cSld name="15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888651260"/>
      </p:ext>
    </p:extLst>
  </p:cSld>
  <p:clrMapOvr>
    <a:masterClrMapping/>
  </p:clrMapOvr>
  <p:transition spd="slow"/>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userDrawn="1">
  <p:cSld name="15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75935151"/>
      </p:ext>
    </p:extLst>
  </p:cSld>
  <p:clrMapOvr>
    <a:masterClrMapping/>
  </p:clrMapOvr>
  <p:transition spd="slow"/>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userDrawn="1">
  <p:cSld name="15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9064078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userDrawn="1">
  <p:cSld name="15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781071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userDrawn="1">
  <p:cSld name="15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687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userDrawn="1">
  <p:cSld name="15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402767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userDrawn="1">
  <p:cSld name="15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736595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userDrawn="1">
  <p:cSld name="16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073531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userDrawn="1">
  <p:cSld name="16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790717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userDrawn="1">
  <p:cSld name="16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2974079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userDrawn="1">
  <p:cSld name="16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008553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userDrawn="1">
  <p:cSld name="16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723020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userDrawn="1">
  <p:cSld name="16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625182393"/>
      </p:ext>
    </p:extLst>
  </p:cSld>
  <p:clrMapOvr>
    <a:masterClrMapping/>
  </p:clrMapOvr>
  <p:transition>
    <p:cut/>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userDrawn="1">
  <p:cSld name="16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55691592"/>
      </p:ext>
    </p:extLst>
  </p:cSld>
  <p:clrMapOvr>
    <a:masterClrMapping/>
  </p:clrMapOvr>
  <p:transition spd="slow"/>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userDrawn="1">
  <p:cSld name="16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80364078"/>
      </p:ext>
    </p:extLst>
  </p:cSld>
  <p:clrMapOvr>
    <a:masterClrMapping/>
  </p:clrMapOvr>
  <p:transition spd="slow"/>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userDrawn="1">
  <p:cSld name="16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74436565"/>
      </p:ext>
    </p:extLst>
  </p:cSld>
  <p:clrMapOvr>
    <a:masterClrMapping/>
  </p:clrMapOvr>
  <p:transition spd="slow"/>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userDrawn="1">
  <p:cSld name="16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19663330"/>
      </p:ext>
    </p:extLst>
  </p:cSld>
  <p:clrMapOvr>
    <a:masterClrMapping/>
  </p:clrMapOvr>
  <p:transition spd="slow"/>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userDrawn="1">
  <p:cSld name="17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58627550"/>
      </p:ext>
    </p:extLst>
  </p:cSld>
  <p:clrMapOvr>
    <a:masterClrMapping/>
  </p:clrMapOvr>
  <p:transition spd="slow"/>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userDrawn="1">
  <p:cSld name="17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98503486"/>
      </p:ext>
    </p:extLst>
  </p:cSld>
  <p:clrMapOvr>
    <a:masterClrMapping/>
  </p:clrMapOvr>
  <p:transition spd="slow"/>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userDrawn="1">
  <p:cSld name="17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674224463"/>
      </p:ext>
    </p:extLst>
  </p:cSld>
  <p:clrMapOvr>
    <a:masterClrMapping/>
  </p:clrMapOvr>
  <p:transition spd="slow"/>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userDrawn="1">
  <p:cSld name="17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100092572"/>
      </p:ext>
    </p:extLst>
  </p:cSld>
  <p:clrMapOvr>
    <a:masterClrMapping/>
  </p:clrMapOvr>
  <p:transition spd="slow"/>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userDrawn="1">
  <p:cSld name="17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08196516"/>
      </p:ext>
    </p:extLst>
  </p:cSld>
  <p:clrMapOvr>
    <a:masterClrMapping/>
  </p:clrMapOvr>
  <p:transition spd="slow"/>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userDrawn="1">
  <p:cSld name="17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111907453"/>
      </p:ext>
    </p:extLst>
  </p:cSld>
  <p:clrMapOvr>
    <a:masterClrMapping/>
  </p:clrMapOvr>
  <p:transition spd="slow"/>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userDrawn="1">
  <p:cSld name="17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675882579"/>
      </p:ext>
    </p:extLst>
  </p:cSld>
  <p:clrMapOvr>
    <a:masterClrMapping/>
  </p:clrMapOvr>
  <p:transition spd="slow"/>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userDrawn="1">
  <p:cSld name="17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37203854"/>
      </p:ext>
    </p:extLst>
  </p:cSld>
  <p:clrMapOvr>
    <a:masterClrMapping/>
  </p:clrMapOvr>
  <p:transition spd="slow"/>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userDrawn="1">
  <p:cSld name="17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107198067"/>
      </p:ext>
    </p:extLst>
  </p:cSld>
  <p:clrMapOvr>
    <a:masterClrMapping/>
  </p:clrMapOvr>
  <p:transition spd="slow"/>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userDrawn="1">
  <p:cSld name="17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72969800"/>
      </p:ext>
    </p:extLst>
  </p:cSld>
  <p:clrMapOvr>
    <a:masterClrMapping/>
  </p:clrMapOvr>
  <p:transition spd="slow"/>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userDrawn="1">
  <p:cSld name="18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6142998"/>
      </p:ext>
    </p:extLst>
  </p:cSld>
  <p:clrMapOvr>
    <a:masterClrMapping/>
  </p:clrMapOvr>
  <p:transition spd="slow"/>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userDrawn="1">
  <p:cSld name="18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82661505"/>
      </p:ext>
    </p:extLst>
  </p:cSld>
  <p:clrMapOvr>
    <a:masterClrMapping/>
  </p:clrMapOvr>
  <p:transition spd="slow"/>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userDrawn="1">
  <p:cSld name="18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59861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userDrawn="1">
  <p:cSld name="18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792017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userDrawn="1">
  <p:cSld name="18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6501173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userDrawn="1">
  <p:cSld name="18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2841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userDrawn="1">
  <p:cSld name="18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0213654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userDrawn="1">
  <p:cSld name="18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231790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userDrawn="1">
  <p:cSld name="18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552382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userDrawn="1">
  <p:cSld name="18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132889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userDrawn="1">
  <p:cSld name="19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759372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userDrawn="1">
  <p:cSld name="19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694913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userDrawn="1">
  <p:cSld name="19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A48AF43D-6375-44E4-AC87-76E91CE2C29F}"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3554675019"/>
      </p:ext>
    </p:extLst>
  </p:cSld>
  <p:clrMapOvr>
    <a:masterClrMapping/>
  </p:clrMapOvr>
  <p:transition>
    <p:cut/>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userDrawn="1">
  <p:cSld name="19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3279635282"/>
      </p:ext>
    </p:extLst>
  </p:cSld>
  <p:clrMapOvr>
    <a:masterClrMapping/>
  </p:clrMapOvr>
  <p:transition>
    <p:cut/>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userDrawn="1">
  <p:cSld name="19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620847267"/>
      </p:ext>
    </p:extLst>
  </p:cSld>
  <p:clrMapOvr>
    <a:masterClrMapping/>
  </p:clrMapOvr>
  <p:transition spd="slow"/>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userDrawn="1">
  <p:cSld name="19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627064683"/>
      </p:ext>
    </p:extLst>
  </p:cSld>
  <p:clrMapOvr>
    <a:masterClrMapping/>
  </p:clrMapOvr>
  <p:transition spd="slow"/>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userDrawn="1">
  <p:cSld name="19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94518023"/>
      </p:ext>
    </p:extLst>
  </p:cSld>
  <p:clrMapOvr>
    <a:masterClrMapping/>
  </p:clrMapOvr>
  <p:transition spd="slow"/>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userDrawn="1">
  <p:cSld name="19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592945047"/>
      </p:ext>
    </p:extLst>
  </p:cSld>
  <p:clrMapOvr>
    <a:masterClrMapping/>
  </p:clrMapOvr>
  <p:transition spd="slow"/>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userDrawn="1">
  <p:cSld name="19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356282259"/>
      </p:ext>
    </p:extLst>
  </p:cSld>
  <p:clrMapOvr>
    <a:masterClrMapping/>
  </p:clrMapOvr>
  <p:transition spd="slow"/>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userDrawn="1">
  <p:cSld name="19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751218410"/>
      </p:ext>
    </p:extLst>
  </p:cSld>
  <p:clrMapOvr>
    <a:masterClrMapping/>
  </p:clrMapOvr>
  <p:transition spd="slow"/>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userDrawn="1">
  <p:cSld name="20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04127373"/>
      </p:ext>
    </p:extLst>
  </p:cSld>
  <p:clrMapOvr>
    <a:masterClrMapping/>
  </p:clrMapOvr>
  <p:transition spd="slow"/>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userDrawn="1">
  <p:cSld name="20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19944779"/>
      </p:ext>
    </p:extLst>
  </p:cSld>
  <p:clrMapOvr>
    <a:masterClrMapping/>
  </p:clrMapOvr>
  <p:transition spd="slow"/>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userDrawn="1">
  <p:cSld name="20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840993424"/>
      </p:ext>
    </p:extLst>
  </p:cSld>
  <p:clrMapOvr>
    <a:masterClrMapping/>
  </p:clrMapOvr>
  <p:transition spd="slow"/>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userDrawn="1">
  <p:cSld name="20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037491677"/>
      </p:ext>
    </p:extLst>
  </p:cSld>
  <p:clrMapOvr>
    <a:masterClrMapping/>
  </p:clrMapOvr>
  <p:transition spd="slow"/>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userDrawn="1">
  <p:cSld name="20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67526832"/>
      </p:ext>
    </p:extLst>
  </p:cSld>
  <p:clrMapOvr>
    <a:masterClrMapping/>
  </p:clrMapOvr>
  <p:transition spd="slow"/>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userDrawn="1">
  <p:cSld name="20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630237608"/>
      </p:ext>
    </p:extLst>
  </p:cSld>
  <p:clrMapOvr>
    <a:masterClrMapping/>
  </p:clrMapOvr>
  <p:transition spd="slow"/>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userDrawn="1">
  <p:cSld name="20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46644522"/>
      </p:ext>
    </p:extLst>
  </p:cSld>
  <p:clrMapOvr>
    <a:masterClrMapping/>
  </p:clrMapOvr>
  <p:transition spd="slow"/>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userDrawn="1">
  <p:cSld name="20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676528940"/>
      </p:ext>
    </p:extLst>
  </p:cSld>
  <p:clrMapOvr>
    <a:masterClrMapping/>
  </p:clrMapOvr>
  <p:transition spd="slow"/>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userDrawn="1">
  <p:cSld name="20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559632652"/>
      </p:ext>
    </p:extLst>
  </p:cSld>
  <p:clrMapOvr>
    <a:masterClrMapping/>
  </p:clrMapOvr>
  <p:transition spd="slow"/>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userDrawn="1">
  <p:cSld name="20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991641405"/>
      </p:ext>
    </p:extLst>
  </p:cSld>
  <p:clrMapOvr>
    <a:masterClrMapping/>
  </p:clrMapOvr>
  <p:transition spd="slow"/>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userDrawn="1">
  <p:cSld name="21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8537428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userDrawn="1">
  <p:cSld name="21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369785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userDrawn="1">
  <p:cSld name="21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31858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userDrawn="1">
  <p:cSld name="21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117352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userDrawn="1">
  <p:cSld name="21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853546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userDrawn="1">
  <p:cSld name="21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620989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userDrawn="1">
  <p:cSld name="21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9757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userDrawn="1">
  <p:cSld name="21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504694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9.xml><?xml version="1.0" encoding="utf-8"?>
<p:sldLayout xmlns:a="http://schemas.openxmlformats.org/drawingml/2006/main" xmlns:r="http://schemas.openxmlformats.org/officeDocument/2006/relationships" xmlns:p="http://schemas.openxmlformats.org/presentationml/2006/main" showMasterSp="0" userDrawn="1">
  <p:cSld name="21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7253689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30.xml><?xml version="1.0" encoding="utf-8"?>
<p:sldLayout xmlns:a="http://schemas.openxmlformats.org/drawingml/2006/main" xmlns:r="http://schemas.openxmlformats.org/officeDocument/2006/relationships" xmlns:p="http://schemas.openxmlformats.org/presentationml/2006/main" showMasterSp="0" userDrawn="1">
  <p:cSld name="21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3037197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userDrawn="1">
  <p:cSld name="22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2323211674"/>
      </p:ext>
    </p:extLst>
  </p:cSld>
  <p:clrMapOvr>
    <a:masterClrMapping/>
  </p:clrMapOvr>
  <p:transition>
    <p:cut/>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userDrawn="1">
  <p:cSld name="22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038222013"/>
      </p:ext>
    </p:extLst>
  </p:cSld>
  <p:clrMapOvr>
    <a:masterClrMapping/>
  </p:clrMapOvr>
  <p:transition spd="slow"/>
</p:sldLayout>
</file>

<file path=ppt/slideLayouts/slideLayout233.xml><?xml version="1.0" encoding="utf-8"?>
<p:sldLayout xmlns:a="http://schemas.openxmlformats.org/drawingml/2006/main" xmlns:r="http://schemas.openxmlformats.org/officeDocument/2006/relationships" xmlns:p="http://schemas.openxmlformats.org/presentationml/2006/main" showMasterSp="0" userDrawn="1">
  <p:cSld name="22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005709281"/>
      </p:ext>
    </p:extLst>
  </p:cSld>
  <p:clrMapOvr>
    <a:masterClrMapping/>
  </p:clrMapOvr>
  <p:transition spd="slow"/>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userDrawn="1">
  <p:cSld name="22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87560162"/>
      </p:ext>
    </p:extLst>
  </p:cSld>
  <p:clrMapOvr>
    <a:masterClrMapping/>
  </p:clrMapOvr>
  <p:transition spd="slow"/>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userDrawn="1">
  <p:cSld name="22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0946222"/>
      </p:ext>
    </p:extLst>
  </p:cSld>
  <p:clrMapOvr>
    <a:masterClrMapping/>
  </p:clrMapOvr>
  <p:transition spd="slow"/>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userDrawn="1">
  <p:cSld name="22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890432709"/>
      </p:ext>
    </p:extLst>
  </p:cSld>
  <p:clrMapOvr>
    <a:masterClrMapping/>
  </p:clrMapOvr>
  <p:transition spd="slow"/>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userDrawn="1">
  <p:cSld name="22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49267029"/>
      </p:ext>
    </p:extLst>
  </p:cSld>
  <p:clrMapOvr>
    <a:masterClrMapping/>
  </p:clrMapOvr>
  <p:transition spd="slow"/>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userDrawn="1">
  <p:cSld name="22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10926774"/>
      </p:ext>
    </p:extLst>
  </p:cSld>
  <p:clrMapOvr>
    <a:masterClrMapping/>
  </p:clrMapOvr>
  <p:transition spd="slow"/>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userDrawn="1">
  <p:cSld name="22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861940805"/>
      </p:ext>
    </p:extLst>
  </p:cSld>
  <p:clrMapOvr>
    <a:masterClrMapping/>
  </p:clrMapOvr>
  <p:transition spd="slow"/>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userDrawn="1">
  <p:cSld name="22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46768539"/>
      </p:ext>
    </p:extLst>
  </p:cSld>
  <p:clrMapOvr>
    <a:masterClrMapping/>
  </p:clrMapOvr>
  <p:transition spd="slow"/>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userDrawn="1">
  <p:cSld name="23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93233708"/>
      </p:ext>
    </p:extLst>
  </p:cSld>
  <p:clrMapOvr>
    <a:masterClrMapping/>
  </p:clrMapOvr>
  <p:transition spd="slow"/>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userDrawn="1">
  <p:cSld name="23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667652568"/>
      </p:ext>
    </p:extLst>
  </p:cSld>
  <p:clrMapOvr>
    <a:masterClrMapping/>
  </p:clrMapOvr>
  <p:transition spd="slow"/>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userDrawn="1">
  <p:cSld name="23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264246907"/>
      </p:ext>
    </p:extLst>
  </p:cSld>
  <p:clrMapOvr>
    <a:masterClrMapping/>
  </p:clrMapOvr>
  <p:transition spd="slow"/>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userDrawn="1">
  <p:cSld name="23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082115026"/>
      </p:ext>
    </p:extLst>
  </p:cSld>
  <p:clrMapOvr>
    <a:masterClrMapping/>
  </p:clrMapOvr>
  <p:transition spd="slow"/>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userDrawn="1">
  <p:cSld name="23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40606186"/>
      </p:ext>
    </p:extLst>
  </p:cSld>
  <p:clrMapOvr>
    <a:masterClrMapping/>
  </p:clrMapOvr>
  <p:transition spd="slow"/>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userDrawn="1">
  <p:cSld name="23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69235071"/>
      </p:ext>
    </p:extLst>
  </p:cSld>
  <p:clrMapOvr>
    <a:masterClrMapping/>
  </p:clrMapOvr>
  <p:transition spd="slow"/>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userDrawn="1">
  <p:cSld name="23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86477326"/>
      </p:ext>
    </p:extLst>
  </p:cSld>
  <p:clrMapOvr>
    <a:masterClrMapping/>
  </p:clrMapOvr>
  <p:transition spd="slow"/>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userDrawn="1">
  <p:cSld name="23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722006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userDrawn="1">
  <p:cSld name="23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80419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userDrawn="1">
  <p:cSld name="23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411461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userDrawn="1">
  <p:cSld name="24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397697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userDrawn="1">
  <p:cSld name="24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313232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userDrawn="1">
  <p:cSld name="24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49734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userDrawn="1">
  <p:cSld name="24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680911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5.xml><?xml version="1.0" encoding="utf-8"?>
<p:sldLayout xmlns:a="http://schemas.openxmlformats.org/drawingml/2006/main" xmlns:r="http://schemas.openxmlformats.org/officeDocument/2006/relationships" xmlns:p="http://schemas.openxmlformats.org/presentationml/2006/main" showMasterSp="0" userDrawn="1">
  <p:cSld name="24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571132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userDrawn="1">
  <p:cSld name="24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6924278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userDrawn="1">
  <p:cSld name="24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2819902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userDrawn="1">
  <p:cSld name="24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A48AF43D-6375-44E4-AC87-76E91CE2C29F}"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4272401643"/>
      </p:ext>
    </p:extLst>
  </p:cSld>
  <p:clrMapOvr>
    <a:masterClrMapping/>
  </p:clrMapOvr>
  <p:transition>
    <p:cut/>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userDrawn="1">
  <p:cSld name="24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2120840232"/>
      </p:ext>
    </p:extLst>
  </p:cSld>
  <p:clrMapOvr>
    <a:masterClrMapping/>
  </p:clrMapOvr>
  <p:transition>
    <p:cut/>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userDrawn="1">
  <p:cSld name="24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41653786"/>
      </p:ext>
    </p:extLst>
  </p:cSld>
  <p:clrMapOvr>
    <a:masterClrMapping/>
  </p:clrMapOvr>
  <p:transition spd="slow"/>
</p:sldLayout>
</file>

<file path=ppt/slideLayouts/slideLayout261.xml><?xml version="1.0" encoding="utf-8"?>
<p:sldLayout xmlns:a="http://schemas.openxmlformats.org/drawingml/2006/main" xmlns:r="http://schemas.openxmlformats.org/officeDocument/2006/relationships" xmlns:p="http://schemas.openxmlformats.org/presentationml/2006/main" showMasterSp="0" userDrawn="1">
  <p:cSld name="25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352016199"/>
      </p:ext>
    </p:extLst>
  </p:cSld>
  <p:clrMapOvr>
    <a:masterClrMapping/>
  </p:clrMapOvr>
  <p:transition spd="slow"/>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userDrawn="1">
  <p:cSld name="25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71065645"/>
      </p:ext>
    </p:extLst>
  </p:cSld>
  <p:clrMapOvr>
    <a:masterClrMapping/>
  </p:clrMapOvr>
  <p:transition spd="slow"/>
</p:sldLayout>
</file>

<file path=ppt/slideLayouts/slideLayout263.xml><?xml version="1.0" encoding="utf-8"?>
<p:sldLayout xmlns:a="http://schemas.openxmlformats.org/drawingml/2006/main" xmlns:r="http://schemas.openxmlformats.org/officeDocument/2006/relationships" xmlns:p="http://schemas.openxmlformats.org/presentationml/2006/main" showMasterSp="0" userDrawn="1">
  <p:cSld name="25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868192050"/>
      </p:ext>
    </p:extLst>
  </p:cSld>
  <p:clrMapOvr>
    <a:masterClrMapping/>
  </p:clrMapOvr>
  <p:transition spd="slow"/>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userDrawn="1">
  <p:cSld name="25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48304987"/>
      </p:ext>
    </p:extLst>
  </p:cSld>
  <p:clrMapOvr>
    <a:masterClrMapping/>
  </p:clrMapOvr>
  <p:transition spd="slow"/>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userDrawn="1">
  <p:cSld name="25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38470322"/>
      </p:ext>
    </p:extLst>
  </p:cSld>
  <p:clrMapOvr>
    <a:masterClrMapping/>
  </p:clrMapOvr>
  <p:transition spd="slow"/>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userDrawn="1">
  <p:cSld name="25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169523611"/>
      </p:ext>
    </p:extLst>
  </p:cSld>
  <p:clrMapOvr>
    <a:masterClrMapping/>
  </p:clrMapOvr>
  <p:transition spd="slow"/>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userDrawn="1">
  <p:cSld name="25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17186625"/>
      </p:ext>
    </p:extLst>
  </p:cSld>
  <p:clrMapOvr>
    <a:masterClrMapping/>
  </p:clrMapOvr>
  <p:transition spd="slow"/>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userDrawn="1">
  <p:cSld name="25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231679252"/>
      </p:ext>
    </p:extLst>
  </p:cSld>
  <p:clrMapOvr>
    <a:masterClrMapping/>
  </p:clrMapOvr>
  <p:transition spd="slow"/>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userDrawn="1">
  <p:cSld name="25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48538522"/>
      </p:ext>
    </p:extLst>
  </p:cSld>
  <p:clrMapOvr>
    <a:masterClrMapping/>
  </p:clrMapOvr>
  <p:transition spd="slow"/>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userDrawn="1">
  <p:cSld name="25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159985597"/>
      </p:ext>
    </p:extLst>
  </p:cSld>
  <p:clrMapOvr>
    <a:masterClrMapping/>
  </p:clrMapOvr>
  <p:transition spd="slow"/>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userDrawn="1">
  <p:cSld name="26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658379895"/>
      </p:ext>
    </p:extLst>
  </p:cSld>
  <p:clrMapOvr>
    <a:masterClrMapping/>
  </p:clrMapOvr>
  <p:transition spd="slow"/>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userDrawn="1">
  <p:cSld name="26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821464632"/>
      </p:ext>
    </p:extLst>
  </p:cSld>
  <p:clrMapOvr>
    <a:masterClrMapping/>
  </p:clrMapOvr>
  <p:transition spd="slow"/>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userDrawn="1">
  <p:cSld name="26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004340231"/>
      </p:ext>
    </p:extLst>
  </p:cSld>
  <p:clrMapOvr>
    <a:masterClrMapping/>
  </p:clrMapOvr>
  <p:transition spd="slow"/>
</p:sldLayout>
</file>

<file path=ppt/slideLayouts/slideLayout274.xml><?xml version="1.0" encoding="utf-8"?>
<p:sldLayout xmlns:a="http://schemas.openxmlformats.org/drawingml/2006/main" xmlns:r="http://schemas.openxmlformats.org/officeDocument/2006/relationships" xmlns:p="http://schemas.openxmlformats.org/presentationml/2006/main" showMasterSp="0" userDrawn="1">
  <p:cSld name="26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755368626"/>
      </p:ext>
    </p:extLst>
  </p:cSld>
  <p:clrMapOvr>
    <a:masterClrMapping/>
  </p:clrMapOvr>
  <p:transition spd="slow"/>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userDrawn="1">
  <p:cSld name="26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68556864"/>
      </p:ext>
    </p:extLst>
  </p:cSld>
  <p:clrMapOvr>
    <a:masterClrMapping/>
  </p:clrMapOvr>
  <p:transition spd="slow"/>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userDrawn="1">
  <p:cSld name="26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50258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userDrawn="1">
  <p:cSld name="26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716746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userDrawn="1">
  <p:cSld name="26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918722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userDrawn="1">
  <p:cSld name="26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187446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userDrawn="1">
  <p:cSld name="26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927404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userDrawn="1">
  <p:cSld name="27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619535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userDrawn="1">
  <p:cSld name="27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360569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showMasterSp="0" userDrawn="1">
  <p:cSld name="27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246829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showMasterSp="0" userDrawn="1">
  <p:cSld name="27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9914602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showMasterSp="0" userDrawn="1">
  <p:cSld name="27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584199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showMasterSp="0" userDrawn="1">
  <p:cSld name="27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1214566140"/>
      </p:ext>
    </p:extLst>
  </p:cSld>
  <p:clrMapOvr>
    <a:masterClrMapping/>
  </p:clrMapOvr>
  <p:transition>
    <p:cut/>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userDrawn="1">
  <p:cSld name="27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625980160"/>
      </p:ext>
    </p:extLst>
  </p:cSld>
  <p:clrMapOvr>
    <a:masterClrMapping/>
  </p:clrMapOvr>
  <p:transition spd="slow"/>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userDrawn="1">
  <p:cSld name="27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512701694"/>
      </p:ext>
    </p:extLst>
  </p:cSld>
  <p:clrMapOvr>
    <a:masterClrMapping/>
  </p:clrMapOvr>
  <p:transition spd="slow"/>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userDrawn="1">
  <p:cSld name="27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953149172"/>
      </p:ext>
    </p:extLst>
  </p:cSld>
  <p:clrMapOvr>
    <a:masterClrMapping/>
  </p:clrMapOvr>
  <p:transition spd="slow"/>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userDrawn="1">
  <p:cSld name="27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697103437"/>
      </p:ext>
    </p:extLst>
  </p:cSld>
  <p:clrMapOvr>
    <a:masterClrMapping/>
  </p:clrMapOvr>
  <p:transition spd="slow"/>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userDrawn="1">
  <p:cSld name="28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819925302"/>
      </p:ext>
    </p:extLst>
  </p:cSld>
  <p:clrMapOvr>
    <a:masterClrMapping/>
  </p:clrMapOvr>
  <p:transition spd="slow"/>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userDrawn="1">
  <p:cSld name="28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41060689"/>
      </p:ext>
    </p:extLst>
  </p:cSld>
  <p:clrMapOvr>
    <a:masterClrMapping/>
  </p:clrMapOvr>
  <p:transition spd="slow"/>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userDrawn="1">
  <p:cSld name="28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902971468"/>
      </p:ext>
    </p:extLst>
  </p:cSld>
  <p:clrMapOvr>
    <a:masterClrMapping/>
  </p:clrMapOvr>
  <p:transition spd="slow"/>
</p:sldLayout>
</file>

<file path=ppt/slideLayouts/slideLayout294.xml><?xml version="1.0" encoding="utf-8"?>
<p:sldLayout xmlns:a="http://schemas.openxmlformats.org/drawingml/2006/main" xmlns:r="http://schemas.openxmlformats.org/officeDocument/2006/relationships" xmlns:p="http://schemas.openxmlformats.org/presentationml/2006/main" showMasterSp="0" userDrawn="1">
  <p:cSld name="28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90389530"/>
      </p:ext>
    </p:extLst>
  </p:cSld>
  <p:clrMapOvr>
    <a:masterClrMapping/>
  </p:clrMapOvr>
  <p:transition spd="slow"/>
</p:sldLayout>
</file>

<file path=ppt/slideLayouts/slideLayout295.xml><?xml version="1.0" encoding="utf-8"?>
<p:sldLayout xmlns:a="http://schemas.openxmlformats.org/drawingml/2006/main" xmlns:r="http://schemas.openxmlformats.org/officeDocument/2006/relationships" xmlns:p="http://schemas.openxmlformats.org/presentationml/2006/main" showMasterSp="0" userDrawn="1">
  <p:cSld name="28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23620583"/>
      </p:ext>
    </p:extLst>
  </p:cSld>
  <p:clrMapOvr>
    <a:masterClrMapping/>
  </p:clrMapOvr>
  <p:transition spd="slow"/>
</p:sldLayout>
</file>

<file path=ppt/slideLayouts/slideLayout296.xml><?xml version="1.0" encoding="utf-8"?>
<p:sldLayout xmlns:a="http://schemas.openxmlformats.org/drawingml/2006/main" xmlns:r="http://schemas.openxmlformats.org/officeDocument/2006/relationships" xmlns:p="http://schemas.openxmlformats.org/presentationml/2006/main" showMasterSp="0" userDrawn="1">
  <p:cSld name="28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99007853"/>
      </p:ext>
    </p:extLst>
  </p:cSld>
  <p:clrMapOvr>
    <a:masterClrMapping/>
  </p:clrMapOvr>
  <p:transition spd="slow"/>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userDrawn="1">
  <p:cSld name="28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323473662"/>
      </p:ext>
    </p:extLst>
  </p:cSld>
  <p:clrMapOvr>
    <a:masterClrMapping/>
  </p:clrMapOvr>
  <p:transition spd="slow"/>
</p:sldLayout>
</file>

<file path=ppt/slideLayouts/slideLayout298.xml><?xml version="1.0" encoding="utf-8"?>
<p:sldLayout xmlns:a="http://schemas.openxmlformats.org/drawingml/2006/main" xmlns:r="http://schemas.openxmlformats.org/officeDocument/2006/relationships" xmlns:p="http://schemas.openxmlformats.org/presentationml/2006/main" showMasterSp="0" userDrawn="1">
  <p:cSld name="28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867035380"/>
      </p:ext>
    </p:extLst>
  </p:cSld>
  <p:clrMapOvr>
    <a:masterClrMapping/>
  </p:clrMapOvr>
  <p:transition spd="slow"/>
</p:sldLayout>
</file>

<file path=ppt/slideLayouts/slideLayout299.xml><?xml version="1.0" encoding="utf-8"?>
<p:sldLayout xmlns:a="http://schemas.openxmlformats.org/drawingml/2006/main" xmlns:r="http://schemas.openxmlformats.org/officeDocument/2006/relationships" xmlns:p="http://schemas.openxmlformats.org/presentationml/2006/main" showMasterSp="0" userDrawn="1">
  <p:cSld name="28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595847019"/>
      </p:ext>
    </p:extLst>
  </p:cSld>
  <p:clrMapOvr>
    <a:masterClrMapping/>
  </p:clrMapOvr>
  <p:transition spd="slow"/>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userDrawn="1">
  <p:cSld name="28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243221374"/>
      </p:ext>
    </p:extLst>
  </p:cSld>
  <p:clrMapOvr>
    <a:masterClrMapping/>
  </p:clrMapOvr>
  <p:transition spd="slow"/>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userDrawn="1">
  <p:cSld name="29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58723342"/>
      </p:ext>
    </p:extLst>
  </p:cSld>
  <p:clrMapOvr>
    <a:masterClrMapping/>
  </p:clrMapOvr>
  <p:transition spd="slow"/>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userDrawn="1">
  <p:cSld name="29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12903426"/>
      </p:ext>
    </p:extLst>
  </p:cSld>
  <p:clrMapOvr>
    <a:masterClrMapping/>
  </p:clrMapOvr>
  <p:transition spd="slow"/>
</p:sldLayout>
</file>

<file path=ppt/slideLayouts/slideLayout303.xml><?xml version="1.0" encoding="utf-8"?>
<p:sldLayout xmlns:a="http://schemas.openxmlformats.org/drawingml/2006/main" xmlns:r="http://schemas.openxmlformats.org/officeDocument/2006/relationships" xmlns:p="http://schemas.openxmlformats.org/presentationml/2006/main" showMasterSp="0" userDrawn="1">
  <p:cSld name="29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4012469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showMasterSp="0" userDrawn="1">
  <p:cSld name="29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049349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showMasterSp="0" userDrawn="1">
  <p:cSld name="29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891290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showMasterSp="0" userDrawn="1">
  <p:cSld name="29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588833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showMasterSp="0" userDrawn="1">
  <p:cSld name="29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008659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userDrawn="1">
  <p:cSld name="29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365967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showMasterSp="0" userDrawn="1">
  <p:cSld name="29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40293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showMasterSp="0" userDrawn="1">
  <p:cSld name="29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32292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userDrawn="1">
  <p:cSld name="30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4116727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userDrawn="1">
  <p:cSld name="30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705866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userDrawn="1">
  <p:cSld name="30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A48AF43D-6375-44E4-AC87-76E91CE2C29F}"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3016431483"/>
      </p:ext>
    </p:extLst>
  </p:cSld>
  <p:clrMapOvr>
    <a:masterClrMapping/>
  </p:clrMapOvr>
  <p:transition>
    <p:cut/>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userDrawn="1">
  <p:cSld name="30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2606581534"/>
      </p:ext>
    </p:extLst>
  </p:cSld>
  <p:clrMapOvr>
    <a:masterClrMapping/>
  </p:clrMapOvr>
  <p:transition>
    <p:cut/>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userDrawn="1">
  <p:cSld name="30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087260894"/>
      </p:ext>
    </p:extLst>
  </p:cSld>
  <p:clrMapOvr>
    <a:masterClrMapping/>
  </p:clrMapOvr>
  <p:transition spd="slow"/>
</p:sldLayout>
</file>

<file path=ppt/slideLayouts/slideLayout316.xml><?xml version="1.0" encoding="utf-8"?>
<p:sldLayout xmlns:a="http://schemas.openxmlformats.org/drawingml/2006/main" xmlns:r="http://schemas.openxmlformats.org/officeDocument/2006/relationships" xmlns:p="http://schemas.openxmlformats.org/presentationml/2006/main" showMasterSp="0" userDrawn="1">
  <p:cSld name="30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990446520"/>
      </p:ext>
    </p:extLst>
  </p:cSld>
  <p:clrMapOvr>
    <a:masterClrMapping/>
  </p:clrMapOvr>
  <p:transition spd="slow"/>
</p:sldLayout>
</file>

<file path=ppt/slideLayouts/slideLayout317.xml><?xml version="1.0" encoding="utf-8"?>
<p:sldLayout xmlns:a="http://schemas.openxmlformats.org/drawingml/2006/main" xmlns:r="http://schemas.openxmlformats.org/officeDocument/2006/relationships" xmlns:p="http://schemas.openxmlformats.org/presentationml/2006/main" showMasterSp="0" userDrawn="1">
  <p:cSld name="30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017911544"/>
      </p:ext>
    </p:extLst>
  </p:cSld>
  <p:clrMapOvr>
    <a:masterClrMapping/>
  </p:clrMapOvr>
  <p:transition spd="slow"/>
</p:sldLayout>
</file>

<file path=ppt/slideLayouts/slideLayout318.xml><?xml version="1.0" encoding="utf-8"?>
<p:sldLayout xmlns:a="http://schemas.openxmlformats.org/drawingml/2006/main" xmlns:r="http://schemas.openxmlformats.org/officeDocument/2006/relationships" xmlns:p="http://schemas.openxmlformats.org/presentationml/2006/main" showMasterSp="0" userDrawn="1">
  <p:cSld name="30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176913094"/>
      </p:ext>
    </p:extLst>
  </p:cSld>
  <p:clrMapOvr>
    <a:masterClrMapping/>
  </p:clrMapOvr>
  <p:transition spd="slow"/>
</p:sldLayout>
</file>

<file path=ppt/slideLayouts/slideLayout319.xml><?xml version="1.0" encoding="utf-8"?>
<p:sldLayout xmlns:a="http://schemas.openxmlformats.org/drawingml/2006/main" xmlns:r="http://schemas.openxmlformats.org/officeDocument/2006/relationships" xmlns:p="http://schemas.openxmlformats.org/presentationml/2006/main" showMasterSp="0" userDrawn="1">
  <p:cSld name="30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44999244"/>
      </p:ext>
    </p:extLst>
  </p:cSld>
  <p:clrMapOvr>
    <a:masterClrMapping/>
  </p:clrMapOvr>
  <p:transition spd="slow"/>
</p:sldLayout>
</file>

<file path=ppt/slideLayouts/slideLayout320.xml><?xml version="1.0" encoding="utf-8"?>
<p:sldLayout xmlns:a="http://schemas.openxmlformats.org/drawingml/2006/main" xmlns:r="http://schemas.openxmlformats.org/officeDocument/2006/relationships" xmlns:p="http://schemas.openxmlformats.org/presentationml/2006/main" showMasterSp="0" userDrawn="1">
  <p:cSld name="30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771225135"/>
      </p:ext>
    </p:extLst>
  </p:cSld>
  <p:clrMapOvr>
    <a:masterClrMapping/>
  </p:clrMapOvr>
  <p:transition spd="slow"/>
</p:sldLayout>
</file>

<file path=ppt/slideLayouts/slideLayout321.xml><?xml version="1.0" encoding="utf-8"?>
<p:sldLayout xmlns:a="http://schemas.openxmlformats.org/drawingml/2006/main" xmlns:r="http://schemas.openxmlformats.org/officeDocument/2006/relationships" xmlns:p="http://schemas.openxmlformats.org/presentationml/2006/main" showMasterSp="0" userDrawn="1">
  <p:cSld name="31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990675574"/>
      </p:ext>
    </p:extLst>
  </p:cSld>
  <p:clrMapOvr>
    <a:masterClrMapping/>
  </p:clrMapOvr>
  <p:transition spd="slow"/>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userDrawn="1">
  <p:cSld name="31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28359714"/>
      </p:ext>
    </p:extLst>
  </p:cSld>
  <p:clrMapOvr>
    <a:masterClrMapping/>
  </p:clrMapOvr>
  <p:transition spd="slow"/>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userDrawn="1">
  <p:cSld name="31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11804745"/>
      </p:ext>
    </p:extLst>
  </p:cSld>
  <p:clrMapOvr>
    <a:masterClrMapping/>
  </p:clrMapOvr>
  <p:transition spd="slow"/>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userDrawn="1">
  <p:cSld name="31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135841732"/>
      </p:ext>
    </p:extLst>
  </p:cSld>
  <p:clrMapOvr>
    <a:masterClrMapping/>
  </p:clrMapOvr>
  <p:transition spd="slow"/>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userDrawn="1">
  <p:cSld name="31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732433770"/>
      </p:ext>
    </p:extLst>
  </p:cSld>
  <p:clrMapOvr>
    <a:masterClrMapping/>
  </p:clrMapOvr>
  <p:transition spd="slow"/>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userDrawn="1">
  <p:cSld name="31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133082588"/>
      </p:ext>
    </p:extLst>
  </p:cSld>
  <p:clrMapOvr>
    <a:masterClrMapping/>
  </p:clrMapOvr>
  <p:transition spd="slow"/>
</p:sldLayout>
</file>

<file path=ppt/slideLayouts/slideLayout327.xml><?xml version="1.0" encoding="utf-8"?>
<p:sldLayout xmlns:a="http://schemas.openxmlformats.org/drawingml/2006/main" xmlns:r="http://schemas.openxmlformats.org/officeDocument/2006/relationships" xmlns:p="http://schemas.openxmlformats.org/presentationml/2006/main" showMasterSp="0" userDrawn="1">
  <p:cSld name="31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009902353"/>
      </p:ext>
    </p:extLst>
  </p:cSld>
  <p:clrMapOvr>
    <a:masterClrMapping/>
  </p:clrMapOvr>
  <p:transition spd="slow"/>
</p:sldLayout>
</file>

<file path=ppt/slideLayouts/slideLayout328.xml><?xml version="1.0" encoding="utf-8"?>
<p:sldLayout xmlns:a="http://schemas.openxmlformats.org/drawingml/2006/main" xmlns:r="http://schemas.openxmlformats.org/officeDocument/2006/relationships" xmlns:p="http://schemas.openxmlformats.org/presentationml/2006/main" showMasterSp="0" userDrawn="1">
  <p:cSld name="31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296308030"/>
      </p:ext>
    </p:extLst>
  </p:cSld>
  <p:clrMapOvr>
    <a:masterClrMapping/>
  </p:clrMapOvr>
  <p:transition spd="slow"/>
</p:sldLayout>
</file>

<file path=ppt/slideLayouts/slideLayout329.xml><?xml version="1.0" encoding="utf-8"?>
<p:sldLayout xmlns:a="http://schemas.openxmlformats.org/drawingml/2006/main" xmlns:r="http://schemas.openxmlformats.org/officeDocument/2006/relationships" xmlns:p="http://schemas.openxmlformats.org/presentationml/2006/main" showMasterSp="0" userDrawn="1">
  <p:cSld name="31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368909636"/>
      </p:ext>
    </p:extLst>
  </p:cSld>
  <p:clrMapOvr>
    <a:masterClrMapping/>
  </p:clrMapOvr>
  <p:transition spd="slow"/>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userDrawn="1">
  <p:cSld name="31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747420503"/>
      </p:ext>
    </p:extLst>
  </p:cSld>
  <p:clrMapOvr>
    <a:masterClrMapping/>
  </p:clrMapOvr>
  <p:transition spd="slow"/>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userDrawn="1">
  <p:cSld name="32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882442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showMasterSp="0" userDrawn="1">
  <p:cSld name="32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944713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userDrawn="1">
  <p:cSld name="32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335099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userDrawn="1">
  <p:cSld name="32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986059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userDrawn="1">
  <p:cSld name="32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24149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userDrawn="1">
  <p:cSld name="32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467728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showMasterSp="0" userDrawn="1">
  <p:cSld name="32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0761406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showMasterSp="0" userDrawn="1">
  <p:cSld name="32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277199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showMasterSp="0" userDrawn="1">
  <p:cSld name="32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898320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showMasterSp="0" userDrawn="1">
  <p:cSld name="32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7886819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showMasterSp="0" userDrawn="1">
  <p:cSld name="33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algn="r" fontAlgn="auto">
              <a:spcBef>
                <a:spcPts val="0"/>
              </a:spcBef>
              <a:spcAft>
                <a:spcPts val="0"/>
              </a:spcAft>
              <a:defRPr/>
            </a:lvl1pPr>
          </a:lstStyle>
          <a:p>
            <a:pPr>
              <a:defRPr/>
            </a:pPr>
            <a:fld id="{D23FB77B-D94B-42F3-AD34-F5053A771876}" type="slidenum">
              <a:rPr lang="it-IT" altLang="en-US">
                <a:solidFill>
                  <a:prstClr val="black"/>
                </a:solidFill>
              </a:rPr>
              <a:pPr>
                <a:defRPr/>
              </a:pPr>
              <a:t>‹N›</a:t>
            </a:fld>
            <a:endParaRPr lang="it-IT" altLang="en-US">
              <a:solidFill>
                <a:prstClr val="black"/>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sz="1000">
                <a:solidFill>
                  <a:schemeClr val="tx1"/>
                </a:solidFill>
              </a:defRPr>
            </a:lvl1pPr>
          </a:lstStyle>
          <a:p>
            <a:pPr>
              <a:defRPr/>
            </a:pPr>
            <a:endParaRPr lang="it-IT" altLang="en-US">
              <a:solidFill>
                <a:prstClr val="black"/>
              </a:solidFill>
            </a:endParaRPr>
          </a:p>
        </p:txBody>
      </p:sp>
    </p:spTree>
    <p:extLst>
      <p:ext uri="{BB962C8B-B14F-4D97-AF65-F5344CB8AC3E}">
        <p14:creationId xmlns:p14="http://schemas.microsoft.com/office/powerpoint/2010/main" val="2925664090"/>
      </p:ext>
    </p:extLst>
  </p:cSld>
  <p:clrMapOvr>
    <a:masterClrMapping/>
  </p:clrMapOvr>
  <p:transition>
    <p:cut/>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showMasterSp="0" userDrawn="1">
  <p:cSld name="33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10D9A5D-95FD-4F3C-A921-EFAC16CF085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231569402"/>
      </p:ext>
    </p:extLst>
  </p:cSld>
  <p:clrMapOvr>
    <a:masterClrMapping/>
  </p:clrMapOvr>
  <p:transition spd="slow"/>
</p:sldLayout>
</file>

<file path=ppt/slideLayouts/slideLayout343.xml><?xml version="1.0" encoding="utf-8"?>
<p:sldLayout xmlns:a="http://schemas.openxmlformats.org/drawingml/2006/main" xmlns:r="http://schemas.openxmlformats.org/officeDocument/2006/relationships" xmlns:p="http://schemas.openxmlformats.org/presentationml/2006/main" showMasterSp="0" userDrawn="1">
  <p:cSld name="33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8BF80EBC-0DC4-492F-8BED-8C667DC4C9D6}"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434308665"/>
      </p:ext>
    </p:extLst>
  </p:cSld>
  <p:clrMapOvr>
    <a:masterClrMapping/>
  </p:clrMapOvr>
  <p:transition spd="slow"/>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userDrawn="1">
  <p:cSld name="33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660D2408-30E3-412A-9DD9-4C265DB8E46A}"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864139818"/>
      </p:ext>
    </p:extLst>
  </p:cSld>
  <p:clrMapOvr>
    <a:masterClrMapping/>
  </p:clrMapOvr>
  <p:transition spd="slow"/>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userDrawn="1">
  <p:cSld name="33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1015A9C-B5DA-47F8-9964-21D244D8D97E}"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307983203"/>
      </p:ext>
    </p:extLst>
  </p:cSld>
  <p:clrMapOvr>
    <a:masterClrMapping/>
  </p:clrMapOvr>
  <p:transition spd="slow"/>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userDrawn="1">
  <p:cSld name="33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9EA65BA-AD2F-4366-8C39-1D30004CEDE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4079779060"/>
      </p:ext>
    </p:extLst>
  </p:cSld>
  <p:clrMapOvr>
    <a:masterClrMapping/>
  </p:clrMapOvr>
  <p:transition spd="slow"/>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userDrawn="1">
  <p:cSld name="33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961B777-CB98-4BB6-B570-AAD6CE81530B}"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506998291"/>
      </p:ext>
    </p:extLst>
  </p:cSld>
  <p:clrMapOvr>
    <a:masterClrMapping/>
  </p:clrMapOvr>
  <p:transition spd="slow"/>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userDrawn="1">
  <p:cSld name="33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D7C99B76-2325-4055-8AF3-436D9921313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011581022"/>
      </p:ext>
    </p:extLst>
  </p:cSld>
  <p:clrMapOvr>
    <a:masterClrMapping/>
  </p:clrMapOvr>
  <p:transition spd="slow"/>
</p:sldLayout>
</file>

<file path=ppt/slideLayouts/slideLayout349.xml><?xml version="1.0" encoding="utf-8"?>
<p:sldLayout xmlns:a="http://schemas.openxmlformats.org/drawingml/2006/main" xmlns:r="http://schemas.openxmlformats.org/officeDocument/2006/relationships" xmlns:p="http://schemas.openxmlformats.org/presentationml/2006/main" showMasterSp="0" userDrawn="1">
  <p:cSld name="33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A0FDFE49-25DD-4254-9EFD-5E6D55219F1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610264800"/>
      </p:ext>
    </p:extLst>
  </p:cSld>
  <p:clrMapOvr>
    <a:masterClrMapping/>
  </p:clrMapOvr>
  <p:transition spd="slow"/>
</p:sldLayout>
</file>

<file path=ppt/slideLayouts/slideLayout350.xml><?xml version="1.0" encoding="utf-8"?>
<p:sldLayout xmlns:a="http://schemas.openxmlformats.org/drawingml/2006/main" xmlns:r="http://schemas.openxmlformats.org/officeDocument/2006/relationships" xmlns:p="http://schemas.openxmlformats.org/presentationml/2006/main" showMasterSp="0" userDrawn="1">
  <p:cSld name="33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9DE598E3-282E-4BE9-8DC8-C32B856941C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356302699"/>
      </p:ext>
    </p:extLst>
  </p:cSld>
  <p:clrMapOvr>
    <a:masterClrMapping/>
  </p:clrMapOvr>
  <p:transition spd="slow"/>
</p:sldLayout>
</file>

<file path=ppt/slideLayouts/slideLayout351.xml><?xml version="1.0" encoding="utf-8"?>
<p:sldLayout xmlns:a="http://schemas.openxmlformats.org/drawingml/2006/main" xmlns:r="http://schemas.openxmlformats.org/officeDocument/2006/relationships" xmlns:p="http://schemas.openxmlformats.org/presentationml/2006/main" showMasterSp="0" userDrawn="1">
  <p:cSld name="34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1A078679-69B7-4DEF-B918-D579FAB3DE4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929718413"/>
      </p:ext>
    </p:extLst>
  </p:cSld>
  <p:clrMapOvr>
    <a:masterClrMapping/>
  </p:clrMapOvr>
  <p:transition spd="slow"/>
</p:sldLayout>
</file>

<file path=ppt/slideLayouts/slideLayout352.xml><?xml version="1.0" encoding="utf-8"?>
<p:sldLayout xmlns:a="http://schemas.openxmlformats.org/drawingml/2006/main" xmlns:r="http://schemas.openxmlformats.org/officeDocument/2006/relationships" xmlns:p="http://schemas.openxmlformats.org/presentationml/2006/main" showMasterSp="0" userDrawn="1">
  <p:cSld name="34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75B7E718-A00E-4A07-BF92-909E94099C80}"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237426739"/>
      </p:ext>
    </p:extLst>
  </p:cSld>
  <p:clrMapOvr>
    <a:masterClrMapping/>
  </p:clrMapOvr>
  <p:transition spd="slow"/>
</p:sldLayout>
</file>

<file path=ppt/slideLayouts/slideLayout353.xml><?xml version="1.0" encoding="utf-8"?>
<p:sldLayout xmlns:a="http://schemas.openxmlformats.org/drawingml/2006/main" xmlns:r="http://schemas.openxmlformats.org/officeDocument/2006/relationships" xmlns:p="http://schemas.openxmlformats.org/presentationml/2006/main" showMasterSp="0" userDrawn="1">
  <p:cSld name="34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1B746A-67A9-490F-AB87-0C3F36B14B7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27733778"/>
      </p:ext>
    </p:extLst>
  </p:cSld>
  <p:clrMapOvr>
    <a:masterClrMapping/>
  </p:clrMapOvr>
  <p:transition spd="slow"/>
</p:sldLayout>
</file>

<file path=ppt/slideLayouts/slideLayout354.xml><?xml version="1.0" encoding="utf-8"?>
<p:sldLayout xmlns:a="http://schemas.openxmlformats.org/drawingml/2006/main" xmlns:r="http://schemas.openxmlformats.org/officeDocument/2006/relationships" xmlns:p="http://schemas.openxmlformats.org/presentationml/2006/main" showMasterSp="0" userDrawn="1">
  <p:cSld name="34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46D4C443-A85E-463A-B163-D09C63A6274C}"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1892116635"/>
      </p:ext>
    </p:extLst>
  </p:cSld>
  <p:clrMapOvr>
    <a:masterClrMapping/>
  </p:clrMapOvr>
  <p:transition spd="slow"/>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userDrawn="1">
  <p:cSld name="34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F06BC179-8BCF-49BF-A439-7FC3F2234BB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491335612"/>
      </p:ext>
    </p:extLst>
  </p:cSld>
  <p:clrMapOvr>
    <a:masterClrMapping/>
  </p:clrMapOvr>
  <p:transition spd="slow"/>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userDrawn="1">
  <p:cSld name="34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3A753451-13B0-418C-B0C9-5DAD630863A2}"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2763394911"/>
      </p:ext>
    </p:extLst>
  </p:cSld>
  <p:clrMapOvr>
    <a:masterClrMapping/>
  </p:clrMapOvr>
  <p:transition spd="slow"/>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userDrawn="1">
  <p:cSld name="34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vl1pPr>
          </a:lstStyle>
          <a:p>
            <a:pPr>
              <a:defRPr/>
            </a:pPr>
            <a:fld id="{58FE8931-2670-41BA-BCFC-CAFB5D497491}" type="slidenum">
              <a:rPr lang="it-IT" altLang="en-US">
                <a:solidFill>
                  <a:srgbClr val="1F497D"/>
                </a:solidFill>
              </a:rPr>
              <a:pPr>
                <a:defRPr/>
              </a:pPr>
              <a:t>‹N›</a:t>
            </a:fld>
            <a:endParaRPr lang="it-IT" altLang="en-US">
              <a:solidFill>
                <a:srgbClr val="1F497D"/>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vl1pPr>
          </a:lstStyle>
          <a:p>
            <a:pPr>
              <a:defRPr/>
            </a:pPr>
            <a:endParaRPr lang="it-IT" altLang="en-US">
              <a:solidFill>
                <a:srgbClr val="1F497D"/>
              </a:solidFill>
            </a:endParaRPr>
          </a:p>
        </p:txBody>
      </p:sp>
    </p:spTree>
    <p:extLst>
      <p:ext uri="{BB962C8B-B14F-4D97-AF65-F5344CB8AC3E}">
        <p14:creationId xmlns:p14="http://schemas.microsoft.com/office/powerpoint/2010/main" val="3505614112"/>
      </p:ext>
    </p:extLst>
  </p:cSld>
  <p:clrMapOvr>
    <a:masterClrMapping/>
  </p:clrMapOvr>
  <p:transition spd="slow"/>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userDrawn="1">
  <p:cSld name="347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906720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userDrawn="1">
  <p:cSld name="348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114490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showMasterSp="0" userDrawn="1">
  <p:cSld name="349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0474255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showMasterSp="0" userDrawn="1">
  <p:cSld name="350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1144435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showMasterSp="0" userDrawn="1">
  <p:cSld name="351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919219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showMasterSp="0" userDrawn="1">
  <p:cSld name="352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1653488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showMasterSp="0" userDrawn="1">
  <p:cSld name="35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240746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showMasterSp="0" userDrawn="1">
  <p:cSld name="354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2681155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userDrawn="1">
  <p:cSld name="355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D811953C-26E0-4315-B0BF-1CEFB4C97CBF}"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372269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userDrawn="1">
  <p:cSld name="356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600200"/>
            <a:ext cx="7776864" cy="4530725"/>
          </a:xfrm>
        </p:spPr>
        <p:txBody>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9" name="Titolo 8"/>
          <p:cNvSpPr>
            <a:spLocks noGrp="1"/>
          </p:cNvSpPr>
          <p:nvPr>
            <p:ph type="title"/>
          </p:nvPr>
        </p:nvSpPr>
        <p:spPr/>
        <p:txBody>
          <a:bodyPr/>
          <a:lstStyle/>
          <a:p>
            <a:r>
              <a:rPr lang="it-IT" dirty="0" smtClean="0"/>
              <a:t>Fare clic per modificare lo stile del titolo</a:t>
            </a:r>
            <a:endParaRPr lang="it-IT" dirty="0"/>
          </a:p>
        </p:txBody>
      </p:sp>
      <p:sp>
        <p:nvSpPr>
          <p:cNvPr id="4" name="Segnaposto numero diapositiva 9"/>
          <p:cNvSpPr>
            <a:spLocks noGrp="1"/>
          </p:cNvSpPr>
          <p:nvPr>
            <p:ph type="sldNum" sz="quarter" idx="10"/>
          </p:nvPr>
        </p:nvSpPr>
        <p:spPr/>
        <p:txBody>
          <a:bodyPr/>
          <a:lstStyle>
            <a:lvl1pPr fontAlgn="auto">
              <a:spcBef>
                <a:spcPts val="0"/>
              </a:spcBef>
              <a:spcAft>
                <a:spcPts val="0"/>
              </a:spcAft>
              <a:defRPr>
                <a:latin typeface="+mn-lt"/>
              </a:defRPr>
            </a:lvl1pPr>
          </a:lstStyle>
          <a:p>
            <a:pPr>
              <a:defRPr/>
            </a:pPr>
            <a:fld id="{5E1C286E-5CDC-466F-A904-D049AE2100F7}" type="slidenum">
              <a:rPr lang="it-IT" altLang="en-US">
                <a:solidFill>
                  <a:prstClr val="white"/>
                </a:solidFill>
              </a:rPr>
              <a:pPr>
                <a:defRPr/>
              </a:pPr>
              <a:t>‹N›</a:t>
            </a:fld>
            <a:endParaRPr lang="it-IT" altLang="en-US">
              <a:solidFill>
                <a:prstClr val="white"/>
              </a:solidFill>
            </a:endParaRPr>
          </a:p>
        </p:txBody>
      </p:sp>
      <p:sp>
        <p:nvSpPr>
          <p:cNvPr id="5" name="Segnaposto piè di pagina 10"/>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it-IT" altLang="en-US">
              <a:solidFill>
                <a:prstClr val="white"/>
              </a:solidFill>
            </a:endParaRPr>
          </a:p>
        </p:txBody>
      </p:sp>
    </p:spTree>
    <p:extLst>
      <p:ext uri="{BB962C8B-B14F-4D97-AF65-F5344CB8AC3E}">
        <p14:creationId xmlns:p14="http://schemas.microsoft.com/office/powerpoint/2010/main" val="633793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p:cSld name="1_Solo titolo">
    <p:spTree>
      <p:nvGrpSpPr>
        <p:cNvPr id="1" name=""/>
        <p:cNvGrpSpPr/>
        <p:nvPr/>
      </p:nvGrpSpPr>
      <p:grpSpPr>
        <a:xfrm>
          <a:off x="0" y="0"/>
          <a:ext cx="0" cy="0"/>
          <a:chOff x="0" y="0"/>
          <a:chExt cx="0" cy="0"/>
        </a:xfrm>
      </p:grpSpPr>
      <p:sp>
        <p:nvSpPr>
          <p:cNvPr id="13" name="Title 12"/>
          <p:cNvSpPr>
            <a:spLocks noGrp="1"/>
          </p:cNvSpPr>
          <p:nvPr>
            <p:ph type="title"/>
          </p:nvPr>
        </p:nvSpPr>
        <p:spPr>
          <a:xfrm>
            <a:off x="1219200" y="457200"/>
            <a:ext cx="8229600" cy="639763"/>
          </a:xfrm>
        </p:spPr>
        <p:txBody>
          <a:bodyPr/>
          <a:lstStyle/>
          <a:p>
            <a:r>
              <a:rPr lang="it-IT" smtClean="0"/>
              <a:t>Fare clic per modificare lo stile del titolo</a:t>
            </a:r>
            <a:endParaRPr lang="en-US"/>
          </a:p>
        </p:txBody>
      </p:sp>
      <p:sp>
        <p:nvSpPr>
          <p:cNvPr id="14" name="Text Placeholder 10"/>
          <p:cNvSpPr>
            <a:spLocks noGrp="1"/>
          </p:cNvSpPr>
          <p:nvPr>
            <p:ph type="body" sz="quarter" idx="13"/>
          </p:nvPr>
        </p:nvSpPr>
        <p:spPr>
          <a:xfrm>
            <a:off x="914400" y="974400"/>
            <a:ext cx="8251200" cy="457200"/>
          </a:xfrm>
        </p:spPr>
        <p:txBody>
          <a:bodyPr>
            <a:normAutofit/>
          </a:bodyPr>
          <a:lstStyle>
            <a:lvl1pPr>
              <a:buFontTx/>
              <a:buNone/>
              <a:defRPr sz="2400"/>
            </a:lvl1pPr>
          </a:lstStyle>
          <a:p>
            <a:pPr lvl="0"/>
            <a:r>
              <a:rPr lang="it-IT" smtClean="0"/>
              <a:t>Fare clic per modificare stili del testo dello schema</a:t>
            </a:r>
          </a:p>
        </p:txBody>
      </p:sp>
      <p:sp>
        <p:nvSpPr>
          <p:cNvPr id="4" name="Slide Number Placeholder 8"/>
          <p:cNvSpPr>
            <a:spLocks noGrp="1"/>
          </p:cNvSpPr>
          <p:nvPr>
            <p:ph type="sldNum" sz="quarter" idx="14"/>
          </p:nvPr>
        </p:nvSpPr>
        <p:spPr/>
        <p:txBody>
          <a:bodyPr/>
          <a:lstStyle>
            <a:lvl1pPr fontAlgn="auto">
              <a:spcBef>
                <a:spcPts val="0"/>
              </a:spcBef>
              <a:spcAft>
                <a:spcPts val="0"/>
              </a:spcAft>
              <a:defRPr/>
            </a:lvl1pPr>
          </a:lstStyle>
          <a:p>
            <a:pPr>
              <a:defRPr/>
            </a:pPr>
            <a:fld id="{FB8C1EE3-EAC8-4120-8DB6-EDDA75562602}" type="slidenum">
              <a:rPr lang="it-IT" altLang="en-US"/>
              <a:pPr>
                <a:defRPr/>
              </a:pPr>
              <a:t>‹N›</a:t>
            </a:fld>
            <a:endParaRPr lang="it-IT" altLang="en-US"/>
          </a:p>
        </p:txBody>
      </p:sp>
      <p:sp>
        <p:nvSpPr>
          <p:cNvPr id="5" name="Footer Placeholder 9"/>
          <p:cNvSpPr>
            <a:spLocks noGrp="1"/>
          </p:cNvSpPr>
          <p:nvPr>
            <p:ph type="ftr" sz="quarter" idx="15"/>
          </p:nvPr>
        </p:nvSpPr>
        <p:spPr/>
        <p:txBody>
          <a:bodyPr/>
          <a:lstStyle>
            <a:lvl1pPr fontAlgn="auto">
              <a:spcBef>
                <a:spcPts val="0"/>
              </a:spcBef>
              <a:spcAft>
                <a:spcPts val="0"/>
              </a:spcAft>
              <a:defRPr/>
            </a:lvl1pPr>
          </a:lstStyle>
          <a:p>
            <a:pPr>
              <a:defRPr/>
            </a:pPr>
            <a:endParaRPr lang="it-IT" altLang="en-US"/>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p:cSld name="2_Solo titolo">
    <p:spTree>
      <p:nvGrpSpPr>
        <p:cNvPr id="1" name=""/>
        <p:cNvGrpSpPr/>
        <p:nvPr/>
      </p:nvGrpSpPr>
      <p:grpSpPr>
        <a:xfrm>
          <a:off x="0" y="0"/>
          <a:ext cx="0" cy="0"/>
          <a:chOff x="0" y="0"/>
          <a:chExt cx="0" cy="0"/>
        </a:xfrm>
      </p:grpSpPr>
      <p:sp>
        <p:nvSpPr>
          <p:cNvPr id="13" name="Title 12"/>
          <p:cNvSpPr>
            <a:spLocks noGrp="1"/>
          </p:cNvSpPr>
          <p:nvPr>
            <p:ph type="title"/>
          </p:nvPr>
        </p:nvSpPr>
        <p:spPr>
          <a:xfrm>
            <a:off x="1219200" y="457200"/>
            <a:ext cx="8229600" cy="639763"/>
          </a:xfrm>
        </p:spPr>
        <p:txBody>
          <a:bodyPr/>
          <a:lstStyle/>
          <a:p>
            <a:r>
              <a:rPr lang="it-IT" smtClean="0"/>
              <a:t>Fare clic per modificare lo stile del titolo</a:t>
            </a:r>
            <a:endParaRPr lang="en-US"/>
          </a:p>
        </p:txBody>
      </p:sp>
      <p:sp>
        <p:nvSpPr>
          <p:cNvPr id="14" name="Text Placeholder 10"/>
          <p:cNvSpPr>
            <a:spLocks noGrp="1"/>
          </p:cNvSpPr>
          <p:nvPr>
            <p:ph type="body" sz="quarter" idx="13"/>
          </p:nvPr>
        </p:nvSpPr>
        <p:spPr>
          <a:xfrm>
            <a:off x="914400" y="974400"/>
            <a:ext cx="8251200" cy="457200"/>
          </a:xfrm>
        </p:spPr>
        <p:txBody>
          <a:bodyPr>
            <a:normAutofit/>
          </a:bodyPr>
          <a:lstStyle>
            <a:lvl1pPr>
              <a:buFontTx/>
              <a:buNone/>
              <a:defRPr sz="2400"/>
            </a:lvl1pPr>
          </a:lstStyle>
          <a:p>
            <a:pPr lvl="0"/>
            <a:r>
              <a:rPr lang="it-IT" smtClean="0"/>
              <a:t>Fare clic per modificare stili del testo dello schema</a:t>
            </a:r>
          </a:p>
        </p:txBody>
      </p:sp>
      <p:sp>
        <p:nvSpPr>
          <p:cNvPr id="4" name="Slide Number Placeholder 8"/>
          <p:cNvSpPr>
            <a:spLocks noGrp="1"/>
          </p:cNvSpPr>
          <p:nvPr>
            <p:ph type="sldNum" sz="quarter" idx="14"/>
          </p:nvPr>
        </p:nvSpPr>
        <p:spPr/>
        <p:txBody>
          <a:bodyPr/>
          <a:lstStyle>
            <a:lvl1pPr fontAlgn="auto">
              <a:spcBef>
                <a:spcPts val="0"/>
              </a:spcBef>
              <a:spcAft>
                <a:spcPts val="0"/>
              </a:spcAft>
              <a:defRPr/>
            </a:lvl1pPr>
          </a:lstStyle>
          <a:p>
            <a:pPr>
              <a:defRPr/>
            </a:pPr>
            <a:fld id="{B64F81C7-30D6-4CF6-BA5B-BAB382573142}" type="slidenum">
              <a:rPr lang="it-IT" altLang="en-US"/>
              <a:pPr>
                <a:defRPr/>
              </a:pPr>
              <a:t>‹N›</a:t>
            </a:fld>
            <a:endParaRPr lang="it-IT" altLang="en-US"/>
          </a:p>
        </p:txBody>
      </p:sp>
      <p:sp>
        <p:nvSpPr>
          <p:cNvPr id="5" name="Footer Placeholder 9"/>
          <p:cNvSpPr>
            <a:spLocks noGrp="1"/>
          </p:cNvSpPr>
          <p:nvPr>
            <p:ph type="ftr" sz="quarter" idx="15"/>
          </p:nvPr>
        </p:nvSpPr>
        <p:spPr/>
        <p:txBody>
          <a:bodyPr/>
          <a:lstStyle>
            <a:lvl1pPr fontAlgn="auto">
              <a:spcBef>
                <a:spcPts val="0"/>
              </a:spcBef>
              <a:spcAft>
                <a:spcPts val="0"/>
              </a:spcAft>
              <a:defRPr/>
            </a:lvl1pPr>
          </a:lstStyle>
          <a:p>
            <a:pPr>
              <a:defRPr/>
            </a:pPr>
            <a:endParaRPr lang="it-IT" altLang="en-US"/>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p:cSld name="3_Solo titolo">
    <p:spTree>
      <p:nvGrpSpPr>
        <p:cNvPr id="1" name=""/>
        <p:cNvGrpSpPr/>
        <p:nvPr/>
      </p:nvGrpSpPr>
      <p:grpSpPr>
        <a:xfrm>
          <a:off x="0" y="0"/>
          <a:ext cx="0" cy="0"/>
          <a:chOff x="0" y="0"/>
          <a:chExt cx="0" cy="0"/>
        </a:xfrm>
      </p:grpSpPr>
      <p:sp>
        <p:nvSpPr>
          <p:cNvPr id="13" name="Title 12"/>
          <p:cNvSpPr>
            <a:spLocks noGrp="1"/>
          </p:cNvSpPr>
          <p:nvPr>
            <p:ph type="title"/>
          </p:nvPr>
        </p:nvSpPr>
        <p:spPr>
          <a:xfrm>
            <a:off x="1219200" y="457200"/>
            <a:ext cx="8229600" cy="639763"/>
          </a:xfrm>
        </p:spPr>
        <p:txBody>
          <a:bodyPr/>
          <a:lstStyle/>
          <a:p>
            <a:r>
              <a:rPr lang="it-IT" smtClean="0"/>
              <a:t>Fare clic per modificare lo stile del titolo</a:t>
            </a:r>
            <a:endParaRPr lang="en-US"/>
          </a:p>
        </p:txBody>
      </p:sp>
      <p:sp>
        <p:nvSpPr>
          <p:cNvPr id="14" name="Text Placeholder 10"/>
          <p:cNvSpPr>
            <a:spLocks noGrp="1"/>
          </p:cNvSpPr>
          <p:nvPr>
            <p:ph type="body" sz="quarter" idx="13"/>
          </p:nvPr>
        </p:nvSpPr>
        <p:spPr>
          <a:xfrm>
            <a:off x="914400" y="974400"/>
            <a:ext cx="8251200" cy="457200"/>
          </a:xfrm>
        </p:spPr>
        <p:txBody>
          <a:bodyPr>
            <a:normAutofit/>
          </a:bodyPr>
          <a:lstStyle>
            <a:lvl1pPr>
              <a:buFontTx/>
              <a:buNone/>
              <a:defRPr sz="2400"/>
            </a:lvl1pPr>
          </a:lstStyle>
          <a:p>
            <a:pPr lvl="0"/>
            <a:r>
              <a:rPr lang="it-IT" smtClean="0"/>
              <a:t>Fare clic per modificare stili del testo dello schema</a:t>
            </a:r>
          </a:p>
        </p:txBody>
      </p:sp>
      <p:sp>
        <p:nvSpPr>
          <p:cNvPr id="4" name="Slide Number Placeholder 8"/>
          <p:cNvSpPr>
            <a:spLocks noGrp="1"/>
          </p:cNvSpPr>
          <p:nvPr>
            <p:ph type="sldNum" sz="quarter" idx="14"/>
          </p:nvPr>
        </p:nvSpPr>
        <p:spPr/>
        <p:txBody>
          <a:bodyPr/>
          <a:lstStyle>
            <a:lvl1pPr fontAlgn="auto">
              <a:spcBef>
                <a:spcPts val="0"/>
              </a:spcBef>
              <a:spcAft>
                <a:spcPts val="0"/>
              </a:spcAft>
              <a:defRPr/>
            </a:lvl1pPr>
          </a:lstStyle>
          <a:p>
            <a:pPr>
              <a:defRPr/>
            </a:pPr>
            <a:fld id="{72ACF175-4E46-4C5D-96BA-C158E127E502}" type="slidenum">
              <a:rPr lang="it-IT" altLang="en-US"/>
              <a:pPr>
                <a:defRPr/>
              </a:pPr>
              <a:t>‹N›</a:t>
            </a:fld>
            <a:endParaRPr lang="it-IT" altLang="en-US"/>
          </a:p>
        </p:txBody>
      </p:sp>
      <p:sp>
        <p:nvSpPr>
          <p:cNvPr id="5" name="Footer Placeholder 9"/>
          <p:cNvSpPr>
            <a:spLocks noGrp="1"/>
          </p:cNvSpPr>
          <p:nvPr>
            <p:ph type="ftr" sz="quarter" idx="15"/>
          </p:nvPr>
        </p:nvSpPr>
        <p:spPr/>
        <p:txBody>
          <a:bodyPr/>
          <a:lstStyle>
            <a:lvl1pPr fontAlgn="auto">
              <a:spcBef>
                <a:spcPts val="0"/>
              </a:spcBef>
              <a:spcAft>
                <a:spcPts val="0"/>
              </a:spcAft>
              <a:defRPr/>
            </a:lvl1pPr>
          </a:lstStyle>
          <a:p>
            <a:pPr>
              <a:defRPr/>
            </a:pPr>
            <a:endParaRPr lang="it-IT" altLang="en-US"/>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showMasterSp="0">
  <p:cSld name="4_Solo titolo">
    <p:spTree>
      <p:nvGrpSpPr>
        <p:cNvPr id="1" name=""/>
        <p:cNvGrpSpPr/>
        <p:nvPr/>
      </p:nvGrpSpPr>
      <p:grpSpPr>
        <a:xfrm>
          <a:off x="0" y="0"/>
          <a:ext cx="0" cy="0"/>
          <a:chOff x="0" y="0"/>
          <a:chExt cx="0" cy="0"/>
        </a:xfrm>
      </p:grpSpPr>
      <p:sp>
        <p:nvSpPr>
          <p:cNvPr id="13" name="Title 12"/>
          <p:cNvSpPr>
            <a:spLocks noGrp="1"/>
          </p:cNvSpPr>
          <p:nvPr>
            <p:ph type="title"/>
          </p:nvPr>
        </p:nvSpPr>
        <p:spPr>
          <a:xfrm>
            <a:off x="1219200" y="457200"/>
            <a:ext cx="8229600" cy="639763"/>
          </a:xfrm>
        </p:spPr>
        <p:txBody>
          <a:bodyPr/>
          <a:lstStyle/>
          <a:p>
            <a:r>
              <a:rPr lang="it-IT" smtClean="0"/>
              <a:t>Fare clic per modificare lo stile del titolo</a:t>
            </a:r>
            <a:endParaRPr lang="en-US"/>
          </a:p>
        </p:txBody>
      </p:sp>
      <p:sp>
        <p:nvSpPr>
          <p:cNvPr id="14" name="Text Placeholder 10"/>
          <p:cNvSpPr>
            <a:spLocks noGrp="1"/>
          </p:cNvSpPr>
          <p:nvPr>
            <p:ph type="body" sz="quarter" idx="13"/>
          </p:nvPr>
        </p:nvSpPr>
        <p:spPr>
          <a:xfrm>
            <a:off x="914400" y="974400"/>
            <a:ext cx="8251200" cy="457200"/>
          </a:xfrm>
        </p:spPr>
        <p:txBody>
          <a:bodyPr>
            <a:normAutofit/>
          </a:bodyPr>
          <a:lstStyle>
            <a:lvl1pPr>
              <a:buFontTx/>
              <a:buNone/>
              <a:defRPr sz="2400"/>
            </a:lvl1pPr>
          </a:lstStyle>
          <a:p>
            <a:pPr lvl="0"/>
            <a:r>
              <a:rPr lang="it-IT" smtClean="0"/>
              <a:t>Fare clic per modificare stili del testo dello schema</a:t>
            </a:r>
          </a:p>
        </p:txBody>
      </p:sp>
      <p:sp>
        <p:nvSpPr>
          <p:cNvPr id="4" name="Slide Number Placeholder 8"/>
          <p:cNvSpPr>
            <a:spLocks noGrp="1"/>
          </p:cNvSpPr>
          <p:nvPr>
            <p:ph type="sldNum" sz="quarter" idx="14"/>
          </p:nvPr>
        </p:nvSpPr>
        <p:spPr/>
        <p:txBody>
          <a:bodyPr/>
          <a:lstStyle>
            <a:lvl1pPr fontAlgn="auto">
              <a:spcBef>
                <a:spcPts val="0"/>
              </a:spcBef>
              <a:spcAft>
                <a:spcPts val="0"/>
              </a:spcAft>
              <a:defRPr/>
            </a:lvl1pPr>
          </a:lstStyle>
          <a:p>
            <a:pPr>
              <a:defRPr/>
            </a:pPr>
            <a:fld id="{798A15E2-A48B-4D34-963E-2482C66B0124}" type="slidenum">
              <a:rPr lang="it-IT" altLang="en-US"/>
              <a:pPr>
                <a:defRPr/>
              </a:pPr>
              <a:t>‹N›</a:t>
            </a:fld>
            <a:endParaRPr lang="it-IT" altLang="en-US"/>
          </a:p>
        </p:txBody>
      </p:sp>
      <p:sp>
        <p:nvSpPr>
          <p:cNvPr id="5" name="Footer Placeholder 9"/>
          <p:cNvSpPr>
            <a:spLocks noGrp="1"/>
          </p:cNvSpPr>
          <p:nvPr>
            <p:ph type="ftr" sz="quarter" idx="15"/>
          </p:nvPr>
        </p:nvSpPr>
        <p:spPr/>
        <p:txBody>
          <a:bodyPr/>
          <a:lstStyle>
            <a:lvl1pPr fontAlgn="auto">
              <a:spcBef>
                <a:spcPts val="0"/>
              </a:spcBef>
              <a:spcAft>
                <a:spcPts val="0"/>
              </a:spcAft>
              <a:defRPr/>
            </a:lvl1pPr>
          </a:lstStyle>
          <a:p>
            <a:pPr>
              <a:defRPr/>
            </a:pPr>
            <a:endParaRPr lang="it-IT" altLang="en-US"/>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showMasterSp="0">
  <p:cSld name="5_Solo titolo">
    <p:spTree>
      <p:nvGrpSpPr>
        <p:cNvPr id="1" name=""/>
        <p:cNvGrpSpPr/>
        <p:nvPr/>
      </p:nvGrpSpPr>
      <p:grpSpPr>
        <a:xfrm>
          <a:off x="0" y="0"/>
          <a:ext cx="0" cy="0"/>
          <a:chOff x="0" y="0"/>
          <a:chExt cx="0" cy="0"/>
        </a:xfrm>
      </p:grpSpPr>
      <p:sp>
        <p:nvSpPr>
          <p:cNvPr id="13" name="Title 12"/>
          <p:cNvSpPr>
            <a:spLocks noGrp="1"/>
          </p:cNvSpPr>
          <p:nvPr>
            <p:ph type="title"/>
          </p:nvPr>
        </p:nvSpPr>
        <p:spPr>
          <a:xfrm>
            <a:off x="1219200" y="457200"/>
            <a:ext cx="8229600" cy="639763"/>
          </a:xfrm>
        </p:spPr>
        <p:txBody>
          <a:bodyPr/>
          <a:lstStyle/>
          <a:p>
            <a:r>
              <a:rPr lang="it-IT" smtClean="0"/>
              <a:t>Fare clic per modificare lo stile del titolo</a:t>
            </a:r>
            <a:endParaRPr lang="en-US"/>
          </a:p>
        </p:txBody>
      </p:sp>
      <p:sp>
        <p:nvSpPr>
          <p:cNvPr id="14" name="Text Placeholder 10"/>
          <p:cNvSpPr>
            <a:spLocks noGrp="1"/>
          </p:cNvSpPr>
          <p:nvPr>
            <p:ph type="body" sz="quarter" idx="13"/>
          </p:nvPr>
        </p:nvSpPr>
        <p:spPr>
          <a:xfrm>
            <a:off x="914400" y="974400"/>
            <a:ext cx="8251200" cy="457200"/>
          </a:xfrm>
        </p:spPr>
        <p:txBody>
          <a:bodyPr>
            <a:normAutofit/>
          </a:bodyPr>
          <a:lstStyle>
            <a:lvl1pPr>
              <a:buFontTx/>
              <a:buNone/>
              <a:defRPr sz="2400"/>
            </a:lvl1pPr>
          </a:lstStyle>
          <a:p>
            <a:pPr lvl="0"/>
            <a:r>
              <a:rPr lang="it-IT" smtClean="0"/>
              <a:t>Fare clic per modificare stili del testo dello schema</a:t>
            </a:r>
          </a:p>
        </p:txBody>
      </p:sp>
      <p:sp>
        <p:nvSpPr>
          <p:cNvPr id="4" name="Slide Number Placeholder 8"/>
          <p:cNvSpPr>
            <a:spLocks noGrp="1"/>
          </p:cNvSpPr>
          <p:nvPr>
            <p:ph type="sldNum" sz="quarter" idx="14"/>
          </p:nvPr>
        </p:nvSpPr>
        <p:spPr/>
        <p:txBody>
          <a:bodyPr/>
          <a:lstStyle>
            <a:lvl1pPr fontAlgn="auto">
              <a:spcBef>
                <a:spcPts val="0"/>
              </a:spcBef>
              <a:spcAft>
                <a:spcPts val="0"/>
              </a:spcAft>
              <a:defRPr/>
            </a:lvl1pPr>
          </a:lstStyle>
          <a:p>
            <a:pPr>
              <a:defRPr/>
            </a:pPr>
            <a:fld id="{8447F85A-88DF-4671-8A6B-895BD621C57C}" type="slidenum">
              <a:rPr lang="it-IT" altLang="en-US"/>
              <a:pPr>
                <a:defRPr/>
              </a:pPr>
              <a:t>‹N›</a:t>
            </a:fld>
            <a:endParaRPr lang="it-IT" altLang="en-US"/>
          </a:p>
        </p:txBody>
      </p:sp>
      <p:sp>
        <p:nvSpPr>
          <p:cNvPr id="5" name="Footer Placeholder 9"/>
          <p:cNvSpPr>
            <a:spLocks noGrp="1"/>
          </p:cNvSpPr>
          <p:nvPr>
            <p:ph type="ftr" sz="quarter" idx="15"/>
          </p:nvPr>
        </p:nvSpPr>
        <p:spPr/>
        <p:txBody>
          <a:bodyPr/>
          <a:lstStyle>
            <a:lvl1pPr fontAlgn="auto">
              <a:spcBef>
                <a:spcPts val="0"/>
              </a:spcBef>
              <a:spcAft>
                <a:spcPts val="0"/>
              </a:spcAft>
              <a:defRPr/>
            </a:lvl1pPr>
          </a:lstStyle>
          <a:p>
            <a:pPr>
              <a:defRPr/>
            </a:pPr>
            <a:endParaRPr lang="it-IT" altLang="en-US"/>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showMasterSp="0">
  <p:cSld name="11_Solo titolo">
    <p:spTree>
      <p:nvGrpSpPr>
        <p:cNvPr id="1" name=""/>
        <p:cNvGrpSpPr/>
        <p:nvPr/>
      </p:nvGrpSpPr>
      <p:grpSpPr>
        <a:xfrm>
          <a:off x="0" y="0"/>
          <a:ext cx="0" cy="0"/>
          <a:chOff x="0" y="0"/>
          <a:chExt cx="0" cy="0"/>
        </a:xfrm>
      </p:grpSpPr>
      <p:sp>
        <p:nvSpPr>
          <p:cNvPr id="13" name="Title 12"/>
          <p:cNvSpPr>
            <a:spLocks noGrp="1"/>
          </p:cNvSpPr>
          <p:nvPr>
            <p:ph type="title"/>
          </p:nvPr>
        </p:nvSpPr>
        <p:spPr>
          <a:xfrm>
            <a:off x="1219200" y="457200"/>
            <a:ext cx="8229600" cy="639763"/>
          </a:xfrm>
        </p:spPr>
        <p:txBody>
          <a:bodyPr/>
          <a:lstStyle/>
          <a:p>
            <a:r>
              <a:rPr lang="it-IT" smtClean="0"/>
              <a:t>Fare clic per modificare lo stile del titolo</a:t>
            </a:r>
            <a:endParaRPr lang="en-US"/>
          </a:p>
        </p:txBody>
      </p:sp>
      <p:sp>
        <p:nvSpPr>
          <p:cNvPr id="14" name="Text Placeholder 10"/>
          <p:cNvSpPr>
            <a:spLocks noGrp="1"/>
          </p:cNvSpPr>
          <p:nvPr>
            <p:ph type="body" sz="quarter" idx="13"/>
          </p:nvPr>
        </p:nvSpPr>
        <p:spPr>
          <a:xfrm>
            <a:off x="914400" y="974400"/>
            <a:ext cx="8251200" cy="457200"/>
          </a:xfrm>
        </p:spPr>
        <p:txBody>
          <a:bodyPr>
            <a:normAutofit/>
          </a:bodyPr>
          <a:lstStyle>
            <a:lvl1pPr>
              <a:buFontTx/>
              <a:buNone/>
              <a:defRPr sz="2400"/>
            </a:lvl1pPr>
          </a:lstStyle>
          <a:p>
            <a:pPr lvl="0"/>
            <a:r>
              <a:rPr lang="it-IT" smtClean="0"/>
              <a:t>Fare clic per modificare stili del testo dello schema</a:t>
            </a:r>
          </a:p>
        </p:txBody>
      </p:sp>
      <p:sp>
        <p:nvSpPr>
          <p:cNvPr id="4" name="Slide Number Placeholder 8"/>
          <p:cNvSpPr>
            <a:spLocks noGrp="1"/>
          </p:cNvSpPr>
          <p:nvPr>
            <p:ph type="sldNum" sz="quarter" idx="14"/>
          </p:nvPr>
        </p:nvSpPr>
        <p:spPr/>
        <p:txBody>
          <a:bodyPr/>
          <a:lstStyle>
            <a:lvl1pPr fontAlgn="auto">
              <a:spcBef>
                <a:spcPts val="0"/>
              </a:spcBef>
              <a:spcAft>
                <a:spcPts val="0"/>
              </a:spcAft>
              <a:defRPr/>
            </a:lvl1pPr>
          </a:lstStyle>
          <a:p>
            <a:pPr>
              <a:defRPr/>
            </a:pPr>
            <a:fld id="{F22DD411-F22A-4D2C-BA82-48E33296A3FB}" type="slidenum">
              <a:rPr lang="it-IT" altLang="en-US"/>
              <a:pPr>
                <a:defRPr/>
              </a:pPr>
              <a:t>‹N›</a:t>
            </a:fld>
            <a:endParaRPr lang="it-IT" altLang="en-US"/>
          </a:p>
        </p:txBody>
      </p:sp>
      <p:sp>
        <p:nvSpPr>
          <p:cNvPr id="5" name="Footer Placeholder 9"/>
          <p:cNvSpPr>
            <a:spLocks noGrp="1"/>
          </p:cNvSpPr>
          <p:nvPr>
            <p:ph type="ftr" sz="quarter" idx="15"/>
          </p:nvPr>
        </p:nvSpPr>
        <p:spPr/>
        <p:txBody>
          <a:bodyPr/>
          <a:lstStyle>
            <a:lvl1pPr fontAlgn="auto">
              <a:spcBef>
                <a:spcPts val="0"/>
              </a:spcBef>
              <a:spcAft>
                <a:spcPts val="0"/>
              </a:spcAft>
              <a:defRPr/>
            </a:lvl1pPr>
          </a:lstStyle>
          <a:p>
            <a:pPr>
              <a:defRPr/>
            </a:pPr>
            <a:endParaRPr lang="it-IT" altLang="en-US"/>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showMasterSp="0">
  <p:cSld name="7_Solo titolo">
    <p:spTree>
      <p:nvGrpSpPr>
        <p:cNvPr id="1" name=""/>
        <p:cNvGrpSpPr/>
        <p:nvPr/>
      </p:nvGrpSpPr>
      <p:grpSpPr>
        <a:xfrm>
          <a:off x="0" y="0"/>
          <a:ext cx="0" cy="0"/>
          <a:chOff x="0" y="0"/>
          <a:chExt cx="0" cy="0"/>
        </a:xfrm>
      </p:grpSpPr>
      <p:sp>
        <p:nvSpPr>
          <p:cNvPr id="13" name="Title 12"/>
          <p:cNvSpPr>
            <a:spLocks noGrp="1"/>
          </p:cNvSpPr>
          <p:nvPr>
            <p:ph type="title"/>
          </p:nvPr>
        </p:nvSpPr>
        <p:spPr>
          <a:xfrm>
            <a:off x="1219200" y="457200"/>
            <a:ext cx="8229600" cy="639763"/>
          </a:xfrm>
        </p:spPr>
        <p:txBody>
          <a:bodyPr/>
          <a:lstStyle/>
          <a:p>
            <a:r>
              <a:rPr lang="it-IT" smtClean="0"/>
              <a:t>Fare clic per modificare lo stile del titolo</a:t>
            </a:r>
            <a:endParaRPr lang="en-US"/>
          </a:p>
        </p:txBody>
      </p:sp>
      <p:sp>
        <p:nvSpPr>
          <p:cNvPr id="14" name="Text Placeholder 10"/>
          <p:cNvSpPr>
            <a:spLocks noGrp="1"/>
          </p:cNvSpPr>
          <p:nvPr>
            <p:ph type="body" sz="quarter" idx="13"/>
          </p:nvPr>
        </p:nvSpPr>
        <p:spPr>
          <a:xfrm>
            <a:off x="914400" y="974400"/>
            <a:ext cx="8251200" cy="457200"/>
          </a:xfrm>
        </p:spPr>
        <p:txBody>
          <a:bodyPr>
            <a:normAutofit/>
          </a:bodyPr>
          <a:lstStyle>
            <a:lvl1pPr>
              <a:buFontTx/>
              <a:buNone/>
              <a:defRPr sz="2400"/>
            </a:lvl1pPr>
          </a:lstStyle>
          <a:p>
            <a:pPr lvl="0"/>
            <a:r>
              <a:rPr lang="it-IT" smtClean="0"/>
              <a:t>Fare clic per modificare stili del testo dello schema</a:t>
            </a:r>
          </a:p>
        </p:txBody>
      </p:sp>
      <p:sp>
        <p:nvSpPr>
          <p:cNvPr id="4" name="Slide Number Placeholder 8"/>
          <p:cNvSpPr>
            <a:spLocks noGrp="1"/>
          </p:cNvSpPr>
          <p:nvPr>
            <p:ph type="sldNum" sz="quarter" idx="14"/>
          </p:nvPr>
        </p:nvSpPr>
        <p:spPr/>
        <p:txBody>
          <a:bodyPr/>
          <a:lstStyle>
            <a:lvl1pPr fontAlgn="auto">
              <a:spcBef>
                <a:spcPts val="0"/>
              </a:spcBef>
              <a:spcAft>
                <a:spcPts val="0"/>
              </a:spcAft>
              <a:defRPr/>
            </a:lvl1pPr>
          </a:lstStyle>
          <a:p>
            <a:pPr>
              <a:defRPr/>
            </a:pPr>
            <a:fld id="{B6DF9C92-5938-4F5C-8FD6-55D43AE0E801}" type="slidenum">
              <a:rPr lang="it-IT" altLang="en-US"/>
              <a:pPr>
                <a:defRPr/>
              </a:pPr>
              <a:t>‹N›</a:t>
            </a:fld>
            <a:endParaRPr lang="it-IT" altLang="en-US"/>
          </a:p>
        </p:txBody>
      </p:sp>
      <p:sp>
        <p:nvSpPr>
          <p:cNvPr id="5" name="Footer Placeholder 9"/>
          <p:cNvSpPr>
            <a:spLocks noGrp="1"/>
          </p:cNvSpPr>
          <p:nvPr>
            <p:ph type="ftr" sz="quarter" idx="15"/>
          </p:nvPr>
        </p:nvSpPr>
        <p:spPr/>
        <p:txBody>
          <a:bodyPr/>
          <a:lstStyle>
            <a:lvl1pPr fontAlgn="auto">
              <a:spcBef>
                <a:spcPts val="0"/>
              </a:spcBef>
              <a:spcAft>
                <a:spcPts val="0"/>
              </a:spcAft>
              <a:defRPr/>
            </a:lvl1pPr>
          </a:lstStyle>
          <a:p>
            <a:pPr>
              <a:defRPr/>
            </a:pPr>
            <a:endParaRPr lang="it-IT" altLang="en-US"/>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showMasterSp="0">
  <p:cSld name="8_Solo titolo">
    <p:spTree>
      <p:nvGrpSpPr>
        <p:cNvPr id="1" name=""/>
        <p:cNvGrpSpPr/>
        <p:nvPr/>
      </p:nvGrpSpPr>
      <p:grpSpPr>
        <a:xfrm>
          <a:off x="0" y="0"/>
          <a:ext cx="0" cy="0"/>
          <a:chOff x="0" y="0"/>
          <a:chExt cx="0" cy="0"/>
        </a:xfrm>
      </p:grpSpPr>
      <p:sp>
        <p:nvSpPr>
          <p:cNvPr id="13" name="Title 12"/>
          <p:cNvSpPr>
            <a:spLocks noGrp="1"/>
          </p:cNvSpPr>
          <p:nvPr>
            <p:ph type="title"/>
          </p:nvPr>
        </p:nvSpPr>
        <p:spPr>
          <a:xfrm>
            <a:off x="1219200" y="457200"/>
            <a:ext cx="8229600" cy="639763"/>
          </a:xfrm>
        </p:spPr>
        <p:txBody>
          <a:bodyPr/>
          <a:lstStyle/>
          <a:p>
            <a:r>
              <a:rPr lang="it-IT" smtClean="0"/>
              <a:t>Fare clic per modificare lo stile del titolo</a:t>
            </a:r>
            <a:endParaRPr lang="en-US"/>
          </a:p>
        </p:txBody>
      </p:sp>
      <p:sp>
        <p:nvSpPr>
          <p:cNvPr id="14" name="Text Placeholder 10"/>
          <p:cNvSpPr>
            <a:spLocks noGrp="1"/>
          </p:cNvSpPr>
          <p:nvPr>
            <p:ph type="body" sz="quarter" idx="13"/>
          </p:nvPr>
        </p:nvSpPr>
        <p:spPr>
          <a:xfrm>
            <a:off x="914400" y="974400"/>
            <a:ext cx="8251200" cy="457200"/>
          </a:xfrm>
        </p:spPr>
        <p:txBody>
          <a:bodyPr>
            <a:normAutofit/>
          </a:bodyPr>
          <a:lstStyle>
            <a:lvl1pPr>
              <a:buFontTx/>
              <a:buNone/>
              <a:defRPr sz="2400"/>
            </a:lvl1pPr>
          </a:lstStyle>
          <a:p>
            <a:pPr lvl="0"/>
            <a:r>
              <a:rPr lang="it-IT" smtClean="0"/>
              <a:t>Fare clic per modificare stili del testo dello schema</a:t>
            </a:r>
          </a:p>
        </p:txBody>
      </p:sp>
      <p:sp>
        <p:nvSpPr>
          <p:cNvPr id="4" name="Slide Number Placeholder 8"/>
          <p:cNvSpPr>
            <a:spLocks noGrp="1"/>
          </p:cNvSpPr>
          <p:nvPr>
            <p:ph type="sldNum" sz="quarter" idx="14"/>
          </p:nvPr>
        </p:nvSpPr>
        <p:spPr/>
        <p:txBody>
          <a:bodyPr/>
          <a:lstStyle>
            <a:lvl1pPr fontAlgn="auto">
              <a:spcBef>
                <a:spcPts val="0"/>
              </a:spcBef>
              <a:spcAft>
                <a:spcPts val="0"/>
              </a:spcAft>
              <a:defRPr/>
            </a:lvl1pPr>
          </a:lstStyle>
          <a:p>
            <a:pPr>
              <a:defRPr/>
            </a:pPr>
            <a:fld id="{C1359C0F-2765-429C-9C94-58F15245AB48}" type="slidenum">
              <a:rPr lang="it-IT" altLang="en-US"/>
              <a:pPr>
                <a:defRPr/>
              </a:pPr>
              <a:t>‹N›</a:t>
            </a:fld>
            <a:endParaRPr lang="it-IT" altLang="en-US"/>
          </a:p>
        </p:txBody>
      </p:sp>
      <p:sp>
        <p:nvSpPr>
          <p:cNvPr id="5" name="Footer Placeholder 9"/>
          <p:cNvSpPr>
            <a:spLocks noGrp="1"/>
          </p:cNvSpPr>
          <p:nvPr>
            <p:ph type="ftr" sz="quarter" idx="15"/>
          </p:nvPr>
        </p:nvSpPr>
        <p:spPr/>
        <p:txBody>
          <a:bodyPr/>
          <a:lstStyle>
            <a:lvl1pPr fontAlgn="auto">
              <a:spcBef>
                <a:spcPts val="0"/>
              </a:spcBef>
              <a:spcAft>
                <a:spcPts val="0"/>
              </a:spcAft>
              <a:defRPr/>
            </a:lvl1pPr>
          </a:lstStyle>
          <a:p>
            <a:pPr>
              <a:defRPr/>
            </a:pPr>
            <a:endParaRPr lang="it-IT" altLang="en-US"/>
          </a:p>
        </p:txBody>
      </p:sp>
    </p:spTree>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99" Type="http://schemas.openxmlformats.org/officeDocument/2006/relationships/slideLayout" Target="../slideLayouts/slideLayout299.xml"/><Relationship Id="rId303" Type="http://schemas.openxmlformats.org/officeDocument/2006/relationships/slideLayout" Target="../slideLayouts/slideLayout303.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63" Type="http://schemas.openxmlformats.org/officeDocument/2006/relationships/slideLayout" Target="../slideLayouts/slideLayout63.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59" Type="http://schemas.openxmlformats.org/officeDocument/2006/relationships/slideLayout" Target="../slideLayouts/slideLayout159.xml"/><Relationship Id="rId324" Type="http://schemas.openxmlformats.org/officeDocument/2006/relationships/slideLayout" Target="../slideLayouts/slideLayout324.xml"/><Relationship Id="rId345" Type="http://schemas.openxmlformats.org/officeDocument/2006/relationships/slideLayout" Target="../slideLayouts/slideLayout345.xml"/><Relationship Id="rId366" Type="http://schemas.openxmlformats.org/officeDocument/2006/relationships/slideLayout" Target="../slideLayouts/slideLayout366.xml"/><Relationship Id="rId170" Type="http://schemas.openxmlformats.org/officeDocument/2006/relationships/slideLayout" Target="../slideLayouts/slideLayout170.xml"/><Relationship Id="rId191" Type="http://schemas.openxmlformats.org/officeDocument/2006/relationships/slideLayout" Target="../slideLayouts/slideLayout191.xml"/><Relationship Id="rId205" Type="http://schemas.openxmlformats.org/officeDocument/2006/relationships/slideLayout" Target="../slideLayouts/slideLayout205.xml"/><Relationship Id="rId226" Type="http://schemas.openxmlformats.org/officeDocument/2006/relationships/slideLayout" Target="../slideLayouts/slideLayout226.xml"/><Relationship Id="rId247" Type="http://schemas.openxmlformats.org/officeDocument/2006/relationships/slideLayout" Target="../slideLayouts/slideLayout247.xml"/><Relationship Id="rId107" Type="http://schemas.openxmlformats.org/officeDocument/2006/relationships/slideLayout" Target="../slideLayouts/slideLayout107.xml"/><Relationship Id="rId268" Type="http://schemas.openxmlformats.org/officeDocument/2006/relationships/slideLayout" Target="../slideLayouts/slideLayout268.xml"/><Relationship Id="rId289" Type="http://schemas.openxmlformats.org/officeDocument/2006/relationships/slideLayout" Target="../slideLayouts/slideLayout289.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slideLayout" Target="../slideLayouts/slideLayout53.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149" Type="http://schemas.openxmlformats.org/officeDocument/2006/relationships/slideLayout" Target="../slideLayouts/slideLayout149.xml"/><Relationship Id="rId314" Type="http://schemas.openxmlformats.org/officeDocument/2006/relationships/slideLayout" Target="../slideLayouts/slideLayout314.xml"/><Relationship Id="rId335" Type="http://schemas.openxmlformats.org/officeDocument/2006/relationships/slideLayout" Target="../slideLayouts/slideLayout335.xml"/><Relationship Id="rId356" Type="http://schemas.openxmlformats.org/officeDocument/2006/relationships/slideLayout" Target="../slideLayouts/slideLayout356.xml"/><Relationship Id="rId5" Type="http://schemas.openxmlformats.org/officeDocument/2006/relationships/slideLayout" Target="../slideLayouts/slideLayout5.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181" Type="http://schemas.openxmlformats.org/officeDocument/2006/relationships/slideLayout" Target="../slideLayouts/slideLayout181.xml"/><Relationship Id="rId216" Type="http://schemas.openxmlformats.org/officeDocument/2006/relationships/slideLayout" Target="../slideLayouts/slideLayout216.xml"/><Relationship Id="rId237" Type="http://schemas.openxmlformats.org/officeDocument/2006/relationships/slideLayout" Target="../slideLayouts/slideLayout237.xml"/><Relationship Id="rId258" Type="http://schemas.openxmlformats.org/officeDocument/2006/relationships/slideLayout" Target="../slideLayouts/slideLayout258.xml"/><Relationship Id="rId279" Type="http://schemas.openxmlformats.org/officeDocument/2006/relationships/slideLayout" Target="../slideLayouts/slideLayout279.xml"/><Relationship Id="rId22" Type="http://schemas.openxmlformats.org/officeDocument/2006/relationships/slideLayout" Target="../slideLayouts/slideLayout22.xml"/><Relationship Id="rId43" Type="http://schemas.openxmlformats.org/officeDocument/2006/relationships/slideLayout" Target="../slideLayouts/slideLayout43.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139" Type="http://schemas.openxmlformats.org/officeDocument/2006/relationships/slideLayout" Target="../slideLayouts/slideLayout139.xml"/><Relationship Id="rId290" Type="http://schemas.openxmlformats.org/officeDocument/2006/relationships/slideLayout" Target="../slideLayouts/slideLayout290.xml"/><Relationship Id="rId304" Type="http://schemas.openxmlformats.org/officeDocument/2006/relationships/slideLayout" Target="../slideLayouts/slideLayout304.xml"/><Relationship Id="rId325" Type="http://schemas.openxmlformats.org/officeDocument/2006/relationships/slideLayout" Target="../slideLayouts/slideLayout325.xml"/><Relationship Id="rId346" Type="http://schemas.openxmlformats.org/officeDocument/2006/relationships/slideLayout" Target="../slideLayouts/slideLayout346.xml"/><Relationship Id="rId367" Type="http://schemas.openxmlformats.org/officeDocument/2006/relationships/slideLayout" Target="../slideLayouts/slideLayout367.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71" Type="http://schemas.openxmlformats.org/officeDocument/2006/relationships/slideLayout" Target="../slideLayouts/slideLayout171.xml"/><Relationship Id="rId192" Type="http://schemas.openxmlformats.org/officeDocument/2006/relationships/slideLayout" Target="../slideLayouts/slideLayout192.xml"/><Relationship Id="rId206" Type="http://schemas.openxmlformats.org/officeDocument/2006/relationships/slideLayout" Target="../slideLayouts/slideLayout206.xml"/><Relationship Id="rId227" Type="http://schemas.openxmlformats.org/officeDocument/2006/relationships/slideLayout" Target="../slideLayouts/slideLayout227.xml"/><Relationship Id="rId248" Type="http://schemas.openxmlformats.org/officeDocument/2006/relationships/slideLayout" Target="../slideLayouts/slideLayout248.xml"/><Relationship Id="rId269" Type="http://schemas.openxmlformats.org/officeDocument/2006/relationships/slideLayout" Target="../slideLayouts/slideLayout269.xml"/><Relationship Id="rId12" Type="http://schemas.openxmlformats.org/officeDocument/2006/relationships/slideLayout" Target="../slideLayouts/slideLayout12.xml"/><Relationship Id="rId33" Type="http://schemas.openxmlformats.org/officeDocument/2006/relationships/slideLayout" Target="../slideLayouts/slideLayout33.xml"/><Relationship Id="rId108" Type="http://schemas.openxmlformats.org/officeDocument/2006/relationships/slideLayout" Target="../slideLayouts/slideLayout108.xml"/><Relationship Id="rId129" Type="http://schemas.openxmlformats.org/officeDocument/2006/relationships/slideLayout" Target="../slideLayouts/slideLayout129.xml"/><Relationship Id="rId280" Type="http://schemas.openxmlformats.org/officeDocument/2006/relationships/slideLayout" Target="../slideLayouts/slideLayout280.xml"/><Relationship Id="rId315" Type="http://schemas.openxmlformats.org/officeDocument/2006/relationships/slideLayout" Target="../slideLayouts/slideLayout315.xml"/><Relationship Id="rId336" Type="http://schemas.openxmlformats.org/officeDocument/2006/relationships/slideLayout" Target="../slideLayouts/slideLayout336.xml"/><Relationship Id="rId357" Type="http://schemas.openxmlformats.org/officeDocument/2006/relationships/slideLayout" Target="../slideLayouts/slideLayout357.xml"/><Relationship Id="rId54" Type="http://schemas.openxmlformats.org/officeDocument/2006/relationships/slideLayout" Target="../slideLayouts/slideLayout54.xml"/><Relationship Id="rId75" Type="http://schemas.openxmlformats.org/officeDocument/2006/relationships/slideLayout" Target="../slideLayouts/slideLayout75.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61" Type="http://schemas.openxmlformats.org/officeDocument/2006/relationships/slideLayout" Target="../slideLayouts/slideLayout161.xml"/><Relationship Id="rId182" Type="http://schemas.openxmlformats.org/officeDocument/2006/relationships/slideLayout" Target="../slideLayouts/slideLayout182.xml"/><Relationship Id="rId217" Type="http://schemas.openxmlformats.org/officeDocument/2006/relationships/slideLayout" Target="../slideLayouts/slideLayout217.xml"/><Relationship Id="rId6" Type="http://schemas.openxmlformats.org/officeDocument/2006/relationships/slideLayout" Target="../slideLayouts/slideLayout6.xml"/><Relationship Id="rId238" Type="http://schemas.openxmlformats.org/officeDocument/2006/relationships/slideLayout" Target="../slideLayouts/slideLayout238.xml"/><Relationship Id="rId259" Type="http://schemas.openxmlformats.org/officeDocument/2006/relationships/slideLayout" Target="../slideLayouts/slideLayout259.xml"/><Relationship Id="rId23" Type="http://schemas.openxmlformats.org/officeDocument/2006/relationships/slideLayout" Target="../slideLayouts/slideLayout23.xml"/><Relationship Id="rId119" Type="http://schemas.openxmlformats.org/officeDocument/2006/relationships/slideLayout" Target="../slideLayouts/slideLayout119.xml"/><Relationship Id="rId270" Type="http://schemas.openxmlformats.org/officeDocument/2006/relationships/slideLayout" Target="../slideLayouts/slideLayout270.xml"/><Relationship Id="rId291" Type="http://schemas.openxmlformats.org/officeDocument/2006/relationships/slideLayout" Target="../slideLayouts/slideLayout291.xml"/><Relationship Id="rId305" Type="http://schemas.openxmlformats.org/officeDocument/2006/relationships/slideLayout" Target="../slideLayouts/slideLayout305.xml"/><Relationship Id="rId326" Type="http://schemas.openxmlformats.org/officeDocument/2006/relationships/slideLayout" Target="../slideLayouts/slideLayout326.xml"/><Relationship Id="rId347" Type="http://schemas.openxmlformats.org/officeDocument/2006/relationships/slideLayout" Target="../slideLayouts/slideLayout347.xml"/><Relationship Id="rId44" Type="http://schemas.openxmlformats.org/officeDocument/2006/relationships/slideLayout" Target="../slideLayouts/slideLayout44.xml"/><Relationship Id="rId65" Type="http://schemas.openxmlformats.org/officeDocument/2006/relationships/slideLayout" Target="../slideLayouts/slideLayout65.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51" Type="http://schemas.openxmlformats.org/officeDocument/2006/relationships/slideLayout" Target="../slideLayouts/slideLayout151.xml"/><Relationship Id="rId368" Type="http://schemas.openxmlformats.org/officeDocument/2006/relationships/slideLayout" Target="../slideLayouts/slideLayout368.xml"/><Relationship Id="rId172" Type="http://schemas.openxmlformats.org/officeDocument/2006/relationships/slideLayout" Target="../slideLayouts/slideLayout172.xml"/><Relationship Id="rId193" Type="http://schemas.openxmlformats.org/officeDocument/2006/relationships/slideLayout" Target="../slideLayouts/slideLayout193.xml"/><Relationship Id="rId207" Type="http://schemas.openxmlformats.org/officeDocument/2006/relationships/slideLayout" Target="../slideLayouts/slideLayout207.xml"/><Relationship Id="rId228" Type="http://schemas.openxmlformats.org/officeDocument/2006/relationships/slideLayout" Target="../slideLayouts/slideLayout228.xml"/><Relationship Id="rId249" Type="http://schemas.openxmlformats.org/officeDocument/2006/relationships/slideLayout" Target="../slideLayouts/slideLayout249.xml"/><Relationship Id="rId13" Type="http://schemas.openxmlformats.org/officeDocument/2006/relationships/slideLayout" Target="../slideLayouts/slideLayout13.xml"/><Relationship Id="rId109" Type="http://schemas.openxmlformats.org/officeDocument/2006/relationships/slideLayout" Target="../slideLayouts/slideLayout109.xml"/><Relationship Id="rId260" Type="http://schemas.openxmlformats.org/officeDocument/2006/relationships/slideLayout" Target="../slideLayouts/slideLayout260.xml"/><Relationship Id="rId281" Type="http://schemas.openxmlformats.org/officeDocument/2006/relationships/slideLayout" Target="../slideLayouts/slideLayout281.xml"/><Relationship Id="rId316" Type="http://schemas.openxmlformats.org/officeDocument/2006/relationships/slideLayout" Target="../slideLayouts/slideLayout316.xml"/><Relationship Id="rId337" Type="http://schemas.openxmlformats.org/officeDocument/2006/relationships/slideLayout" Target="../slideLayouts/slideLayout337.xml"/><Relationship Id="rId34" Type="http://schemas.openxmlformats.org/officeDocument/2006/relationships/slideLayout" Target="../slideLayouts/slideLayout34.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20" Type="http://schemas.openxmlformats.org/officeDocument/2006/relationships/slideLayout" Target="../slideLayouts/slideLayout120.xml"/><Relationship Id="rId141" Type="http://schemas.openxmlformats.org/officeDocument/2006/relationships/slideLayout" Target="../slideLayouts/slideLayout141.xml"/><Relationship Id="rId358" Type="http://schemas.openxmlformats.org/officeDocument/2006/relationships/slideLayout" Target="../slideLayouts/slideLayout358.xml"/><Relationship Id="rId7" Type="http://schemas.openxmlformats.org/officeDocument/2006/relationships/slideLayout" Target="../slideLayouts/slideLayout7.xml"/><Relationship Id="rId162" Type="http://schemas.openxmlformats.org/officeDocument/2006/relationships/slideLayout" Target="../slideLayouts/slideLayout162.xml"/><Relationship Id="rId183" Type="http://schemas.openxmlformats.org/officeDocument/2006/relationships/slideLayout" Target="../slideLayouts/slideLayout183.xml"/><Relationship Id="rId218" Type="http://schemas.openxmlformats.org/officeDocument/2006/relationships/slideLayout" Target="../slideLayouts/slideLayout218.xml"/><Relationship Id="rId239" Type="http://schemas.openxmlformats.org/officeDocument/2006/relationships/slideLayout" Target="../slideLayouts/slideLayout239.xml"/><Relationship Id="rId250" Type="http://schemas.openxmlformats.org/officeDocument/2006/relationships/slideLayout" Target="../slideLayouts/slideLayout250.xml"/><Relationship Id="rId271" Type="http://schemas.openxmlformats.org/officeDocument/2006/relationships/slideLayout" Target="../slideLayouts/slideLayout271.xml"/><Relationship Id="rId292" Type="http://schemas.openxmlformats.org/officeDocument/2006/relationships/slideLayout" Target="../slideLayouts/slideLayout292.xml"/><Relationship Id="rId306" Type="http://schemas.openxmlformats.org/officeDocument/2006/relationships/slideLayout" Target="../slideLayouts/slideLayout306.xml"/><Relationship Id="rId24" Type="http://schemas.openxmlformats.org/officeDocument/2006/relationships/slideLayout" Target="../slideLayouts/slideLayout24.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31" Type="http://schemas.openxmlformats.org/officeDocument/2006/relationships/slideLayout" Target="../slideLayouts/slideLayout131.xml"/><Relationship Id="rId327" Type="http://schemas.openxmlformats.org/officeDocument/2006/relationships/slideLayout" Target="../slideLayouts/slideLayout327.xml"/><Relationship Id="rId348" Type="http://schemas.openxmlformats.org/officeDocument/2006/relationships/slideLayout" Target="../slideLayouts/slideLayout348.xml"/><Relationship Id="rId369" Type="http://schemas.openxmlformats.org/officeDocument/2006/relationships/slideLayout" Target="../slideLayouts/slideLayout369.xml"/><Relationship Id="rId152" Type="http://schemas.openxmlformats.org/officeDocument/2006/relationships/slideLayout" Target="../slideLayouts/slideLayout152.xml"/><Relationship Id="rId173" Type="http://schemas.openxmlformats.org/officeDocument/2006/relationships/slideLayout" Target="../slideLayouts/slideLayout173.xml"/><Relationship Id="rId194" Type="http://schemas.openxmlformats.org/officeDocument/2006/relationships/slideLayout" Target="../slideLayouts/slideLayout194.xml"/><Relationship Id="rId208" Type="http://schemas.openxmlformats.org/officeDocument/2006/relationships/slideLayout" Target="../slideLayouts/slideLayout208.xml"/><Relationship Id="rId229" Type="http://schemas.openxmlformats.org/officeDocument/2006/relationships/slideLayout" Target="../slideLayouts/slideLayout229.xml"/><Relationship Id="rId240" Type="http://schemas.openxmlformats.org/officeDocument/2006/relationships/slideLayout" Target="../slideLayouts/slideLayout240.xml"/><Relationship Id="rId261" Type="http://schemas.openxmlformats.org/officeDocument/2006/relationships/slideLayout" Target="../slideLayouts/slideLayout261.xml"/><Relationship Id="rId14" Type="http://schemas.openxmlformats.org/officeDocument/2006/relationships/slideLayout" Target="../slideLayouts/slideLayout14.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282" Type="http://schemas.openxmlformats.org/officeDocument/2006/relationships/slideLayout" Target="../slideLayouts/slideLayout282.xml"/><Relationship Id="rId317" Type="http://schemas.openxmlformats.org/officeDocument/2006/relationships/slideLayout" Target="../slideLayouts/slideLayout317.xml"/><Relationship Id="rId338" Type="http://schemas.openxmlformats.org/officeDocument/2006/relationships/slideLayout" Target="../slideLayouts/slideLayout338.xml"/><Relationship Id="rId359" Type="http://schemas.openxmlformats.org/officeDocument/2006/relationships/slideLayout" Target="../slideLayouts/slideLayout359.xml"/><Relationship Id="rId8" Type="http://schemas.openxmlformats.org/officeDocument/2006/relationships/slideLayout" Target="../slideLayouts/slideLayout8.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163" Type="http://schemas.openxmlformats.org/officeDocument/2006/relationships/slideLayout" Target="../slideLayouts/slideLayout163.xml"/><Relationship Id="rId184" Type="http://schemas.openxmlformats.org/officeDocument/2006/relationships/slideLayout" Target="../slideLayouts/slideLayout184.xml"/><Relationship Id="rId219" Type="http://schemas.openxmlformats.org/officeDocument/2006/relationships/slideLayout" Target="../slideLayouts/slideLayout219.xml"/><Relationship Id="rId370" Type="http://schemas.openxmlformats.org/officeDocument/2006/relationships/slideLayout" Target="../slideLayouts/slideLayout370.xml"/><Relationship Id="rId230" Type="http://schemas.openxmlformats.org/officeDocument/2006/relationships/slideLayout" Target="../slideLayouts/slideLayout230.xml"/><Relationship Id="rId251" Type="http://schemas.openxmlformats.org/officeDocument/2006/relationships/slideLayout" Target="../slideLayouts/slideLayout251.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72" Type="http://schemas.openxmlformats.org/officeDocument/2006/relationships/slideLayout" Target="../slideLayouts/slideLayout272.xml"/><Relationship Id="rId293" Type="http://schemas.openxmlformats.org/officeDocument/2006/relationships/slideLayout" Target="../slideLayouts/slideLayout293.xml"/><Relationship Id="rId307" Type="http://schemas.openxmlformats.org/officeDocument/2006/relationships/slideLayout" Target="../slideLayouts/slideLayout307.xml"/><Relationship Id="rId328" Type="http://schemas.openxmlformats.org/officeDocument/2006/relationships/slideLayout" Target="../slideLayouts/slideLayout328.xml"/><Relationship Id="rId349" Type="http://schemas.openxmlformats.org/officeDocument/2006/relationships/slideLayout" Target="../slideLayouts/slideLayout349.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3" Type="http://schemas.openxmlformats.org/officeDocument/2006/relationships/slideLayout" Target="../slideLayouts/slideLayout153.xml"/><Relationship Id="rId174" Type="http://schemas.openxmlformats.org/officeDocument/2006/relationships/slideLayout" Target="../slideLayouts/slideLayout174.xml"/><Relationship Id="rId195" Type="http://schemas.openxmlformats.org/officeDocument/2006/relationships/slideLayout" Target="../slideLayouts/slideLayout195.xml"/><Relationship Id="rId209" Type="http://schemas.openxmlformats.org/officeDocument/2006/relationships/slideLayout" Target="../slideLayouts/slideLayout209.xml"/><Relationship Id="rId360" Type="http://schemas.openxmlformats.org/officeDocument/2006/relationships/slideLayout" Target="../slideLayouts/slideLayout360.xml"/><Relationship Id="rId220" Type="http://schemas.openxmlformats.org/officeDocument/2006/relationships/slideLayout" Target="../slideLayouts/slideLayout220.xml"/><Relationship Id="rId241" Type="http://schemas.openxmlformats.org/officeDocument/2006/relationships/slideLayout" Target="../slideLayouts/slideLayout24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262" Type="http://schemas.openxmlformats.org/officeDocument/2006/relationships/slideLayout" Target="../slideLayouts/slideLayout262.xml"/><Relationship Id="rId283" Type="http://schemas.openxmlformats.org/officeDocument/2006/relationships/slideLayout" Target="../slideLayouts/slideLayout283.xml"/><Relationship Id="rId318" Type="http://schemas.openxmlformats.org/officeDocument/2006/relationships/slideLayout" Target="../slideLayouts/slideLayout318.xml"/><Relationship Id="rId339" Type="http://schemas.openxmlformats.org/officeDocument/2006/relationships/slideLayout" Target="../slideLayouts/slideLayout339.xml"/><Relationship Id="rId78" Type="http://schemas.openxmlformats.org/officeDocument/2006/relationships/slideLayout" Target="../slideLayouts/slideLayout78.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164" Type="http://schemas.openxmlformats.org/officeDocument/2006/relationships/slideLayout" Target="../slideLayouts/slideLayout164.xml"/><Relationship Id="rId185" Type="http://schemas.openxmlformats.org/officeDocument/2006/relationships/slideLayout" Target="../slideLayouts/slideLayout185.xml"/><Relationship Id="rId350" Type="http://schemas.openxmlformats.org/officeDocument/2006/relationships/slideLayout" Target="../slideLayouts/slideLayout350.xml"/><Relationship Id="rId371" Type="http://schemas.openxmlformats.org/officeDocument/2006/relationships/slideLayout" Target="../slideLayouts/slideLayout371.xml"/><Relationship Id="rId4" Type="http://schemas.openxmlformats.org/officeDocument/2006/relationships/slideLayout" Target="../slideLayouts/slideLayout4.xml"/><Relationship Id="rId9" Type="http://schemas.openxmlformats.org/officeDocument/2006/relationships/slideLayout" Target="../slideLayouts/slideLayout9.xml"/><Relationship Id="rId180" Type="http://schemas.openxmlformats.org/officeDocument/2006/relationships/slideLayout" Target="../slideLayouts/slideLayout180.xml"/><Relationship Id="rId210" Type="http://schemas.openxmlformats.org/officeDocument/2006/relationships/slideLayout" Target="../slideLayouts/slideLayout210.xml"/><Relationship Id="rId215" Type="http://schemas.openxmlformats.org/officeDocument/2006/relationships/slideLayout" Target="../slideLayouts/slideLayout215.xml"/><Relationship Id="rId236" Type="http://schemas.openxmlformats.org/officeDocument/2006/relationships/slideLayout" Target="../slideLayouts/slideLayout236.xml"/><Relationship Id="rId257" Type="http://schemas.openxmlformats.org/officeDocument/2006/relationships/slideLayout" Target="../slideLayouts/slideLayout257.xml"/><Relationship Id="rId278" Type="http://schemas.openxmlformats.org/officeDocument/2006/relationships/slideLayout" Target="../slideLayouts/slideLayout278.xml"/><Relationship Id="rId26" Type="http://schemas.openxmlformats.org/officeDocument/2006/relationships/slideLayout" Target="../slideLayouts/slideLayout26.xml"/><Relationship Id="rId231" Type="http://schemas.openxmlformats.org/officeDocument/2006/relationships/slideLayout" Target="../slideLayouts/slideLayout231.xml"/><Relationship Id="rId252" Type="http://schemas.openxmlformats.org/officeDocument/2006/relationships/slideLayout" Target="../slideLayouts/slideLayout252.xml"/><Relationship Id="rId273" Type="http://schemas.openxmlformats.org/officeDocument/2006/relationships/slideLayout" Target="../slideLayouts/slideLayout273.xml"/><Relationship Id="rId294" Type="http://schemas.openxmlformats.org/officeDocument/2006/relationships/slideLayout" Target="../slideLayouts/slideLayout294.xml"/><Relationship Id="rId308" Type="http://schemas.openxmlformats.org/officeDocument/2006/relationships/slideLayout" Target="../slideLayouts/slideLayout308.xml"/><Relationship Id="rId329" Type="http://schemas.openxmlformats.org/officeDocument/2006/relationships/slideLayout" Target="../slideLayouts/slideLayout329.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54" Type="http://schemas.openxmlformats.org/officeDocument/2006/relationships/slideLayout" Target="../slideLayouts/slideLayout154.xml"/><Relationship Id="rId175" Type="http://schemas.openxmlformats.org/officeDocument/2006/relationships/slideLayout" Target="../slideLayouts/slideLayout175.xml"/><Relationship Id="rId340" Type="http://schemas.openxmlformats.org/officeDocument/2006/relationships/slideLayout" Target="../slideLayouts/slideLayout340.xml"/><Relationship Id="rId361" Type="http://schemas.openxmlformats.org/officeDocument/2006/relationships/slideLayout" Target="../slideLayouts/slideLayout361.xml"/><Relationship Id="rId196" Type="http://schemas.openxmlformats.org/officeDocument/2006/relationships/slideLayout" Target="../slideLayouts/slideLayout196.xml"/><Relationship Id="rId200" Type="http://schemas.openxmlformats.org/officeDocument/2006/relationships/slideLayout" Target="../slideLayouts/slideLayout200.xml"/><Relationship Id="rId16" Type="http://schemas.openxmlformats.org/officeDocument/2006/relationships/slideLayout" Target="../slideLayouts/slideLayout16.xml"/><Relationship Id="rId221" Type="http://schemas.openxmlformats.org/officeDocument/2006/relationships/slideLayout" Target="../slideLayouts/slideLayout221.xml"/><Relationship Id="rId242" Type="http://schemas.openxmlformats.org/officeDocument/2006/relationships/slideLayout" Target="../slideLayouts/slideLayout242.xml"/><Relationship Id="rId263" Type="http://schemas.openxmlformats.org/officeDocument/2006/relationships/slideLayout" Target="../slideLayouts/slideLayout263.xml"/><Relationship Id="rId284" Type="http://schemas.openxmlformats.org/officeDocument/2006/relationships/slideLayout" Target="../slideLayouts/slideLayout284.xml"/><Relationship Id="rId319" Type="http://schemas.openxmlformats.org/officeDocument/2006/relationships/slideLayout" Target="../slideLayouts/slideLayout319.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330" Type="http://schemas.openxmlformats.org/officeDocument/2006/relationships/slideLayout" Target="../slideLayouts/slideLayout330.xml"/><Relationship Id="rId90" Type="http://schemas.openxmlformats.org/officeDocument/2006/relationships/slideLayout" Target="../slideLayouts/slideLayout90.xml"/><Relationship Id="rId165" Type="http://schemas.openxmlformats.org/officeDocument/2006/relationships/slideLayout" Target="../slideLayouts/slideLayout165.xml"/><Relationship Id="rId186" Type="http://schemas.openxmlformats.org/officeDocument/2006/relationships/slideLayout" Target="../slideLayouts/slideLayout186.xml"/><Relationship Id="rId351" Type="http://schemas.openxmlformats.org/officeDocument/2006/relationships/slideLayout" Target="../slideLayouts/slideLayout351.xml"/><Relationship Id="rId372" Type="http://schemas.openxmlformats.org/officeDocument/2006/relationships/slideLayout" Target="../slideLayouts/slideLayout372.xml"/><Relationship Id="rId211" Type="http://schemas.openxmlformats.org/officeDocument/2006/relationships/slideLayout" Target="../slideLayouts/slideLayout211.xml"/><Relationship Id="rId232" Type="http://schemas.openxmlformats.org/officeDocument/2006/relationships/slideLayout" Target="../slideLayouts/slideLayout232.xml"/><Relationship Id="rId253" Type="http://schemas.openxmlformats.org/officeDocument/2006/relationships/slideLayout" Target="../slideLayouts/slideLayout253.xml"/><Relationship Id="rId274" Type="http://schemas.openxmlformats.org/officeDocument/2006/relationships/slideLayout" Target="../slideLayouts/slideLayout274.xml"/><Relationship Id="rId295" Type="http://schemas.openxmlformats.org/officeDocument/2006/relationships/slideLayout" Target="../slideLayouts/slideLayout295.xml"/><Relationship Id="rId309" Type="http://schemas.openxmlformats.org/officeDocument/2006/relationships/slideLayout" Target="../slideLayouts/slideLayout309.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 Id="rId320" Type="http://schemas.openxmlformats.org/officeDocument/2006/relationships/slideLayout" Target="../slideLayouts/slideLayout320.xml"/><Relationship Id="rId80" Type="http://schemas.openxmlformats.org/officeDocument/2006/relationships/slideLayout" Target="../slideLayouts/slideLayout80.xml"/><Relationship Id="rId155" Type="http://schemas.openxmlformats.org/officeDocument/2006/relationships/slideLayout" Target="../slideLayouts/slideLayout155.xml"/><Relationship Id="rId176" Type="http://schemas.openxmlformats.org/officeDocument/2006/relationships/slideLayout" Target="../slideLayouts/slideLayout176.xml"/><Relationship Id="rId197" Type="http://schemas.openxmlformats.org/officeDocument/2006/relationships/slideLayout" Target="../slideLayouts/slideLayout197.xml"/><Relationship Id="rId341" Type="http://schemas.openxmlformats.org/officeDocument/2006/relationships/slideLayout" Target="../slideLayouts/slideLayout341.xml"/><Relationship Id="rId362" Type="http://schemas.openxmlformats.org/officeDocument/2006/relationships/slideLayout" Target="../slideLayouts/slideLayout362.xml"/><Relationship Id="rId201" Type="http://schemas.openxmlformats.org/officeDocument/2006/relationships/slideLayout" Target="../slideLayouts/slideLayout201.xml"/><Relationship Id="rId222" Type="http://schemas.openxmlformats.org/officeDocument/2006/relationships/slideLayout" Target="../slideLayouts/slideLayout222.xml"/><Relationship Id="rId243" Type="http://schemas.openxmlformats.org/officeDocument/2006/relationships/slideLayout" Target="../slideLayouts/slideLayout243.xml"/><Relationship Id="rId264" Type="http://schemas.openxmlformats.org/officeDocument/2006/relationships/slideLayout" Target="../slideLayouts/slideLayout264.xml"/><Relationship Id="rId285" Type="http://schemas.openxmlformats.org/officeDocument/2006/relationships/slideLayout" Target="../slideLayouts/slideLayout285.xml"/><Relationship Id="rId17" Type="http://schemas.openxmlformats.org/officeDocument/2006/relationships/slideLayout" Target="../slideLayouts/slideLayout17.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24" Type="http://schemas.openxmlformats.org/officeDocument/2006/relationships/slideLayout" Target="../slideLayouts/slideLayout124.xml"/><Relationship Id="rId310" Type="http://schemas.openxmlformats.org/officeDocument/2006/relationships/slideLayout" Target="../slideLayouts/slideLayout310.xml"/><Relationship Id="rId70" Type="http://schemas.openxmlformats.org/officeDocument/2006/relationships/slideLayout" Target="../slideLayouts/slideLayout70.xml"/><Relationship Id="rId91" Type="http://schemas.openxmlformats.org/officeDocument/2006/relationships/slideLayout" Target="../slideLayouts/slideLayout91.xml"/><Relationship Id="rId145" Type="http://schemas.openxmlformats.org/officeDocument/2006/relationships/slideLayout" Target="../slideLayouts/slideLayout145.xml"/><Relationship Id="rId166" Type="http://schemas.openxmlformats.org/officeDocument/2006/relationships/slideLayout" Target="../slideLayouts/slideLayout166.xml"/><Relationship Id="rId187" Type="http://schemas.openxmlformats.org/officeDocument/2006/relationships/slideLayout" Target="../slideLayouts/slideLayout187.xml"/><Relationship Id="rId331" Type="http://schemas.openxmlformats.org/officeDocument/2006/relationships/slideLayout" Target="../slideLayouts/slideLayout331.xml"/><Relationship Id="rId352" Type="http://schemas.openxmlformats.org/officeDocument/2006/relationships/slideLayout" Target="../slideLayouts/slideLayout352.xml"/><Relationship Id="rId373" Type="http://schemas.openxmlformats.org/officeDocument/2006/relationships/slideLayout" Target="../slideLayouts/slideLayout373.xml"/><Relationship Id="rId1" Type="http://schemas.openxmlformats.org/officeDocument/2006/relationships/slideLayout" Target="../slideLayouts/slideLayout1.xml"/><Relationship Id="rId212" Type="http://schemas.openxmlformats.org/officeDocument/2006/relationships/slideLayout" Target="../slideLayouts/slideLayout212.xml"/><Relationship Id="rId233" Type="http://schemas.openxmlformats.org/officeDocument/2006/relationships/slideLayout" Target="../slideLayouts/slideLayout233.xml"/><Relationship Id="rId254" Type="http://schemas.openxmlformats.org/officeDocument/2006/relationships/slideLayout" Target="../slideLayouts/slideLayout254.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275" Type="http://schemas.openxmlformats.org/officeDocument/2006/relationships/slideLayout" Target="../slideLayouts/slideLayout275.xml"/><Relationship Id="rId296" Type="http://schemas.openxmlformats.org/officeDocument/2006/relationships/slideLayout" Target="../slideLayouts/slideLayout296.xml"/><Relationship Id="rId300" Type="http://schemas.openxmlformats.org/officeDocument/2006/relationships/slideLayout" Target="../slideLayouts/slideLayout300.xml"/><Relationship Id="rId60" Type="http://schemas.openxmlformats.org/officeDocument/2006/relationships/slideLayout" Target="../slideLayouts/slideLayout60.xml"/><Relationship Id="rId81" Type="http://schemas.openxmlformats.org/officeDocument/2006/relationships/slideLayout" Target="../slideLayouts/slideLayout81.xml"/><Relationship Id="rId135" Type="http://schemas.openxmlformats.org/officeDocument/2006/relationships/slideLayout" Target="../slideLayouts/slideLayout135.xml"/><Relationship Id="rId156" Type="http://schemas.openxmlformats.org/officeDocument/2006/relationships/slideLayout" Target="../slideLayouts/slideLayout156.xml"/><Relationship Id="rId177" Type="http://schemas.openxmlformats.org/officeDocument/2006/relationships/slideLayout" Target="../slideLayouts/slideLayout177.xml"/><Relationship Id="rId198" Type="http://schemas.openxmlformats.org/officeDocument/2006/relationships/slideLayout" Target="../slideLayouts/slideLayout198.xml"/><Relationship Id="rId321" Type="http://schemas.openxmlformats.org/officeDocument/2006/relationships/slideLayout" Target="../slideLayouts/slideLayout321.xml"/><Relationship Id="rId342" Type="http://schemas.openxmlformats.org/officeDocument/2006/relationships/slideLayout" Target="../slideLayouts/slideLayout342.xml"/><Relationship Id="rId363" Type="http://schemas.openxmlformats.org/officeDocument/2006/relationships/slideLayout" Target="../slideLayouts/slideLayout363.xml"/><Relationship Id="rId202" Type="http://schemas.openxmlformats.org/officeDocument/2006/relationships/slideLayout" Target="../slideLayouts/slideLayout202.xml"/><Relationship Id="rId223" Type="http://schemas.openxmlformats.org/officeDocument/2006/relationships/slideLayout" Target="../slideLayouts/slideLayout223.xml"/><Relationship Id="rId244" Type="http://schemas.openxmlformats.org/officeDocument/2006/relationships/slideLayout" Target="../slideLayouts/slideLayout244.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265" Type="http://schemas.openxmlformats.org/officeDocument/2006/relationships/slideLayout" Target="../slideLayouts/slideLayout265.xml"/><Relationship Id="rId286" Type="http://schemas.openxmlformats.org/officeDocument/2006/relationships/slideLayout" Target="../slideLayouts/slideLayout286.xml"/><Relationship Id="rId50" Type="http://schemas.openxmlformats.org/officeDocument/2006/relationships/slideLayout" Target="../slideLayouts/slideLayout50.xml"/><Relationship Id="rId104" Type="http://schemas.openxmlformats.org/officeDocument/2006/relationships/slideLayout" Target="../slideLayouts/slideLayout104.xml"/><Relationship Id="rId125" Type="http://schemas.openxmlformats.org/officeDocument/2006/relationships/slideLayout" Target="../slideLayouts/slideLayout125.xml"/><Relationship Id="rId146" Type="http://schemas.openxmlformats.org/officeDocument/2006/relationships/slideLayout" Target="../slideLayouts/slideLayout146.xml"/><Relationship Id="rId167" Type="http://schemas.openxmlformats.org/officeDocument/2006/relationships/slideLayout" Target="../slideLayouts/slideLayout167.xml"/><Relationship Id="rId188" Type="http://schemas.openxmlformats.org/officeDocument/2006/relationships/slideLayout" Target="../slideLayouts/slideLayout188.xml"/><Relationship Id="rId311" Type="http://schemas.openxmlformats.org/officeDocument/2006/relationships/slideLayout" Target="../slideLayouts/slideLayout311.xml"/><Relationship Id="rId332" Type="http://schemas.openxmlformats.org/officeDocument/2006/relationships/slideLayout" Target="../slideLayouts/slideLayout332.xml"/><Relationship Id="rId353" Type="http://schemas.openxmlformats.org/officeDocument/2006/relationships/slideLayout" Target="../slideLayouts/slideLayout353.xml"/><Relationship Id="rId374" Type="http://schemas.openxmlformats.org/officeDocument/2006/relationships/slideLayout" Target="../slideLayouts/slideLayout374.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13" Type="http://schemas.openxmlformats.org/officeDocument/2006/relationships/slideLayout" Target="../slideLayouts/slideLayout213.xml"/><Relationship Id="rId234" Type="http://schemas.openxmlformats.org/officeDocument/2006/relationships/slideLayout" Target="../slideLayouts/slideLayout234.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55" Type="http://schemas.openxmlformats.org/officeDocument/2006/relationships/slideLayout" Target="../slideLayouts/slideLayout255.xml"/><Relationship Id="rId276" Type="http://schemas.openxmlformats.org/officeDocument/2006/relationships/slideLayout" Target="../slideLayouts/slideLayout276.xml"/><Relationship Id="rId297" Type="http://schemas.openxmlformats.org/officeDocument/2006/relationships/slideLayout" Target="../slideLayouts/slideLayout297.xml"/><Relationship Id="rId40" Type="http://schemas.openxmlformats.org/officeDocument/2006/relationships/slideLayout" Target="../slideLayouts/slideLayout40.xml"/><Relationship Id="rId115" Type="http://schemas.openxmlformats.org/officeDocument/2006/relationships/slideLayout" Target="../slideLayouts/slideLayout115.xml"/><Relationship Id="rId136" Type="http://schemas.openxmlformats.org/officeDocument/2006/relationships/slideLayout" Target="../slideLayouts/slideLayout136.xml"/><Relationship Id="rId157" Type="http://schemas.openxmlformats.org/officeDocument/2006/relationships/slideLayout" Target="../slideLayouts/slideLayout157.xml"/><Relationship Id="rId178" Type="http://schemas.openxmlformats.org/officeDocument/2006/relationships/slideLayout" Target="../slideLayouts/slideLayout178.xml"/><Relationship Id="rId301" Type="http://schemas.openxmlformats.org/officeDocument/2006/relationships/slideLayout" Target="../slideLayouts/slideLayout301.xml"/><Relationship Id="rId322" Type="http://schemas.openxmlformats.org/officeDocument/2006/relationships/slideLayout" Target="../slideLayouts/slideLayout322.xml"/><Relationship Id="rId343" Type="http://schemas.openxmlformats.org/officeDocument/2006/relationships/slideLayout" Target="../slideLayouts/slideLayout343.xml"/><Relationship Id="rId364" Type="http://schemas.openxmlformats.org/officeDocument/2006/relationships/slideLayout" Target="../slideLayouts/slideLayout364.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9" Type="http://schemas.openxmlformats.org/officeDocument/2006/relationships/slideLayout" Target="../slideLayouts/slideLayout199.xml"/><Relationship Id="rId203" Type="http://schemas.openxmlformats.org/officeDocument/2006/relationships/slideLayout" Target="../slideLayouts/slideLayout203.xml"/><Relationship Id="rId19" Type="http://schemas.openxmlformats.org/officeDocument/2006/relationships/slideLayout" Target="../slideLayouts/slideLayout19.xml"/><Relationship Id="rId224" Type="http://schemas.openxmlformats.org/officeDocument/2006/relationships/slideLayout" Target="../slideLayouts/slideLayout224.xml"/><Relationship Id="rId245" Type="http://schemas.openxmlformats.org/officeDocument/2006/relationships/slideLayout" Target="../slideLayouts/slideLayout245.xml"/><Relationship Id="rId266" Type="http://schemas.openxmlformats.org/officeDocument/2006/relationships/slideLayout" Target="../slideLayouts/slideLayout266.xml"/><Relationship Id="rId287" Type="http://schemas.openxmlformats.org/officeDocument/2006/relationships/slideLayout" Target="../slideLayouts/slideLayout287.xml"/><Relationship Id="rId30" Type="http://schemas.openxmlformats.org/officeDocument/2006/relationships/slideLayout" Target="../slideLayouts/slideLayout3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168" Type="http://schemas.openxmlformats.org/officeDocument/2006/relationships/slideLayout" Target="../slideLayouts/slideLayout168.xml"/><Relationship Id="rId312" Type="http://schemas.openxmlformats.org/officeDocument/2006/relationships/slideLayout" Target="../slideLayouts/slideLayout312.xml"/><Relationship Id="rId333" Type="http://schemas.openxmlformats.org/officeDocument/2006/relationships/slideLayout" Target="../slideLayouts/slideLayout333.xml"/><Relationship Id="rId354" Type="http://schemas.openxmlformats.org/officeDocument/2006/relationships/slideLayout" Target="../slideLayouts/slideLayout354.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189" Type="http://schemas.openxmlformats.org/officeDocument/2006/relationships/slideLayout" Target="../slideLayouts/slideLayout189.xml"/><Relationship Id="rId375" Type="http://schemas.openxmlformats.org/officeDocument/2006/relationships/slideLayout" Target="../slideLayouts/slideLayout375.xml"/><Relationship Id="rId3" Type="http://schemas.openxmlformats.org/officeDocument/2006/relationships/slideLayout" Target="../slideLayouts/slideLayout3.xml"/><Relationship Id="rId214" Type="http://schemas.openxmlformats.org/officeDocument/2006/relationships/slideLayout" Target="../slideLayouts/slideLayout214.xml"/><Relationship Id="rId235" Type="http://schemas.openxmlformats.org/officeDocument/2006/relationships/slideLayout" Target="../slideLayouts/slideLayout235.xml"/><Relationship Id="rId256" Type="http://schemas.openxmlformats.org/officeDocument/2006/relationships/slideLayout" Target="../slideLayouts/slideLayout256.xml"/><Relationship Id="rId277" Type="http://schemas.openxmlformats.org/officeDocument/2006/relationships/slideLayout" Target="../slideLayouts/slideLayout277.xml"/><Relationship Id="rId298" Type="http://schemas.openxmlformats.org/officeDocument/2006/relationships/slideLayout" Target="../slideLayouts/slideLayout298.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slideLayout" Target="../slideLayouts/slideLayout158.xml"/><Relationship Id="rId302" Type="http://schemas.openxmlformats.org/officeDocument/2006/relationships/slideLayout" Target="../slideLayouts/slideLayout302.xml"/><Relationship Id="rId323" Type="http://schemas.openxmlformats.org/officeDocument/2006/relationships/slideLayout" Target="../slideLayouts/slideLayout323.xml"/><Relationship Id="rId344" Type="http://schemas.openxmlformats.org/officeDocument/2006/relationships/slideLayout" Target="../slideLayouts/slideLayout344.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179" Type="http://schemas.openxmlformats.org/officeDocument/2006/relationships/slideLayout" Target="../slideLayouts/slideLayout179.xml"/><Relationship Id="rId365" Type="http://schemas.openxmlformats.org/officeDocument/2006/relationships/slideLayout" Target="../slideLayouts/slideLayout365.xml"/><Relationship Id="rId190" Type="http://schemas.openxmlformats.org/officeDocument/2006/relationships/slideLayout" Target="../slideLayouts/slideLayout190.xml"/><Relationship Id="rId204" Type="http://schemas.openxmlformats.org/officeDocument/2006/relationships/slideLayout" Target="../slideLayouts/slideLayout204.xml"/><Relationship Id="rId225" Type="http://schemas.openxmlformats.org/officeDocument/2006/relationships/slideLayout" Target="../slideLayouts/slideLayout225.xml"/><Relationship Id="rId246" Type="http://schemas.openxmlformats.org/officeDocument/2006/relationships/slideLayout" Target="../slideLayouts/slideLayout246.xml"/><Relationship Id="rId267" Type="http://schemas.openxmlformats.org/officeDocument/2006/relationships/slideLayout" Target="../slideLayouts/slideLayout267.xml"/><Relationship Id="rId288" Type="http://schemas.openxmlformats.org/officeDocument/2006/relationships/slideLayout" Target="../slideLayouts/slideLayout288.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313" Type="http://schemas.openxmlformats.org/officeDocument/2006/relationships/slideLayout" Target="../slideLayouts/slideLayout313.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94" Type="http://schemas.openxmlformats.org/officeDocument/2006/relationships/slideLayout" Target="../slideLayouts/slideLayout94.xml"/><Relationship Id="rId148" Type="http://schemas.openxmlformats.org/officeDocument/2006/relationships/slideLayout" Target="../slideLayouts/slideLayout148.xml"/><Relationship Id="rId169" Type="http://schemas.openxmlformats.org/officeDocument/2006/relationships/slideLayout" Target="../slideLayouts/slideLayout169.xml"/><Relationship Id="rId334" Type="http://schemas.openxmlformats.org/officeDocument/2006/relationships/slideLayout" Target="../slideLayouts/slideLayout334.xml"/><Relationship Id="rId355" Type="http://schemas.openxmlformats.org/officeDocument/2006/relationships/slideLayout" Target="../slideLayouts/slideLayout355.xml"/><Relationship Id="rId37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0418A6FA-72C8-4647-A82E-D12A914EA122}" type="datetimeFigureOut">
              <a:rPr lang="it-IT" smtClean="0">
                <a:solidFill>
                  <a:prstClr val="white">
                    <a:alpha val="50000"/>
                  </a:prstClr>
                </a:solidFill>
              </a:rPr>
              <a:pPr/>
              <a:t>29/08/2016</a:t>
            </a:fld>
            <a:endParaRPr lang="it-IT">
              <a:solidFill>
                <a:prstClr val="white">
                  <a:alpha val="50000"/>
                </a:prstClr>
              </a:solidFill>
            </a:endParaRPr>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CB03D652-C49E-4F17-AE41-3B8343284D14}" type="slidenum">
              <a:rPr lang="it-IT" smtClean="0">
                <a:solidFill>
                  <a:prstClr val="white"/>
                </a:solidFill>
              </a:rPr>
              <a:pPr/>
              <a:t>‹N›</a:t>
            </a:fld>
            <a:endParaRPr lang="it-IT">
              <a:solidFill>
                <a:prstClr val="white"/>
              </a:solidFill>
            </a:endParaRPr>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it-IT">
              <a:solidFill>
                <a:prstClr val="white"/>
              </a:solidFill>
            </a:endParaRPr>
          </a:p>
        </p:txBody>
      </p:sp>
    </p:spTree>
    <p:extLst>
      <p:ext uri="{BB962C8B-B14F-4D97-AF65-F5344CB8AC3E}">
        <p14:creationId xmlns:p14="http://schemas.microsoft.com/office/powerpoint/2010/main" val="27154632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 id="2147483755" r:id="rId95"/>
    <p:sldLayoutId id="2147483756" r:id="rId96"/>
    <p:sldLayoutId id="2147483757" r:id="rId97"/>
    <p:sldLayoutId id="2147483758" r:id="rId98"/>
    <p:sldLayoutId id="2147483759" r:id="rId99"/>
    <p:sldLayoutId id="2147483760" r:id="rId100"/>
    <p:sldLayoutId id="2147483761" r:id="rId101"/>
    <p:sldLayoutId id="2147483762" r:id="rId102"/>
    <p:sldLayoutId id="2147483763" r:id="rId103"/>
    <p:sldLayoutId id="2147483764" r:id="rId104"/>
    <p:sldLayoutId id="2147483765" r:id="rId105"/>
    <p:sldLayoutId id="2147483766" r:id="rId106"/>
    <p:sldLayoutId id="2147483767" r:id="rId107"/>
    <p:sldLayoutId id="2147483768" r:id="rId108"/>
    <p:sldLayoutId id="2147483769" r:id="rId109"/>
    <p:sldLayoutId id="2147483770" r:id="rId110"/>
    <p:sldLayoutId id="2147483771" r:id="rId111"/>
    <p:sldLayoutId id="2147483772" r:id="rId112"/>
    <p:sldLayoutId id="2147483773" r:id="rId113"/>
    <p:sldLayoutId id="2147483774" r:id="rId114"/>
    <p:sldLayoutId id="2147483775" r:id="rId115"/>
    <p:sldLayoutId id="2147483776" r:id="rId116"/>
    <p:sldLayoutId id="2147483777" r:id="rId117"/>
    <p:sldLayoutId id="2147483778" r:id="rId118"/>
    <p:sldLayoutId id="2147483779" r:id="rId119"/>
    <p:sldLayoutId id="2147483780" r:id="rId120"/>
    <p:sldLayoutId id="2147483781" r:id="rId121"/>
    <p:sldLayoutId id="2147483782" r:id="rId122"/>
    <p:sldLayoutId id="2147483783" r:id="rId123"/>
    <p:sldLayoutId id="2147483784" r:id="rId124"/>
    <p:sldLayoutId id="2147483785" r:id="rId125"/>
    <p:sldLayoutId id="2147483786" r:id="rId126"/>
    <p:sldLayoutId id="2147483787" r:id="rId127"/>
    <p:sldLayoutId id="2147483788" r:id="rId128"/>
    <p:sldLayoutId id="2147483789" r:id="rId129"/>
    <p:sldLayoutId id="2147483790" r:id="rId130"/>
    <p:sldLayoutId id="2147483791" r:id="rId131"/>
    <p:sldLayoutId id="2147483792" r:id="rId132"/>
    <p:sldLayoutId id="2147483793" r:id="rId133"/>
    <p:sldLayoutId id="2147483794" r:id="rId134"/>
    <p:sldLayoutId id="2147483795" r:id="rId135"/>
    <p:sldLayoutId id="2147483796" r:id="rId136"/>
    <p:sldLayoutId id="2147483797" r:id="rId137"/>
    <p:sldLayoutId id="2147483798" r:id="rId138"/>
    <p:sldLayoutId id="2147483799" r:id="rId139"/>
    <p:sldLayoutId id="2147483800" r:id="rId140"/>
    <p:sldLayoutId id="2147483801" r:id="rId141"/>
    <p:sldLayoutId id="2147483802" r:id="rId142"/>
    <p:sldLayoutId id="2147483803" r:id="rId143"/>
    <p:sldLayoutId id="2147483804" r:id="rId144"/>
    <p:sldLayoutId id="2147483805" r:id="rId145"/>
    <p:sldLayoutId id="2147483806" r:id="rId146"/>
    <p:sldLayoutId id="2147483807" r:id="rId147"/>
    <p:sldLayoutId id="2147483808" r:id="rId148"/>
    <p:sldLayoutId id="2147483809" r:id="rId149"/>
    <p:sldLayoutId id="2147483810" r:id="rId150"/>
    <p:sldLayoutId id="2147483811" r:id="rId151"/>
    <p:sldLayoutId id="2147483812" r:id="rId152"/>
    <p:sldLayoutId id="2147483813" r:id="rId153"/>
    <p:sldLayoutId id="2147483814" r:id="rId154"/>
    <p:sldLayoutId id="2147483815" r:id="rId155"/>
    <p:sldLayoutId id="2147483816" r:id="rId156"/>
    <p:sldLayoutId id="2147483817" r:id="rId157"/>
    <p:sldLayoutId id="2147483818" r:id="rId158"/>
    <p:sldLayoutId id="2147483819" r:id="rId159"/>
    <p:sldLayoutId id="2147483820" r:id="rId160"/>
    <p:sldLayoutId id="2147483821" r:id="rId161"/>
    <p:sldLayoutId id="2147483822" r:id="rId162"/>
    <p:sldLayoutId id="2147483823" r:id="rId163"/>
    <p:sldLayoutId id="2147483824" r:id="rId164"/>
    <p:sldLayoutId id="2147483825" r:id="rId165"/>
    <p:sldLayoutId id="2147483826" r:id="rId166"/>
    <p:sldLayoutId id="2147483827" r:id="rId167"/>
    <p:sldLayoutId id="2147483828" r:id="rId168"/>
    <p:sldLayoutId id="2147483829" r:id="rId169"/>
    <p:sldLayoutId id="2147483830" r:id="rId170"/>
    <p:sldLayoutId id="2147483831" r:id="rId171"/>
    <p:sldLayoutId id="2147483832" r:id="rId172"/>
    <p:sldLayoutId id="2147483833" r:id="rId173"/>
    <p:sldLayoutId id="2147483834" r:id="rId174"/>
    <p:sldLayoutId id="2147483835" r:id="rId175"/>
    <p:sldLayoutId id="2147483836" r:id="rId176"/>
    <p:sldLayoutId id="2147483837" r:id="rId177"/>
    <p:sldLayoutId id="2147483838" r:id="rId178"/>
    <p:sldLayoutId id="2147483839" r:id="rId179"/>
    <p:sldLayoutId id="2147483840" r:id="rId180"/>
    <p:sldLayoutId id="2147483841" r:id="rId181"/>
    <p:sldLayoutId id="2147483842" r:id="rId182"/>
    <p:sldLayoutId id="2147483843" r:id="rId183"/>
    <p:sldLayoutId id="2147483844" r:id="rId184"/>
    <p:sldLayoutId id="2147483845" r:id="rId185"/>
    <p:sldLayoutId id="2147483846" r:id="rId186"/>
    <p:sldLayoutId id="2147483847" r:id="rId187"/>
    <p:sldLayoutId id="2147483848" r:id="rId188"/>
    <p:sldLayoutId id="2147483849" r:id="rId189"/>
    <p:sldLayoutId id="2147483850" r:id="rId190"/>
    <p:sldLayoutId id="2147483851" r:id="rId191"/>
    <p:sldLayoutId id="2147483852" r:id="rId192"/>
    <p:sldLayoutId id="2147483853" r:id="rId193"/>
    <p:sldLayoutId id="2147483854" r:id="rId194"/>
    <p:sldLayoutId id="2147483855" r:id="rId195"/>
    <p:sldLayoutId id="2147483856" r:id="rId196"/>
    <p:sldLayoutId id="2147483857" r:id="rId197"/>
    <p:sldLayoutId id="2147483858" r:id="rId198"/>
    <p:sldLayoutId id="2147483859" r:id="rId199"/>
    <p:sldLayoutId id="2147483860" r:id="rId200"/>
    <p:sldLayoutId id="2147483861" r:id="rId201"/>
    <p:sldLayoutId id="2147483862" r:id="rId202"/>
    <p:sldLayoutId id="2147483863" r:id="rId203"/>
    <p:sldLayoutId id="2147483864" r:id="rId204"/>
    <p:sldLayoutId id="2147483865" r:id="rId205"/>
    <p:sldLayoutId id="2147483866" r:id="rId206"/>
    <p:sldLayoutId id="2147483867" r:id="rId207"/>
    <p:sldLayoutId id="2147483868" r:id="rId208"/>
    <p:sldLayoutId id="2147483869" r:id="rId209"/>
    <p:sldLayoutId id="2147483870" r:id="rId210"/>
    <p:sldLayoutId id="2147483871" r:id="rId211"/>
    <p:sldLayoutId id="2147483872" r:id="rId212"/>
    <p:sldLayoutId id="2147483873" r:id="rId213"/>
    <p:sldLayoutId id="2147483874" r:id="rId214"/>
    <p:sldLayoutId id="2147483875" r:id="rId215"/>
    <p:sldLayoutId id="2147483876" r:id="rId216"/>
    <p:sldLayoutId id="2147483877" r:id="rId217"/>
    <p:sldLayoutId id="2147483878" r:id="rId218"/>
    <p:sldLayoutId id="2147483879" r:id="rId219"/>
    <p:sldLayoutId id="2147483880" r:id="rId220"/>
    <p:sldLayoutId id="2147483881" r:id="rId221"/>
    <p:sldLayoutId id="2147483882" r:id="rId222"/>
    <p:sldLayoutId id="2147483883" r:id="rId223"/>
    <p:sldLayoutId id="2147483884" r:id="rId224"/>
    <p:sldLayoutId id="2147483885" r:id="rId225"/>
    <p:sldLayoutId id="2147483886" r:id="rId226"/>
    <p:sldLayoutId id="2147483887" r:id="rId227"/>
    <p:sldLayoutId id="2147483888" r:id="rId228"/>
    <p:sldLayoutId id="2147483889" r:id="rId229"/>
    <p:sldLayoutId id="2147483890" r:id="rId230"/>
    <p:sldLayoutId id="2147483891" r:id="rId231"/>
    <p:sldLayoutId id="2147483892" r:id="rId232"/>
    <p:sldLayoutId id="2147483893" r:id="rId233"/>
    <p:sldLayoutId id="2147483894" r:id="rId234"/>
    <p:sldLayoutId id="2147483895" r:id="rId235"/>
    <p:sldLayoutId id="2147483896" r:id="rId236"/>
    <p:sldLayoutId id="2147483897" r:id="rId237"/>
    <p:sldLayoutId id="2147483898" r:id="rId238"/>
    <p:sldLayoutId id="2147483899" r:id="rId239"/>
    <p:sldLayoutId id="2147483900" r:id="rId240"/>
    <p:sldLayoutId id="2147483901" r:id="rId241"/>
    <p:sldLayoutId id="2147483902" r:id="rId242"/>
    <p:sldLayoutId id="2147483903" r:id="rId243"/>
    <p:sldLayoutId id="2147483904" r:id="rId244"/>
    <p:sldLayoutId id="2147483905" r:id="rId245"/>
    <p:sldLayoutId id="2147483906" r:id="rId246"/>
    <p:sldLayoutId id="2147483907" r:id="rId247"/>
    <p:sldLayoutId id="2147483908" r:id="rId248"/>
    <p:sldLayoutId id="2147483909" r:id="rId249"/>
    <p:sldLayoutId id="2147483910" r:id="rId250"/>
    <p:sldLayoutId id="2147483911" r:id="rId251"/>
    <p:sldLayoutId id="2147483912" r:id="rId252"/>
    <p:sldLayoutId id="2147483913" r:id="rId253"/>
    <p:sldLayoutId id="2147483914" r:id="rId254"/>
    <p:sldLayoutId id="2147483915" r:id="rId255"/>
    <p:sldLayoutId id="2147483916" r:id="rId256"/>
    <p:sldLayoutId id="2147483917" r:id="rId257"/>
    <p:sldLayoutId id="2147483918" r:id="rId258"/>
    <p:sldLayoutId id="2147483919" r:id="rId259"/>
    <p:sldLayoutId id="2147483920" r:id="rId260"/>
    <p:sldLayoutId id="2147483921" r:id="rId261"/>
    <p:sldLayoutId id="2147483922" r:id="rId262"/>
    <p:sldLayoutId id="2147483923" r:id="rId263"/>
    <p:sldLayoutId id="2147483924" r:id="rId264"/>
    <p:sldLayoutId id="2147483925" r:id="rId265"/>
    <p:sldLayoutId id="2147483926" r:id="rId266"/>
    <p:sldLayoutId id="2147483927" r:id="rId267"/>
    <p:sldLayoutId id="2147483928" r:id="rId268"/>
    <p:sldLayoutId id="2147483929" r:id="rId269"/>
    <p:sldLayoutId id="2147483930" r:id="rId270"/>
    <p:sldLayoutId id="2147483931" r:id="rId271"/>
    <p:sldLayoutId id="2147483932" r:id="rId272"/>
    <p:sldLayoutId id="2147483933" r:id="rId273"/>
    <p:sldLayoutId id="2147483934" r:id="rId274"/>
    <p:sldLayoutId id="2147483935" r:id="rId275"/>
    <p:sldLayoutId id="2147483936" r:id="rId276"/>
    <p:sldLayoutId id="2147483937" r:id="rId277"/>
    <p:sldLayoutId id="2147483938" r:id="rId278"/>
    <p:sldLayoutId id="2147483939" r:id="rId279"/>
    <p:sldLayoutId id="2147483940" r:id="rId280"/>
    <p:sldLayoutId id="2147483941" r:id="rId281"/>
    <p:sldLayoutId id="2147483942" r:id="rId282"/>
    <p:sldLayoutId id="2147483943" r:id="rId283"/>
    <p:sldLayoutId id="2147483944" r:id="rId284"/>
    <p:sldLayoutId id="2147483945" r:id="rId285"/>
    <p:sldLayoutId id="2147483946" r:id="rId286"/>
    <p:sldLayoutId id="2147483947" r:id="rId287"/>
    <p:sldLayoutId id="2147483948" r:id="rId288"/>
    <p:sldLayoutId id="2147483949" r:id="rId289"/>
    <p:sldLayoutId id="2147483950" r:id="rId290"/>
    <p:sldLayoutId id="2147483951" r:id="rId291"/>
    <p:sldLayoutId id="2147483952" r:id="rId292"/>
    <p:sldLayoutId id="2147483953" r:id="rId293"/>
    <p:sldLayoutId id="2147483954" r:id="rId294"/>
    <p:sldLayoutId id="2147483955" r:id="rId295"/>
    <p:sldLayoutId id="2147483956" r:id="rId296"/>
    <p:sldLayoutId id="2147483957" r:id="rId297"/>
    <p:sldLayoutId id="2147483958" r:id="rId298"/>
    <p:sldLayoutId id="2147483959" r:id="rId299"/>
    <p:sldLayoutId id="2147483960" r:id="rId300"/>
    <p:sldLayoutId id="2147483961" r:id="rId301"/>
    <p:sldLayoutId id="2147483962" r:id="rId302"/>
    <p:sldLayoutId id="2147483963" r:id="rId303"/>
    <p:sldLayoutId id="2147483964" r:id="rId304"/>
    <p:sldLayoutId id="2147483965" r:id="rId305"/>
    <p:sldLayoutId id="2147483966" r:id="rId306"/>
    <p:sldLayoutId id="2147483967" r:id="rId307"/>
    <p:sldLayoutId id="2147483968" r:id="rId308"/>
    <p:sldLayoutId id="2147483969" r:id="rId309"/>
    <p:sldLayoutId id="2147483970" r:id="rId310"/>
    <p:sldLayoutId id="2147483971" r:id="rId311"/>
    <p:sldLayoutId id="2147483972" r:id="rId312"/>
    <p:sldLayoutId id="2147483973" r:id="rId313"/>
    <p:sldLayoutId id="2147483974" r:id="rId314"/>
    <p:sldLayoutId id="2147483975" r:id="rId315"/>
    <p:sldLayoutId id="2147483976" r:id="rId316"/>
    <p:sldLayoutId id="2147483977" r:id="rId317"/>
    <p:sldLayoutId id="2147483978" r:id="rId318"/>
    <p:sldLayoutId id="2147483979" r:id="rId319"/>
    <p:sldLayoutId id="2147483980" r:id="rId320"/>
    <p:sldLayoutId id="2147483981" r:id="rId321"/>
    <p:sldLayoutId id="2147483982" r:id="rId322"/>
    <p:sldLayoutId id="2147483983" r:id="rId323"/>
    <p:sldLayoutId id="2147483984" r:id="rId324"/>
    <p:sldLayoutId id="2147483985" r:id="rId325"/>
    <p:sldLayoutId id="2147483986" r:id="rId326"/>
    <p:sldLayoutId id="2147483987" r:id="rId327"/>
    <p:sldLayoutId id="2147483988" r:id="rId328"/>
    <p:sldLayoutId id="2147483989" r:id="rId329"/>
    <p:sldLayoutId id="2147483990" r:id="rId330"/>
    <p:sldLayoutId id="2147483991" r:id="rId331"/>
    <p:sldLayoutId id="2147483992" r:id="rId332"/>
    <p:sldLayoutId id="2147483993" r:id="rId333"/>
    <p:sldLayoutId id="2147483994" r:id="rId334"/>
    <p:sldLayoutId id="2147483995" r:id="rId335"/>
    <p:sldLayoutId id="2147483996" r:id="rId336"/>
    <p:sldLayoutId id="2147483997" r:id="rId337"/>
    <p:sldLayoutId id="2147483998" r:id="rId338"/>
    <p:sldLayoutId id="2147483999" r:id="rId339"/>
    <p:sldLayoutId id="2147484000" r:id="rId340"/>
    <p:sldLayoutId id="2147484001" r:id="rId341"/>
    <p:sldLayoutId id="2147484002" r:id="rId342"/>
    <p:sldLayoutId id="2147484003" r:id="rId343"/>
    <p:sldLayoutId id="2147484004" r:id="rId344"/>
    <p:sldLayoutId id="2147484005" r:id="rId345"/>
    <p:sldLayoutId id="2147484006" r:id="rId346"/>
    <p:sldLayoutId id="2147484007" r:id="rId347"/>
    <p:sldLayoutId id="2147484008" r:id="rId348"/>
    <p:sldLayoutId id="2147484009" r:id="rId349"/>
    <p:sldLayoutId id="2147484010" r:id="rId350"/>
    <p:sldLayoutId id="2147484011" r:id="rId351"/>
    <p:sldLayoutId id="2147484012" r:id="rId352"/>
    <p:sldLayoutId id="2147484013" r:id="rId353"/>
    <p:sldLayoutId id="2147484014" r:id="rId354"/>
    <p:sldLayoutId id="2147484015" r:id="rId355"/>
    <p:sldLayoutId id="2147484016" r:id="rId356"/>
    <p:sldLayoutId id="2147484017" r:id="rId357"/>
    <p:sldLayoutId id="2147484018" r:id="rId358"/>
    <p:sldLayoutId id="2147484019" r:id="rId359"/>
    <p:sldLayoutId id="2147484020" r:id="rId360"/>
    <p:sldLayoutId id="2147484021" r:id="rId361"/>
    <p:sldLayoutId id="2147484022" r:id="rId362"/>
    <p:sldLayoutId id="2147484023" r:id="rId363"/>
    <p:sldLayoutId id="2147484024" r:id="rId364"/>
    <p:sldLayoutId id="2147484025" r:id="rId365"/>
    <p:sldLayoutId id="2147484026" r:id="rId366"/>
    <p:sldLayoutId id="2147484027" r:id="rId367"/>
    <p:sldLayoutId id="2147484028" r:id="rId368"/>
    <p:sldLayoutId id="2147484029" r:id="rId369"/>
    <p:sldLayoutId id="2147484031" r:id="rId370"/>
    <p:sldLayoutId id="2147484032" r:id="rId371"/>
    <p:sldLayoutId id="2147484033" r:id="rId372"/>
    <p:sldLayoutId id="2147484034" r:id="rId373"/>
    <p:sldLayoutId id="2147484035" r:id="rId374"/>
    <p:sldLayoutId id="2147484036" r:id="rId375"/>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7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7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7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7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68.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69.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5.jpeg"/><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370.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371.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7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image" Target="../media/image7.png"/><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7.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6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hyperlink" Target="http://www.ncsu.edu/felder-public/Papers/LS-1988.pdf" TargetMode="External"/><Relationship Id="rId2" Type="http://schemas.openxmlformats.org/officeDocument/2006/relationships/hyperlink" Target="http://www.notiziedellascuola.it/" TargetMode="External"/><Relationship Id="rId1" Type="http://schemas.openxmlformats.org/officeDocument/2006/relationships/slideLayout" Target="../slideLayouts/slideLayout6.xml"/><Relationship Id="rId4" Type="http://schemas.openxmlformats.org/officeDocument/2006/relationships/hyperlink" Target="http://hubmiur.pubblica.istruzione.it/alfresco/d/d/workspace/SpacesStore/76957d8d-4e63-4a21-bfef-0b41d6863c9a/linee_guida_sui_dsa_12luglio2011.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3933056"/>
            <a:ext cx="7315200" cy="1136130"/>
          </a:xfrm>
        </p:spPr>
        <p:txBody>
          <a:bodyPr>
            <a:normAutofit/>
          </a:bodyPr>
          <a:lstStyle/>
          <a:p>
            <a:pPr algn="ctr"/>
            <a:r>
              <a:rPr lang="it-IT" sz="3200" b="1" dirty="0" smtClean="0">
                <a:solidFill>
                  <a:srgbClr val="FFC000"/>
                </a:solidFill>
              </a:rPr>
              <a:t>La formazione in servizio dei docenti specializzati sul sostegno…</a:t>
            </a:r>
            <a:endParaRPr lang="it-IT" sz="3200" b="1" dirty="0">
              <a:solidFill>
                <a:srgbClr val="FFC000"/>
              </a:solidFill>
            </a:endParaRPr>
          </a:p>
        </p:txBody>
      </p:sp>
      <p:sp>
        <p:nvSpPr>
          <p:cNvPr id="3" name="Sottotitolo 2"/>
          <p:cNvSpPr>
            <a:spLocks noGrp="1"/>
          </p:cNvSpPr>
          <p:nvPr>
            <p:ph type="subTitle" idx="1"/>
          </p:nvPr>
        </p:nvSpPr>
        <p:spPr>
          <a:xfrm>
            <a:off x="2051720" y="5517232"/>
            <a:ext cx="7315200" cy="1144632"/>
          </a:xfrm>
        </p:spPr>
        <p:txBody>
          <a:bodyPr>
            <a:normAutofit fontScale="85000" lnSpcReduction="10000"/>
          </a:bodyPr>
          <a:lstStyle/>
          <a:p>
            <a:r>
              <a:rPr lang="it-IT" b="1" dirty="0" smtClean="0"/>
              <a:t>Prof.ssa Paola Aiello</a:t>
            </a:r>
          </a:p>
          <a:p>
            <a:r>
              <a:rPr lang="it-IT" dirty="0" smtClean="0"/>
              <a:t>Professore Associato di Didattica e Pedagogia Speciale</a:t>
            </a:r>
          </a:p>
          <a:p>
            <a:r>
              <a:rPr lang="it-IT" dirty="0" smtClean="0"/>
              <a:t>Dipartimento di Scienze Umane, Filosofiche e della Formazione</a:t>
            </a:r>
            <a:endParaRPr lang="it-IT" dirty="0"/>
          </a:p>
        </p:txBody>
      </p:sp>
      <p:pic>
        <p:nvPicPr>
          <p:cNvPr id="4" name="Immagine 3"/>
          <p:cNvPicPr>
            <a:picLocks noChangeAspect="1"/>
          </p:cNvPicPr>
          <p:nvPr/>
        </p:nvPicPr>
        <p:blipFill>
          <a:blip r:embed="rId2" cstate="print"/>
          <a:srcRect/>
          <a:stretch>
            <a:fillRect/>
          </a:stretch>
        </p:blipFill>
        <p:spPr bwMode="auto">
          <a:xfrm>
            <a:off x="323528" y="245840"/>
            <a:ext cx="1211689" cy="1094928"/>
          </a:xfrm>
          <a:prstGeom prst="rect">
            <a:avLst/>
          </a:prstGeom>
          <a:noFill/>
          <a:ln w="9525">
            <a:noFill/>
            <a:miter lim="800000"/>
            <a:headEnd/>
            <a:tailEnd/>
          </a:ln>
        </p:spPr>
      </p:pic>
      <p:sp>
        <p:nvSpPr>
          <p:cNvPr id="5" name="CasellaDiTesto 4"/>
          <p:cNvSpPr txBox="1"/>
          <p:nvPr/>
        </p:nvSpPr>
        <p:spPr>
          <a:xfrm>
            <a:off x="1651826" y="476672"/>
            <a:ext cx="6088526" cy="553998"/>
          </a:xfrm>
          <a:prstGeom prst="rect">
            <a:avLst/>
          </a:prstGeom>
          <a:noFill/>
        </p:spPr>
        <p:txBody>
          <a:bodyPr wrap="none" rtlCol="0">
            <a:spAutoFit/>
          </a:bodyPr>
          <a:lstStyle/>
          <a:p>
            <a:pPr algn="ctr"/>
            <a:r>
              <a:rPr lang="it-IT" sz="3000" b="1" dirty="0">
                <a:solidFill>
                  <a:srgbClr val="FFC000"/>
                </a:solidFill>
                <a:effectLst>
                  <a:outerShdw blurRad="38100" dist="38100" dir="2700000" algn="tl">
                    <a:srgbClr val="000000">
                      <a:alpha val="43137"/>
                    </a:srgbClr>
                  </a:outerShdw>
                </a:effectLst>
              </a:rPr>
              <a:t>Università degli Studi di Salerno</a:t>
            </a:r>
          </a:p>
        </p:txBody>
      </p:sp>
      <p:pic>
        <p:nvPicPr>
          <p:cNvPr id="6"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artisticTexturizer/>
                    </a14:imgEffect>
                  </a14:imgLayer>
                </a14:imgProps>
              </a:ext>
              <a:ext uri="{28A0092B-C50C-407E-A947-70E740481C1C}">
                <a14:useLocalDpi xmlns:a14="http://schemas.microsoft.com/office/drawing/2010/main" val="0"/>
              </a:ext>
            </a:extLst>
          </a:blip>
          <a:srcRect/>
          <a:stretch>
            <a:fillRect/>
          </a:stretch>
        </p:blipFill>
        <p:spPr bwMode="auto">
          <a:xfrm>
            <a:off x="2752906" y="1251169"/>
            <a:ext cx="3608572" cy="252017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48878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857356" y="357166"/>
            <a:ext cx="6152756" cy="923330"/>
          </a:xfrm>
          <a:prstGeom prst="rect">
            <a:avLst/>
          </a:prstGeom>
        </p:spPr>
        <p:txBody>
          <a:bodyPr wrap="square">
            <a:spAutoFit/>
          </a:bodyPr>
          <a:lstStyle/>
          <a:p>
            <a:pPr algn="ctr"/>
            <a:r>
              <a:rPr lang="it-IT" i="1" dirty="0" smtClean="0"/>
              <a:t>Ogni studente suona il suo strumento, non c’è niente da fare. La cosa difficile è conoscere bene i nostri musicisti e trovare l’armonia </a:t>
            </a:r>
            <a:r>
              <a:rPr lang="it-IT" dirty="0" smtClean="0"/>
              <a:t>(Pennac, 2008)</a:t>
            </a:r>
            <a:endParaRPr lang="it-IT" dirty="0"/>
          </a:p>
        </p:txBody>
      </p:sp>
      <p:graphicFrame>
        <p:nvGraphicFramePr>
          <p:cNvPr id="5" name="Diagramma 4"/>
          <p:cNvGraphicFramePr/>
          <p:nvPr>
            <p:extLst>
              <p:ext uri="{D42A27DB-BD31-4B8C-83A1-F6EECF244321}">
                <p14:modId xmlns:p14="http://schemas.microsoft.com/office/powerpoint/2010/main" val="1829022114"/>
              </p:ext>
            </p:extLst>
          </p:nvPr>
        </p:nvGraphicFramePr>
        <p:xfrm>
          <a:off x="179512" y="1556792"/>
          <a:ext cx="8568952" cy="29437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ttangolo 6"/>
          <p:cNvSpPr/>
          <p:nvPr/>
        </p:nvSpPr>
        <p:spPr>
          <a:xfrm>
            <a:off x="179512" y="4797152"/>
            <a:ext cx="8603573" cy="1477328"/>
          </a:xfrm>
          <a:prstGeom prst="rect">
            <a:avLst/>
          </a:prstGeom>
        </p:spPr>
        <p:txBody>
          <a:bodyPr wrap="square">
            <a:spAutoFit/>
          </a:bodyPr>
          <a:lstStyle/>
          <a:p>
            <a:pPr algn="just"/>
            <a:r>
              <a:rPr lang="it-IT" dirty="0" smtClean="0"/>
              <a:t>«Strategie didattiche finalizzate a garantire a ogni studente una propria forma di eccellenza cognitiva, attraverso possibilità elettive di coltivare le proprie potenzialità intellettive (capacità spiccata rispetto ad altre/punto di forza). In altre parole, la personalizzazione ha lo scopo di far sì che ognuno sviluppi propri personali talenti» (</a:t>
            </a:r>
            <a:r>
              <a:rPr lang="it-IT" dirty="0" err="1" smtClean="0"/>
              <a:t>Baldacci</a:t>
            </a:r>
            <a:r>
              <a:rPr lang="it-IT" dirty="0" smtClean="0"/>
              <a:t> , 2003).</a:t>
            </a:r>
            <a:endParaRPr lang="it-IT" dirty="0"/>
          </a:p>
        </p:txBody>
      </p:sp>
    </p:spTree>
    <p:extLst>
      <p:ext uri="{BB962C8B-B14F-4D97-AF65-F5344CB8AC3E}">
        <p14:creationId xmlns:p14="http://schemas.microsoft.com/office/powerpoint/2010/main" val="39372540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2811045790"/>
              </p:ext>
            </p:extLst>
          </p:nvPr>
        </p:nvGraphicFramePr>
        <p:xfrm>
          <a:off x="251520" y="1196752"/>
          <a:ext cx="8748464"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2"/>
          <p:cNvSpPr>
            <a:spLocks noGrp="1" noRot="1" noChangeArrowheads="1"/>
          </p:cNvSpPr>
          <p:nvPr>
            <p:ph type="title"/>
          </p:nvPr>
        </p:nvSpPr>
        <p:spPr>
          <a:xfrm>
            <a:off x="395536" y="476672"/>
            <a:ext cx="8363272" cy="1143000"/>
          </a:xfrm>
        </p:spPr>
        <p:txBody>
          <a:bodyPr>
            <a:noAutofit/>
          </a:bodyPr>
          <a:lstStyle/>
          <a:p>
            <a:pPr algn="ctr" eaLnBrk="1" fontAlgn="auto" hangingPunct="1">
              <a:spcAft>
                <a:spcPts val="0"/>
              </a:spcAft>
              <a:defRPr/>
            </a:pPr>
            <a:r>
              <a:rPr lang="it-IT" sz="3200" dirty="0">
                <a:solidFill>
                  <a:srgbClr val="FFFF00"/>
                </a:solidFill>
                <a:effectLst>
                  <a:outerShdw blurRad="38100" dist="38100" dir="2700000" algn="tl">
                    <a:srgbClr val="000000">
                      <a:alpha val="43137"/>
                    </a:srgbClr>
                  </a:outerShdw>
                </a:effectLst>
                <a:cs typeface="Times New Roman" pitchFamily="18" charset="0"/>
              </a:rPr>
              <a:t>Progettazione Didattica Individualizzata e </a:t>
            </a:r>
            <a:r>
              <a:rPr lang="it-IT" sz="3200" dirty="0" smtClean="0">
                <a:solidFill>
                  <a:srgbClr val="FFFF00"/>
                </a:solidFill>
                <a:effectLst>
                  <a:outerShdw blurRad="38100" dist="38100" dir="2700000" algn="tl">
                    <a:srgbClr val="000000">
                      <a:alpha val="43137"/>
                    </a:srgbClr>
                  </a:outerShdw>
                </a:effectLst>
                <a:cs typeface="Times New Roman" pitchFamily="18" charset="0"/>
              </a:rPr>
              <a:t>Personalizzata</a:t>
            </a:r>
            <a:r>
              <a:rPr lang="it-IT" sz="3200" b="0" dirty="0">
                <a:solidFill>
                  <a:srgbClr val="00B0F0"/>
                </a:solidFill>
                <a:effectLst>
                  <a:outerShdw blurRad="38100" dist="38100" dir="2700000" algn="tl">
                    <a:srgbClr val="000000"/>
                  </a:outerShdw>
                </a:effectLst>
                <a:latin typeface="+mn-lt"/>
                <a:cs typeface="Times New Roman" pitchFamily="18" charset="0"/>
              </a:rPr>
              <a:t/>
            </a:r>
            <a:br>
              <a:rPr lang="it-IT" sz="3200" b="0" dirty="0">
                <a:solidFill>
                  <a:srgbClr val="00B0F0"/>
                </a:solidFill>
                <a:effectLst>
                  <a:outerShdw blurRad="38100" dist="38100" dir="2700000" algn="tl">
                    <a:srgbClr val="000000"/>
                  </a:outerShdw>
                </a:effectLst>
                <a:latin typeface="+mn-lt"/>
                <a:cs typeface="Times New Roman" pitchFamily="18" charset="0"/>
              </a:rPr>
            </a:br>
            <a:endParaRPr lang="it-IT" sz="3200" b="0" dirty="0">
              <a:solidFill>
                <a:srgbClr val="00B0F0"/>
              </a:solidFill>
              <a:effectLst>
                <a:outerShdw blurRad="38100" dist="38100" dir="2700000" algn="tl">
                  <a:srgbClr val="000000"/>
                </a:outerShdw>
              </a:effectLst>
              <a:latin typeface="+mn-lt"/>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nvGraphicFramePr>
        <p:xfrm>
          <a:off x="214282" y="1318538"/>
          <a:ext cx="8748464"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2"/>
          <p:cNvSpPr>
            <a:spLocks noGrp="1" noRot="1" noChangeArrowheads="1"/>
          </p:cNvSpPr>
          <p:nvPr>
            <p:ph type="title"/>
          </p:nvPr>
        </p:nvSpPr>
        <p:spPr>
          <a:xfrm>
            <a:off x="395536" y="629816"/>
            <a:ext cx="8363272" cy="1143000"/>
          </a:xfrm>
        </p:spPr>
        <p:txBody>
          <a:bodyPr>
            <a:noAutofit/>
          </a:bodyPr>
          <a:lstStyle/>
          <a:p>
            <a:pPr algn="ctr" eaLnBrk="1" fontAlgn="auto" hangingPunct="1">
              <a:spcAft>
                <a:spcPts val="0"/>
              </a:spcAft>
              <a:defRPr/>
            </a:pPr>
            <a:r>
              <a:rPr lang="it-IT" sz="2800" b="1" dirty="0">
                <a:solidFill>
                  <a:srgbClr val="FFFF00"/>
                </a:solidFill>
                <a:effectLst>
                  <a:outerShdw blurRad="38100" dist="38100" dir="2700000" algn="tl">
                    <a:srgbClr val="000000">
                      <a:alpha val="43137"/>
                    </a:srgbClr>
                  </a:outerShdw>
                </a:effectLst>
                <a:cs typeface="Times New Roman" pitchFamily="18" charset="0"/>
              </a:rPr>
              <a:t>Progettazione Didattica Individualizzata e </a:t>
            </a:r>
            <a:r>
              <a:rPr lang="it-IT" sz="2800" b="1" dirty="0" smtClean="0">
                <a:solidFill>
                  <a:srgbClr val="FFFF00"/>
                </a:solidFill>
                <a:effectLst>
                  <a:outerShdw blurRad="38100" dist="38100" dir="2700000" algn="tl">
                    <a:srgbClr val="000000">
                      <a:alpha val="43137"/>
                    </a:srgbClr>
                  </a:outerShdw>
                </a:effectLst>
                <a:cs typeface="Times New Roman" pitchFamily="18" charset="0"/>
              </a:rPr>
              <a:t>Personalizzata</a:t>
            </a:r>
            <a:r>
              <a:rPr lang="it-IT" sz="3200" b="0" dirty="0">
                <a:solidFill>
                  <a:srgbClr val="00B0F0"/>
                </a:solidFill>
                <a:effectLst>
                  <a:outerShdw blurRad="38100" dist="38100" dir="2700000" algn="tl">
                    <a:srgbClr val="000000"/>
                  </a:outerShdw>
                </a:effectLst>
                <a:latin typeface="+mn-lt"/>
                <a:cs typeface="Times New Roman" pitchFamily="18" charset="0"/>
              </a:rPr>
              <a:t/>
            </a:r>
            <a:br>
              <a:rPr lang="it-IT" sz="3200" b="0" dirty="0">
                <a:solidFill>
                  <a:srgbClr val="00B0F0"/>
                </a:solidFill>
                <a:effectLst>
                  <a:outerShdw blurRad="38100" dist="38100" dir="2700000" algn="tl">
                    <a:srgbClr val="000000"/>
                  </a:outerShdw>
                </a:effectLst>
                <a:latin typeface="+mn-lt"/>
                <a:cs typeface="Times New Roman" pitchFamily="18" charset="0"/>
              </a:rPr>
            </a:br>
            <a:endParaRPr lang="it-IT" sz="3200" b="0" dirty="0">
              <a:solidFill>
                <a:srgbClr val="00B0F0"/>
              </a:solidFill>
              <a:effectLst>
                <a:outerShdw blurRad="38100" dist="38100" dir="2700000" algn="tl">
                  <a:srgbClr val="000000"/>
                </a:outerShdw>
              </a:effectLst>
              <a:latin typeface="+mn-lt"/>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nvGraphicFramePr>
        <p:xfrm>
          <a:off x="179512" y="1412776"/>
          <a:ext cx="8856984"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2"/>
          <p:cNvSpPr>
            <a:spLocks noGrp="1" noRot="1" noChangeArrowheads="1"/>
          </p:cNvSpPr>
          <p:nvPr>
            <p:ph type="title"/>
          </p:nvPr>
        </p:nvSpPr>
        <p:spPr>
          <a:xfrm>
            <a:off x="395536" y="548680"/>
            <a:ext cx="8363272" cy="1143000"/>
          </a:xfrm>
        </p:spPr>
        <p:txBody>
          <a:bodyPr>
            <a:noAutofit/>
          </a:bodyPr>
          <a:lstStyle/>
          <a:p>
            <a:pPr algn="ctr" eaLnBrk="1" fontAlgn="auto" hangingPunct="1">
              <a:spcAft>
                <a:spcPts val="0"/>
              </a:spcAft>
              <a:defRPr/>
            </a:pPr>
            <a:r>
              <a:rPr lang="it-IT" sz="2800" b="1" dirty="0">
                <a:solidFill>
                  <a:srgbClr val="FFFF00"/>
                </a:solidFill>
                <a:effectLst>
                  <a:outerShdw blurRad="38100" dist="38100" dir="2700000" algn="tl">
                    <a:srgbClr val="000000">
                      <a:alpha val="43137"/>
                    </a:srgbClr>
                  </a:outerShdw>
                </a:effectLst>
                <a:cs typeface="Times New Roman" pitchFamily="18" charset="0"/>
              </a:rPr>
              <a:t>Progettazione Didattica Individualizzata e </a:t>
            </a:r>
            <a:r>
              <a:rPr lang="it-IT" sz="2800" b="1" dirty="0" smtClean="0">
                <a:solidFill>
                  <a:srgbClr val="FFFF00"/>
                </a:solidFill>
                <a:effectLst>
                  <a:outerShdw blurRad="38100" dist="38100" dir="2700000" algn="tl">
                    <a:srgbClr val="000000">
                      <a:alpha val="43137"/>
                    </a:srgbClr>
                  </a:outerShdw>
                </a:effectLst>
                <a:cs typeface="Times New Roman" pitchFamily="18" charset="0"/>
              </a:rPr>
              <a:t>Personalizzata</a:t>
            </a:r>
            <a:r>
              <a:rPr lang="it-IT" sz="3200" b="0" dirty="0">
                <a:solidFill>
                  <a:srgbClr val="00B0F0"/>
                </a:solidFill>
                <a:effectLst>
                  <a:outerShdw blurRad="38100" dist="38100" dir="2700000" algn="tl">
                    <a:srgbClr val="000000"/>
                  </a:outerShdw>
                </a:effectLst>
                <a:latin typeface="+mn-lt"/>
                <a:cs typeface="Times New Roman" pitchFamily="18" charset="0"/>
              </a:rPr>
              <a:t/>
            </a:r>
            <a:br>
              <a:rPr lang="it-IT" sz="3200" b="0" dirty="0">
                <a:solidFill>
                  <a:srgbClr val="00B0F0"/>
                </a:solidFill>
                <a:effectLst>
                  <a:outerShdw blurRad="38100" dist="38100" dir="2700000" algn="tl">
                    <a:srgbClr val="000000"/>
                  </a:outerShdw>
                </a:effectLst>
                <a:latin typeface="+mn-lt"/>
                <a:cs typeface="Times New Roman" pitchFamily="18" charset="0"/>
              </a:rPr>
            </a:br>
            <a:endParaRPr lang="it-IT" sz="3200" b="0" dirty="0">
              <a:solidFill>
                <a:srgbClr val="00B0F0"/>
              </a:solidFill>
              <a:effectLst>
                <a:outerShdw blurRad="38100" dist="38100" dir="2700000" algn="tl">
                  <a:srgbClr val="000000"/>
                </a:outerShdw>
              </a:effectLst>
              <a:latin typeface="+mn-lt"/>
              <a:cs typeface="Times New Roman" pitchFamily="18" charset="0"/>
            </a:endParaRPr>
          </a:p>
        </p:txBody>
      </p:sp>
      <p:sp>
        <p:nvSpPr>
          <p:cNvPr id="8" name="Titolo 2"/>
          <p:cNvSpPr txBox="1">
            <a:spLocks/>
          </p:cNvSpPr>
          <p:nvPr/>
        </p:nvSpPr>
        <p:spPr bwMode="auto">
          <a:xfrm>
            <a:off x="7358082" y="6357958"/>
            <a:ext cx="1606530" cy="36036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lgn="l" rtl="0" eaLnBrk="0" fontAlgn="base" hangingPunct="0">
              <a:spcBef>
                <a:spcPct val="20000"/>
              </a:spcBef>
              <a:spcAft>
                <a:spcPct val="0"/>
              </a:spcAft>
              <a:buClr>
                <a:srgbClr val="ACC2C9"/>
              </a:buClr>
              <a:buFontTx/>
              <a:buNone/>
              <a:defRPr sz="2400" kern="1200">
                <a:solidFill>
                  <a:schemeClr val="tx2"/>
                </a:solidFill>
                <a:latin typeface="+mn-lt"/>
                <a:ea typeface="+mn-ea"/>
                <a:cs typeface="+mn-cs"/>
              </a:defRPr>
            </a:lvl1pPr>
            <a:lvl2pPr marL="547688" indent="-182563" algn="l" rtl="0" eaLnBrk="0" fontAlgn="base" hangingPunct="0">
              <a:spcBef>
                <a:spcPct val="20000"/>
              </a:spcBef>
              <a:spcAft>
                <a:spcPct val="0"/>
              </a:spcAft>
              <a:buClr>
                <a:srgbClr val="ACC2C9"/>
              </a:buClr>
              <a:buFont typeface="Arial" charset="0"/>
              <a:buChar char="•"/>
              <a:defRPr sz="2000" kern="1200">
                <a:solidFill>
                  <a:schemeClr val="tx1"/>
                </a:solidFill>
                <a:latin typeface="+mn-lt"/>
                <a:ea typeface="+mn-ea"/>
                <a:cs typeface="+mn-cs"/>
              </a:defRPr>
            </a:lvl2pPr>
            <a:lvl3pPr marL="914400" indent="-228600" algn="l" rtl="0" eaLnBrk="0" fontAlgn="base" hangingPunct="0">
              <a:spcBef>
                <a:spcPct val="20000"/>
              </a:spcBef>
              <a:spcAft>
                <a:spcPct val="0"/>
              </a:spcAft>
              <a:buClr>
                <a:schemeClr val="accent2"/>
              </a:buClr>
              <a:buFont typeface="Arial" charset="0"/>
              <a:buChar char="•"/>
              <a:defRPr sz="2000" kern="1200">
                <a:solidFill>
                  <a:schemeClr val="tx2"/>
                </a:solidFill>
                <a:latin typeface="+mn-lt"/>
                <a:ea typeface="+mn-ea"/>
                <a:cs typeface="+mn-cs"/>
              </a:defRPr>
            </a:lvl3pPr>
            <a:lvl4pPr marL="1187450" indent="-228600" algn="l" rtl="0" eaLnBrk="0" fontAlgn="base" hangingPunct="0">
              <a:spcBef>
                <a:spcPct val="20000"/>
              </a:spcBef>
              <a:spcAft>
                <a:spcPct val="0"/>
              </a:spcAft>
              <a:buClr>
                <a:srgbClr val="99987F"/>
              </a:buClr>
              <a:buFont typeface="Arial" charset="0"/>
              <a:buChar char="•"/>
              <a:defRPr kern="1200">
                <a:solidFill>
                  <a:schemeClr val="tx1"/>
                </a:solidFill>
                <a:latin typeface="+mn-lt"/>
                <a:ea typeface="+mn-ea"/>
                <a:cs typeface="+mn-cs"/>
              </a:defRPr>
            </a:lvl4pPr>
            <a:lvl5pPr marL="1462088" indent="-228600" algn="l" rtl="0" eaLnBrk="0" fontAlgn="base" hangingPunct="0">
              <a:spcBef>
                <a:spcPct val="20000"/>
              </a:spcBef>
              <a:spcAft>
                <a:spcPct val="0"/>
              </a:spcAft>
              <a:buClr>
                <a:srgbClr val="90AC97"/>
              </a:buClr>
              <a:buFont typeface="Arial" charset="0"/>
              <a:buChar char="•"/>
              <a:defRPr sz="1600" kern="120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pPr algn="ctr" eaLnBrk="1" hangingPunct="1">
              <a:defRPr/>
            </a:pPr>
            <a:r>
              <a:rPr lang="it-IT" sz="1800" dirty="0" smtClean="0"/>
              <a:t>(MIUR, 2011)</a:t>
            </a:r>
            <a:br>
              <a:rPr lang="it-IT" sz="1800" dirty="0" smtClean="0"/>
            </a:br>
            <a:endParaRPr lang="it-IT" sz="1800" dirty="0" smtClean="0"/>
          </a:p>
        </p:txBody>
      </p:sp>
    </p:spTree>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16632"/>
            <a:ext cx="7848872" cy="1154097"/>
          </a:xfrm>
        </p:spPr>
        <p:txBody>
          <a:bodyPr>
            <a:noAutofit/>
          </a:bodyPr>
          <a:lstStyle/>
          <a:p>
            <a:pPr algn="ctr"/>
            <a:r>
              <a:rPr lang="it-IT" sz="3200" dirty="0" smtClean="0">
                <a:solidFill>
                  <a:srgbClr val="FFFF00"/>
                </a:solidFill>
              </a:rPr>
              <a:t>Programmare congiuntamente per ricercare obiettivi comuni</a:t>
            </a:r>
            <a:endParaRPr lang="it-IT" sz="3200" dirty="0">
              <a:solidFill>
                <a:srgbClr val="FFFF00"/>
              </a:solidFill>
            </a:endParaRPr>
          </a:p>
        </p:txBody>
      </p:sp>
      <p:graphicFrame>
        <p:nvGraphicFramePr>
          <p:cNvPr id="3" name="Diagramma 2"/>
          <p:cNvGraphicFramePr/>
          <p:nvPr>
            <p:extLst>
              <p:ext uri="{D42A27DB-BD31-4B8C-83A1-F6EECF244321}">
                <p14:modId xmlns:p14="http://schemas.microsoft.com/office/powerpoint/2010/main" val="2389082200"/>
              </p:ext>
            </p:extLst>
          </p:nvPr>
        </p:nvGraphicFramePr>
        <p:xfrm>
          <a:off x="5716330" y="1206044"/>
          <a:ext cx="3431704" cy="2520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asellaDiTesto 3"/>
          <p:cNvSpPr txBox="1"/>
          <p:nvPr/>
        </p:nvSpPr>
        <p:spPr>
          <a:xfrm>
            <a:off x="0" y="1628800"/>
            <a:ext cx="7337266" cy="400110"/>
          </a:xfrm>
          <a:prstGeom prst="rect">
            <a:avLst/>
          </a:prstGeom>
          <a:noFill/>
        </p:spPr>
        <p:txBody>
          <a:bodyPr wrap="none" rtlCol="0">
            <a:spAutoFit/>
          </a:bodyPr>
          <a:lstStyle/>
          <a:p>
            <a:pPr algn="ctr"/>
            <a:r>
              <a:rPr lang="it-IT" sz="2000" dirty="0" smtClean="0"/>
              <a:t>Programmazione curriculare e programmazione individu</a:t>
            </a:r>
            <a:r>
              <a:rPr lang="it-IT" dirty="0" smtClean="0"/>
              <a:t>alizzata</a:t>
            </a:r>
            <a:endParaRPr lang="it-IT" dirty="0"/>
          </a:p>
        </p:txBody>
      </p:sp>
      <p:cxnSp>
        <p:nvCxnSpPr>
          <p:cNvPr id="6" name="Connettore 4 5"/>
          <p:cNvCxnSpPr/>
          <p:nvPr/>
        </p:nvCxnSpPr>
        <p:spPr>
          <a:xfrm>
            <a:off x="913188" y="2420888"/>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7" name="CasellaDiTesto 6"/>
          <p:cNvSpPr txBox="1"/>
          <p:nvPr/>
        </p:nvSpPr>
        <p:spPr>
          <a:xfrm>
            <a:off x="1979712" y="3104455"/>
            <a:ext cx="3845925" cy="461665"/>
          </a:xfrm>
          <a:prstGeom prst="rect">
            <a:avLst/>
          </a:prstGeom>
          <a:noFill/>
        </p:spPr>
        <p:txBody>
          <a:bodyPr wrap="none" rtlCol="0">
            <a:spAutoFit/>
          </a:bodyPr>
          <a:lstStyle/>
          <a:p>
            <a:r>
              <a:rPr lang="it-IT" sz="2400" dirty="0" smtClean="0"/>
              <a:t>COME INTEGRARLE????</a:t>
            </a:r>
            <a:endParaRPr lang="it-IT" sz="2400" dirty="0"/>
          </a:p>
        </p:txBody>
      </p:sp>
      <p:graphicFrame>
        <p:nvGraphicFramePr>
          <p:cNvPr id="8" name="Diagramma 7"/>
          <p:cNvGraphicFramePr/>
          <p:nvPr>
            <p:extLst>
              <p:ext uri="{D42A27DB-BD31-4B8C-83A1-F6EECF244321}">
                <p14:modId xmlns:p14="http://schemas.microsoft.com/office/powerpoint/2010/main" val="1313219080"/>
              </p:ext>
            </p:extLst>
          </p:nvPr>
        </p:nvGraphicFramePr>
        <p:xfrm>
          <a:off x="318915" y="4328602"/>
          <a:ext cx="8784976" cy="22048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asellaDiTesto 8"/>
          <p:cNvSpPr txBox="1"/>
          <p:nvPr/>
        </p:nvSpPr>
        <p:spPr>
          <a:xfrm>
            <a:off x="3668632" y="3676912"/>
            <a:ext cx="2327021" cy="646331"/>
          </a:xfrm>
          <a:prstGeom prst="rect">
            <a:avLst/>
          </a:prstGeom>
          <a:noFill/>
        </p:spPr>
        <p:txBody>
          <a:bodyPr wrap="square" rtlCol="0">
            <a:spAutoFit/>
          </a:bodyPr>
          <a:lstStyle/>
          <a:p>
            <a:pPr algn="ctr"/>
            <a:r>
              <a:rPr lang="it-IT" b="1" dirty="0" smtClean="0">
                <a:solidFill>
                  <a:srgbClr val="FFFF00"/>
                </a:solidFill>
                <a:effectLst>
                  <a:outerShdw blurRad="38100" dist="38100" dir="2700000" algn="tl">
                    <a:srgbClr val="000000">
                      <a:alpha val="43137"/>
                    </a:srgbClr>
                  </a:outerShdw>
                </a:effectLst>
              </a:rPr>
              <a:t>DOMANDE DA PORSI</a:t>
            </a:r>
            <a:endParaRPr lang="it-IT" b="1" dirty="0">
              <a:solidFill>
                <a:srgbClr val="FFFF00"/>
              </a:solidFill>
              <a:effectLst>
                <a:outerShdw blurRad="38100" dist="38100" dir="2700000" algn="tl">
                  <a:srgbClr val="000000">
                    <a:alpha val="43137"/>
                  </a:srgbClr>
                </a:outerShdw>
              </a:effectLst>
            </a:endParaRPr>
          </a:p>
        </p:txBody>
      </p:sp>
      <p:sp>
        <p:nvSpPr>
          <p:cNvPr id="10" name="CasellaDiTesto 9"/>
          <p:cNvSpPr txBox="1"/>
          <p:nvPr/>
        </p:nvSpPr>
        <p:spPr>
          <a:xfrm>
            <a:off x="2718267" y="6494649"/>
            <a:ext cx="6425733" cy="276999"/>
          </a:xfrm>
          <a:prstGeom prst="rect">
            <a:avLst/>
          </a:prstGeom>
          <a:noFill/>
        </p:spPr>
        <p:txBody>
          <a:bodyPr wrap="none" rtlCol="0">
            <a:spAutoFit/>
          </a:bodyPr>
          <a:lstStyle/>
          <a:p>
            <a:r>
              <a:rPr lang="it-IT" sz="1200" dirty="0" smtClean="0"/>
              <a:t>Tortello, 1999 in </a:t>
            </a:r>
            <a:r>
              <a:rPr lang="it-IT" sz="1200" dirty="0" err="1" smtClean="0"/>
              <a:t>Cottini</a:t>
            </a:r>
            <a:r>
              <a:rPr lang="it-IT" sz="1200" dirty="0" smtClean="0"/>
              <a:t> Didattica speciale e integrazione scolastica, 2004 Roma Carocci Ed.</a:t>
            </a:r>
            <a:endParaRPr lang="it-IT" sz="1200" dirty="0"/>
          </a:p>
        </p:txBody>
      </p:sp>
    </p:spTree>
    <p:extLst>
      <p:ext uri="{BB962C8B-B14F-4D97-AF65-F5344CB8AC3E}">
        <p14:creationId xmlns:p14="http://schemas.microsoft.com/office/powerpoint/2010/main" val="3497467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ngolo ripiegato 7"/>
          <p:cNvSpPr/>
          <p:nvPr/>
        </p:nvSpPr>
        <p:spPr>
          <a:xfrm>
            <a:off x="959775" y="908720"/>
            <a:ext cx="7343775" cy="5328592"/>
          </a:xfrm>
          <a:prstGeom prst="foldedCorner">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sz="2400" dirty="0" smtClean="0">
              <a:solidFill>
                <a:srgbClr val="FFFFFF"/>
              </a:solidFill>
              <a:latin typeface="Times New Roman" pitchFamily="18" charset="0"/>
              <a:cs typeface="Times New Roman" pitchFamily="18" charset="0"/>
            </a:endParaRPr>
          </a:p>
          <a:p>
            <a:pPr algn="ctr">
              <a:defRPr/>
            </a:pPr>
            <a:r>
              <a:rPr lang="it-IT" sz="3600" dirty="0" smtClean="0">
                <a:solidFill>
                  <a:srgbClr val="000000"/>
                </a:solidFill>
                <a:latin typeface="Times New Roman" pitchFamily="18" charset="0"/>
                <a:cs typeface="Times New Roman" pitchFamily="18" charset="0"/>
              </a:rPr>
              <a:t>Una </a:t>
            </a:r>
            <a:r>
              <a:rPr lang="it-IT" sz="3600" b="1" dirty="0">
                <a:solidFill>
                  <a:srgbClr val="000000"/>
                </a:solidFill>
                <a:effectLst>
                  <a:outerShdw blurRad="38100" dist="38100" dir="2700000" algn="tl">
                    <a:srgbClr val="000000">
                      <a:alpha val="43137"/>
                    </a:srgbClr>
                  </a:outerShdw>
                </a:effectLst>
                <a:latin typeface="Times New Roman" pitchFamily="18" charset="0"/>
                <a:cs typeface="Times New Roman" pitchFamily="18" charset="0"/>
              </a:rPr>
              <a:t>scuola inclusiva</a:t>
            </a:r>
            <a:r>
              <a:rPr lang="it-IT" sz="3600" dirty="0">
                <a:solidFill>
                  <a:srgbClr val="000000"/>
                </a:solidFill>
                <a:latin typeface="Times New Roman" pitchFamily="18" charset="0"/>
                <a:cs typeface="Times New Roman" pitchFamily="18" charset="0"/>
              </a:rPr>
              <a:t> non solo garantisce l’</a:t>
            </a:r>
            <a:r>
              <a:rPr lang="it-IT" sz="3600" b="1" dirty="0">
                <a:solidFill>
                  <a:srgbClr val="000000"/>
                </a:solidFill>
                <a:effectLst>
                  <a:outerShdw blurRad="38100" dist="38100" dir="2700000" algn="tl">
                    <a:srgbClr val="000000">
                      <a:alpha val="43137"/>
                    </a:srgbClr>
                  </a:outerShdw>
                </a:effectLst>
                <a:latin typeface="Times New Roman" pitchFamily="18" charset="0"/>
                <a:cs typeface="Times New Roman" pitchFamily="18" charset="0"/>
              </a:rPr>
              <a:t>accesso a tutti</a:t>
            </a:r>
            <a:r>
              <a:rPr lang="it-IT" sz="3600" dirty="0">
                <a:solidFill>
                  <a:srgbClr val="000000"/>
                </a:solidFill>
                <a:latin typeface="Times New Roman" pitchFamily="18" charset="0"/>
                <a:cs typeface="Times New Roman" pitchFamily="18" charset="0"/>
              </a:rPr>
              <a:t>, ma attiva quelle azioni di differenziazione, o “</a:t>
            </a:r>
            <a:r>
              <a:rPr lang="it-IT" sz="3600" b="1" dirty="0">
                <a:solidFill>
                  <a:srgbClr val="000000"/>
                </a:solidFill>
                <a:effectLst>
                  <a:outerShdw blurRad="38100" dist="38100" dir="2700000" algn="tl">
                    <a:srgbClr val="000000">
                      <a:alpha val="43137"/>
                    </a:srgbClr>
                  </a:outerShdw>
                </a:effectLst>
                <a:latin typeface="Times New Roman" pitchFamily="18" charset="0"/>
                <a:cs typeface="Times New Roman" pitchFamily="18" charset="0"/>
              </a:rPr>
              <a:t>discriminazione positiva</a:t>
            </a:r>
            <a:r>
              <a:rPr lang="it-IT" sz="3600" dirty="0">
                <a:solidFill>
                  <a:srgbClr val="000000"/>
                </a:solidFill>
                <a:latin typeface="Times New Roman" pitchFamily="18" charset="0"/>
                <a:cs typeface="Times New Roman" pitchFamily="18" charset="0"/>
              </a:rPr>
              <a:t>”, per rimuovere barriere e facilitare partecipazione in tutti gli alunni, con le varie forme di programmazione individualizzata, </a:t>
            </a:r>
            <a:r>
              <a:rPr lang="it-IT" sz="3600" dirty="0" smtClean="0">
                <a:solidFill>
                  <a:srgbClr val="000000"/>
                </a:solidFill>
                <a:latin typeface="Times New Roman" pitchFamily="18" charset="0"/>
                <a:cs typeface="Times New Roman" pitchFamily="18" charset="0"/>
              </a:rPr>
              <a:t>personalizzata,, </a:t>
            </a:r>
            <a:r>
              <a:rPr lang="it-IT" sz="3600" dirty="0">
                <a:solidFill>
                  <a:srgbClr val="000000"/>
                </a:solidFill>
                <a:latin typeface="Times New Roman" pitchFamily="18" charset="0"/>
                <a:cs typeface="Times New Roman" pitchFamily="18" charset="0"/>
              </a:rPr>
              <a:t>etc.</a:t>
            </a:r>
          </a:p>
        </p:txBody>
      </p:sp>
      <p:sp>
        <p:nvSpPr>
          <p:cNvPr id="2" name="CasellaDiTesto 1"/>
          <p:cNvSpPr txBox="1"/>
          <p:nvPr/>
        </p:nvSpPr>
        <p:spPr>
          <a:xfrm>
            <a:off x="6804247" y="6340678"/>
            <a:ext cx="1326004" cy="369332"/>
          </a:xfrm>
          <a:prstGeom prst="rect">
            <a:avLst/>
          </a:prstGeom>
          <a:noFill/>
        </p:spPr>
        <p:txBody>
          <a:bodyPr wrap="none" rtlCol="0">
            <a:spAutoFit/>
          </a:bodyPr>
          <a:lstStyle/>
          <a:p>
            <a:r>
              <a:rPr lang="it-IT" dirty="0" smtClean="0"/>
              <a:t>Ianes,2014</a:t>
            </a:r>
            <a:endParaRPr lang="it-IT" dirty="0"/>
          </a:p>
        </p:txBody>
      </p:sp>
    </p:spTree>
    <p:extLst>
      <p:ext uri="{BB962C8B-B14F-4D97-AF65-F5344CB8AC3E}">
        <p14:creationId xmlns:p14="http://schemas.microsoft.com/office/powerpoint/2010/main" val="1494834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egnaposto testo 2"/>
          <p:cNvSpPr>
            <a:spLocks noGrp="1"/>
          </p:cNvSpPr>
          <p:nvPr>
            <p:ph type="body" sz="quarter" idx="13"/>
          </p:nvPr>
        </p:nvSpPr>
        <p:spPr>
          <a:xfrm>
            <a:off x="280988" y="1628775"/>
            <a:ext cx="8539162" cy="4824413"/>
          </a:xfrm>
        </p:spPr>
        <p:txBody>
          <a:bodyPr>
            <a:normAutofit fontScale="92500"/>
          </a:bodyPr>
          <a:lstStyle/>
          <a:p>
            <a:pPr algn="ctr"/>
            <a:r>
              <a:rPr lang="it-IT" altLang="it-IT" sz="2600" dirty="0" smtClean="0"/>
              <a:t>	Nel suo libro “</a:t>
            </a:r>
            <a:r>
              <a:rPr lang="it-IT" altLang="it-IT" sz="2600" dirty="0" err="1" smtClean="0"/>
              <a:t>Formae</a:t>
            </a:r>
            <a:r>
              <a:rPr lang="it-IT" altLang="it-IT" sz="2600" dirty="0" smtClean="0"/>
              <a:t> mentis” del 1983, Gardner rileva i limiti di una concezione dell’intelligenza ridotta a quella che si misura con i test e considera l’esistenza di diverse competenze intellettuali o “intelligenze umane”.</a:t>
            </a:r>
          </a:p>
          <a:p>
            <a:pPr algn="ctr"/>
            <a:r>
              <a:rPr lang="it-IT" altLang="it-IT" sz="2600" dirty="0" smtClean="0"/>
              <a:t>	Queste intelligenze possono combinarsi in vario modo in ogni individuo e il loro sviluppo è influenzato dai diversi contesti culturali, i quali tendono generalmente a privilegiare un determinato tipo di intelligenza a scapito degli altri. </a:t>
            </a:r>
          </a:p>
          <a:p>
            <a:pPr algn="ctr"/>
            <a:r>
              <a:rPr lang="it-IT" altLang="it-IT" sz="2600" dirty="0" smtClean="0"/>
              <a:t>	Da ciò deriva la necessità, secondo Gardner, di individuare strategie educative per promuovere lo sviluppo delle differenti potenzialità cognitive negli individui. </a:t>
            </a:r>
          </a:p>
          <a:p>
            <a:pPr algn="ctr"/>
            <a:endParaRPr lang="it-IT" altLang="it-IT" sz="2600" dirty="0" smtClean="0"/>
          </a:p>
        </p:txBody>
      </p:sp>
      <p:sp>
        <p:nvSpPr>
          <p:cNvPr id="4" name="Rectangle 2"/>
          <p:cNvSpPr txBox="1">
            <a:spLocks noRot="1" noChangeArrowheads="1"/>
          </p:cNvSpPr>
          <p:nvPr/>
        </p:nvSpPr>
        <p:spPr>
          <a:xfrm>
            <a:off x="539552" y="197768"/>
            <a:ext cx="8229600" cy="1143000"/>
          </a:xfrm>
          <a:prstGeom prst="rect">
            <a:avLst/>
          </a:prstGeom>
        </p:spPr>
        <p:txBody>
          <a:bodyPr/>
          <a:lstStyle>
            <a:lvl1pPr algn="l" rtl="0" eaLnBrk="0" fontAlgn="base" hangingPunct="0">
              <a:spcBef>
                <a:spcPct val="0"/>
              </a:spcBef>
              <a:spcAft>
                <a:spcPct val="0"/>
              </a:spcAft>
              <a:tabLst>
                <a:tab pos="3830638" algn="l"/>
              </a:tabLst>
              <a:defRPr sz="3600" b="1" kern="1200" spc="50">
                <a:ln w="13335" cmpd="sng">
                  <a:solidFill>
                    <a:schemeClr val="accent1">
                      <a:lumMod val="50000"/>
                    </a:schemeClr>
                  </a:solidFill>
                  <a:prstDash val="solid"/>
                </a:ln>
                <a:solidFill>
                  <a:srgbClr val="FEFEFE"/>
                </a:solidFill>
                <a:latin typeface="+mj-lt"/>
                <a:ea typeface="+mj-ea"/>
                <a:cs typeface="+mj-cs"/>
              </a:defRPr>
            </a:lvl1pPr>
            <a:lvl2pPr algn="l" rtl="0" eaLnBrk="0" fontAlgn="base" hangingPunct="0">
              <a:spcBef>
                <a:spcPct val="0"/>
              </a:spcBef>
              <a:spcAft>
                <a:spcPct val="0"/>
              </a:spcAft>
              <a:tabLst>
                <a:tab pos="3830638" algn="l"/>
              </a:tabLst>
              <a:defRPr sz="3600" b="1">
                <a:solidFill>
                  <a:srgbClr val="FEFEFE"/>
                </a:solidFill>
                <a:latin typeface="Tw Cen MT" pitchFamily="34" charset="0"/>
              </a:defRPr>
            </a:lvl2pPr>
            <a:lvl3pPr algn="l" rtl="0" eaLnBrk="0" fontAlgn="base" hangingPunct="0">
              <a:spcBef>
                <a:spcPct val="0"/>
              </a:spcBef>
              <a:spcAft>
                <a:spcPct val="0"/>
              </a:spcAft>
              <a:tabLst>
                <a:tab pos="3830638" algn="l"/>
              </a:tabLst>
              <a:defRPr sz="3600" b="1">
                <a:solidFill>
                  <a:srgbClr val="FEFEFE"/>
                </a:solidFill>
                <a:latin typeface="Tw Cen MT" pitchFamily="34" charset="0"/>
              </a:defRPr>
            </a:lvl3pPr>
            <a:lvl4pPr algn="l" rtl="0" eaLnBrk="0" fontAlgn="base" hangingPunct="0">
              <a:spcBef>
                <a:spcPct val="0"/>
              </a:spcBef>
              <a:spcAft>
                <a:spcPct val="0"/>
              </a:spcAft>
              <a:tabLst>
                <a:tab pos="3830638" algn="l"/>
              </a:tabLst>
              <a:defRPr sz="3600" b="1">
                <a:solidFill>
                  <a:srgbClr val="FEFEFE"/>
                </a:solidFill>
                <a:latin typeface="Tw Cen MT" pitchFamily="34" charset="0"/>
              </a:defRPr>
            </a:lvl4pPr>
            <a:lvl5pPr algn="l" rtl="0" eaLnBrk="0" fontAlgn="base" hangingPunct="0">
              <a:spcBef>
                <a:spcPct val="0"/>
              </a:spcBef>
              <a:spcAft>
                <a:spcPct val="0"/>
              </a:spcAft>
              <a:tabLst>
                <a:tab pos="3830638" algn="l"/>
              </a:tabLst>
              <a:defRPr sz="3600" b="1">
                <a:solidFill>
                  <a:srgbClr val="FEFEFE"/>
                </a:solidFill>
                <a:latin typeface="Tw Cen MT" pitchFamily="34" charset="0"/>
              </a:defRPr>
            </a:lvl5pPr>
            <a:lvl6pPr marL="457200" algn="l" rtl="0" fontAlgn="base">
              <a:spcBef>
                <a:spcPct val="0"/>
              </a:spcBef>
              <a:spcAft>
                <a:spcPct val="0"/>
              </a:spcAft>
              <a:tabLst>
                <a:tab pos="3830638" algn="l"/>
              </a:tabLst>
              <a:defRPr sz="3600" b="1">
                <a:solidFill>
                  <a:srgbClr val="FEFEFE"/>
                </a:solidFill>
                <a:latin typeface="Tw Cen MT" pitchFamily="34" charset="0"/>
              </a:defRPr>
            </a:lvl6pPr>
            <a:lvl7pPr marL="914400" algn="l" rtl="0" fontAlgn="base">
              <a:spcBef>
                <a:spcPct val="0"/>
              </a:spcBef>
              <a:spcAft>
                <a:spcPct val="0"/>
              </a:spcAft>
              <a:tabLst>
                <a:tab pos="3830638" algn="l"/>
              </a:tabLst>
              <a:defRPr sz="3600" b="1">
                <a:solidFill>
                  <a:srgbClr val="FEFEFE"/>
                </a:solidFill>
                <a:latin typeface="Tw Cen MT" pitchFamily="34" charset="0"/>
              </a:defRPr>
            </a:lvl7pPr>
            <a:lvl8pPr marL="1371600" algn="l" rtl="0" fontAlgn="base">
              <a:spcBef>
                <a:spcPct val="0"/>
              </a:spcBef>
              <a:spcAft>
                <a:spcPct val="0"/>
              </a:spcAft>
              <a:tabLst>
                <a:tab pos="3830638" algn="l"/>
              </a:tabLst>
              <a:defRPr sz="3600" b="1">
                <a:solidFill>
                  <a:srgbClr val="FEFEFE"/>
                </a:solidFill>
                <a:latin typeface="Tw Cen MT" pitchFamily="34" charset="0"/>
              </a:defRPr>
            </a:lvl8pPr>
            <a:lvl9pPr marL="1828800" algn="l" rtl="0" fontAlgn="base">
              <a:spcBef>
                <a:spcPct val="0"/>
              </a:spcBef>
              <a:spcAft>
                <a:spcPct val="0"/>
              </a:spcAft>
              <a:tabLst>
                <a:tab pos="3830638" algn="l"/>
              </a:tabLst>
              <a:defRPr sz="3600" b="1">
                <a:solidFill>
                  <a:srgbClr val="FEFEFE"/>
                </a:solidFill>
                <a:latin typeface="Tw Cen MT" pitchFamily="34" charset="0"/>
              </a:defRPr>
            </a:lvl9pPr>
          </a:lstStyle>
          <a:p>
            <a:pPr algn="ctr" eaLnBrk="1" fontAlgn="auto" hangingPunct="1">
              <a:spcAft>
                <a:spcPts val="0"/>
              </a:spcAft>
              <a:defRPr/>
            </a:pPr>
            <a:r>
              <a:rPr lang="it-IT" sz="4000" dirty="0" smtClean="0">
                <a:solidFill>
                  <a:srgbClr val="FFFF00"/>
                </a:solidFill>
                <a:effectLst>
                  <a:outerShdw blurRad="38100" dist="38100" dir="2700000" algn="tl">
                    <a:srgbClr val="000000"/>
                  </a:outerShdw>
                </a:effectLst>
                <a:latin typeface="+mn-lt"/>
                <a:cs typeface="Times New Roman" pitchFamily="18" charset="0"/>
              </a:rPr>
              <a:t>Gardner e la visione pluralistica della mente</a:t>
            </a:r>
            <a:endParaRPr lang="it-IT" sz="4000" dirty="0">
              <a:solidFill>
                <a:srgbClr val="FFFF00"/>
              </a:solidFill>
              <a:effectLst>
                <a:outerShdw blurRad="38100" dist="38100" dir="2700000" algn="tl">
                  <a:srgbClr val="000000"/>
                </a:outerShdw>
              </a:effectLst>
              <a:latin typeface="+mn-lt"/>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467544" y="1052736"/>
          <a:ext cx="8424936"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uppo 2"/>
          <p:cNvGrpSpPr/>
          <p:nvPr/>
        </p:nvGrpSpPr>
        <p:grpSpPr>
          <a:xfrm>
            <a:off x="0" y="0"/>
            <a:ext cx="9144000" cy="1052736"/>
            <a:chOff x="3651581" y="2590947"/>
            <a:chExt cx="3530084" cy="1871476"/>
          </a:xfrm>
          <a:noFill/>
          <a:scene3d>
            <a:camera prst="orthographicFront"/>
            <a:lightRig rig="flat" dir="t"/>
          </a:scene3d>
        </p:grpSpPr>
        <p:sp>
          <p:nvSpPr>
            <p:cNvPr id="4" name="Rettangolo 3"/>
            <p:cNvSpPr/>
            <p:nvPr/>
          </p:nvSpPr>
          <p:spPr>
            <a:xfrm>
              <a:off x="3906782" y="2590947"/>
              <a:ext cx="3119127" cy="1871476"/>
            </a:xfrm>
            <a:prstGeom prst="rect">
              <a:avLst/>
            </a:prstGeom>
            <a:grpFill/>
            <a:ln>
              <a:noFill/>
            </a:ln>
            <a:effectLst/>
            <a:sp3d prstMaterial="dkEdge">
              <a:bevelT w="8200" h="38100"/>
            </a:sp3d>
          </p:spPr>
          <p:style>
            <a:lnRef idx="0">
              <a:scrgbClr r="0" g="0" b="0"/>
            </a:lnRef>
            <a:fillRef idx="2">
              <a:scrgbClr r="0" g="0" b="0"/>
            </a:fillRef>
            <a:effectRef idx="1">
              <a:scrgbClr r="0" g="0" b="0"/>
            </a:effectRef>
            <a:fontRef idx="minor">
              <a:schemeClr val="dk1"/>
            </a:fontRef>
          </p:style>
        </p:sp>
        <p:sp>
          <p:nvSpPr>
            <p:cNvPr id="5" name="Rettangolo 4"/>
            <p:cNvSpPr/>
            <p:nvPr/>
          </p:nvSpPr>
          <p:spPr>
            <a:xfrm>
              <a:off x="3651581" y="2590947"/>
              <a:ext cx="3530084" cy="1871476"/>
            </a:xfrm>
            <a:prstGeom prst="rect">
              <a:avLst/>
            </a:prstGeom>
            <a:grpFill/>
            <a:ln>
              <a:noFill/>
            </a:ln>
            <a:sp3d/>
          </p:spPr>
          <p:style>
            <a:lnRef idx="0">
              <a:scrgbClr r="0" g="0" b="0"/>
            </a:lnRef>
            <a:fillRef idx="0">
              <a:scrgbClr r="0" g="0" b="0"/>
            </a:fillRef>
            <a:effectRef idx="0">
              <a:scrgbClr r="0" g="0" b="0"/>
            </a:effectRef>
            <a:fontRef idx="minor">
              <a:schemeClr val="dk1"/>
            </a:fontRef>
          </p:style>
          <p:txBody>
            <a:bodyPr lIns="241808" tIns="241808" rIns="241808" bIns="241808" spcCol="1270" anchor="ctr"/>
            <a:lstStyle/>
            <a:p>
              <a:pPr algn="ctr" defTabSz="1511300">
                <a:lnSpc>
                  <a:spcPct val="90000"/>
                </a:lnSpc>
                <a:spcBef>
                  <a:spcPct val="0"/>
                </a:spcBef>
                <a:spcAft>
                  <a:spcPct val="35000"/>
                </a:spcAft>
                <a:defRPr/>
              </a:pPr>
              <a:r>
                <a:rPr lang="it-IT" sz="3000" b="1" dirty="0" smtClean="0">
                  <a:solidFill>
                    <a:srgbClr val="FFFF00"/>
                  </a:solidFill>
                  <a:effectLst>
                    <a:outerShdw blurRad="38100" dist="38100" dir="2700000" algn="tl">
                      <a:srgbClr val="000000">
                        <a:alpha val="43137"/>
                      </a:srgbClr>
                    </a:outerShdw>
                  </a:effectLst>
                  <a:latin typeface="+mj-lt"/>
                  <a:cs typeface="Times New Roman" pitchFamily="18" charset="0"/>
                </a:rPr>
                <a:t>Visione pluralistica della mente</a:t>
              </a:r>
              <a:endParaRPr lang="it-IT" sz="3000" b="1" dirty="0">
                <a:solidFill>
                  <a:srgbClr val="FFFF00"/>
                </a:solidFill>
                <a:effectLst>
                  <a:outerShdw blurRad="38100" dist="38100" dir="2700000" algn="tl">
                    <a:srgbClr val="000000">
                      <a:alpha val="43137"/>
                    </a:srgbClr>
                  </a:outerShdw>
                </a:effectLst>
                <a:latin typeface="+mj-lt"/>
                <a:cs typeface="Times New Roman" pitchFamily="18" charset="0"/>
              </a:endParaRPr>
            </a:p>
          </p:txBody>
        </p:sp>
      </p:gr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3.bp.blogspot.com/-RWPszsfOfQ4/T9W4xQqwyVI/AAAAAAAAADA/BaiV45Dqqdw/s1600/le-intelligenze-multiple-di-h-gardner-large.jpg"/>
          <p:cNvPicPr>
            <a:picLocks noChangeAspect="1" noChangeArrowheads="1"/>
          </p:cNvPicPr>
          <p:nvPr/>
        </p:nvPicPr>
        <p:blipFill>
          <a:blip r:embed="rId2" cstate="print"/>
          <a:srcRect/>
          <a:stretch>
            <a:fillRect/>
          </a:stretch>
        </p:blipFill>
        <p:spPr bwMode="auto">
          <a:xfrm>
            <a:off x="250825" y="260350"/>
            <a:ext cx="8642350" cy="633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500034" y="542677"/>
          <a:ext cx="8280920"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sellaDiTesto 2"/>
          <p:cNvSpPr txBox="1"/>
          <p:nvPr/>
        </p:nvSpPr>
        <p:spPr>
          <a:xfrm>
            <a:off x="5796132" y="6086500"/>
            <a:ext cx="2089150" cy="914400"/>
          </a:xfrm>
          <a:prstGeom prst="rect">
            <a:avLst/>
          </a:prstGeom>
        </p:spPr>
        <p:txBody>
          <a:bodyPr wrap="none" anchor="ctr">
            <a:normAutofit/>
          </a:bodyPr>
          <a:lstStyle/>
          <a:p>
            <a:pPr>
              <a:spcBef>
                <a:spcPct val="0"/>
              </a:spcBef>
              <a:defRPr/>
            </a:pPr>
            <a:r>
              <a:rPr lang="it-IT" dirty="0">
                <a:solidFill>
                  <a:prstClr val="white"/>
                </a:solidFill>
                <a:latin typeface="+mj-lt"/>
                <a:cs typeface="Times New Roman" pitchFamily="18" charset="0"/>
              </a:rPr>
              <a:t>Stella, 2011</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539552" y="188640"/>
          <a:ext cx="8280920" cy="62407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sellaDiTesto 2"/>
          <p:cNvSpPr txBox="1"/>
          <p:nvPr/>
        </p:nvSpPr>
        <p:spPr>
          <a:xfrm>
            <a:off x="7358082" y="5929330"/>
            <a:ext cx="1450994" cy="768371"/>
          </a:xfrm>
          <a:prstGeom prst="rect">
            <a:avLst/>
          </a:prstGeom>
        </p:spPr>
        <p:txBody>
          <a:bodyPr wrap="none" anchor="ctr">
            <a:normAutofit/>
          </a:bodyPr>
          <a:lstStyle/>
          <a:p>
            <a:pPr>
              <a:spcBef>
                <a:spcPct val="0"/>
              </a:spcBef>
              <a:defRPr/>
            </a:pPr>
            <a:r>
              <a:rPr lang="it-IT" sz="1600" dirty="0">
                <a:solidFill>
                  <a:prstClr val="white"/>
                </a:solidFill>
                <a:latin typeface="+mj-lt"/>
                <a:cs typeface="Times New Roman" pitchFamily="18" charset="0"/>
              </a:rPr>
              <a:t>Stella, 2011</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714348" y="2214554"/>
            <a:ext cx="7643866" cy="2308324"/>
          </a:xfrm>
          <a:prstGeom prst="rect">
            <a:avLst/>
          </a:prstGeom>
        </p:spPr>
        <p:txBody>
          <a:bodyPr wrap="square">
            <a:spAutoFit/>
          </a:bodyPr>
          <a:lstStyle/>
          <a:p>
            <a:pPr algn="just"/>
            <a:r>
              <a:rPr lang="it-IT" sz="2000" dirty="0" smtClean="0"/>
              <a:t>«</a:t>
            </a:r>
            <a:r>
              <a:rPr lang="it-IT" sz="2400" dirty="0" smtClean="0"/>
              <a:t>Gli individui apprendono in maniera diversa uno dall’altro secondo le modalità e le strategie con cui ciascuno elabora le informazioni. Un insegnamento che tenga conto dello stile di apprendimento dello studente facilita il raggiungimento degli obiettivi educativi e didattici» (MIUR, 2011).</a:t>
            </a:r>
            <a:endParaRPr lang="it-IT" sz="2400" dirty="0"/>
          </a:p>
        </p:txBody>
      </p:sp>
      <p:sp>
        <p:nvSpPr>
          <p:cNvPr id="3" name="Titolo 2"/>
          <p:cNvSpPr>
            <a:spLocks noGrp="1"/>
          </p:cNvSpPr>
          <p:nvPr>
            <p:ph type="title"/>
          </p:nvPr>
        </p:nvSpPr>
        <p:spPr>
          <a:xfrm>
            <a:off x="-32" y="449332"/>
            <a:ext cx="8460432" cy="693652"/>
          </a:xfrm>
        </p:spPr>
        <p:txBody>
          <a:bodyPr>
            <a:noAutofit/>
          </a:bodyPr>
          <a:lstStyle/>
          <a:p>
            <a:pPr algn="ctr"/>
            <a:r>
              <a:rPr lang="it-IT" sz="3600" b="1" dirty="0" smtClean="0">
                <a:solidFill>
                  <a:srgbClr val="FFFF00"/>
                </a:solidFill>
                <a:effectLst>
                  <a:outerShdw blurRad="38100" dist="38100" dir="2700000" algn="tl">
                    <a:srgbClr val="000000">
                      <a:alpha val="43137"/>
                    </a:srgbClr>
                  </a:outerShdw>
                </a:effectLst>
              </a:rPr>
              <a:t>Stili cognitivi e stili di apprendimento</a:t>
            </a:r>
            <a:endParaRPr lang="it-IT" sz="36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96315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nvGraphicFramePr>
        <p:xfrm>
          <a:off x="611560" y="1607140"/>
          <a:ext cx="7920880"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2"/>
          <p:cNvSpPr txBox="1">
            <a:spLocks noRot="1" noChangeArrowheads="1"/>
          </p:cNvSpPr>
          <p:nvPr/>
        </p:nvSpPr>
        <p:spPr>
          <a:xfrm>
            <a:off x="539552" y="142860"/>
            <a:ext cx="8229600" cy="1143000"/>
          </a:xfrm>
          <a:prstGeom prst="rect">
            <a:avLst/>
          </a:prstGeom>
        </p:spPr>
        <p:txBody>
          <a:bodyPr anchor="b">
            <a:normAutofit lnSpcReduction="10000"/>
          </a:bodyPr>
          <a:lstStyle>
            <a:lvl1pPr algn="l" rtl="0" eaLnBrk="0" fontAlgn="base" hangingPunct="0">
              <a:spcBef>
                <a:spcPct val="0"/>
              </a:spcBef>
              <a:spcAft>
                <a:spcPct val="0"/>
              </a:spcAft>
              <a:tabLst>
                <a:tab pos="3830638" algn="l"/>
              </a:tabLst>
              <a:defRPr sz="3600" b="1" kern="1200" spc="50">
                <a:ln w="13335" cmpd="sng">
                  <a:solidFill>
                    <a:schemeClr val="accent1">
                      <a:lumMod val="50000"/>
                    </a:schemeClr>
                  </a:solidFill>
                  <a:prstDash val="solid"/>
                </a:ln>
                <a:solidFill>
                  <a:srgbClr val="FEFEFE"/>
                </a:solidFill>
                <a:latin typeface="+mj-lt"/>
                <a:ea typeface="+mj-ea"/>
                <a:cs typeface="+mj-cs"/>
              </a:defRPr>
            </a:lvl1pPr>
            <a:lvl2pPr algn="l" rtl="0" eaLnBrk="0" fontAlgn="base" hangingPunct="0">
              <a:spcBef>
                <a:spcPct val="0"/>
              </a:spcBef>
              <a:spcAft>
                <a:spcPct val="0"/>
              </a:spcAft>
              <a:tabLst>
                <a:tab pos="3830638" algn="l"/>
              </a:tabLst>
              <a:defRPr sz="3600" b="1">
                <a:solidFill>
                  <a:srgbClr val="FEFEFE"/>
                </a:solidFill>
                <a:latin typeface="Tw Cen MT" pitchFamily="34" charset="0"/>
              </a:defRPr>
            </a:lvl2pPr>
            <a:lvl3pPr algn="l" rtl="0" eaLnBrk="0" fontAlgn="base" hangingPunct="0">
              <a:spcBef>
                <a:spcPct val="0"/>
              </a:spcBef>
              <a:spcAft>
                <a:spcPct val="0"/>
              </a:spcAft>
              <a:tabLst>
                <a:tab pos="3830638" algn="l"/>
              </a:tabLst>
              <a:defRPr sz="3600" b="1">
                <a:solidFill>
                  <a:srgbClr val="FEFEFE"/>
                </a:solidFill>
                <a:latin typeface="Tw Cen MT" pitchFamily="34" charset="0"/>
              </a:defRPr>
            </a:lvl3pPr>
            <a:lvl4pPr algn="l" rtl="0" eaLnBrk="0" fontAlgn="base" hangingPunct="0">
              <a:spcBef>
                <a:spcPct val="0"/>
              </a:spcBef>
              <a:spcAft>
                <a:spcPct val="0"/>
              </a:spcAft>
              <a:tabLst>
                <a:tab pos="3830638" algn="l"/>
              </a:tabLst>
              <a:defRPr sz="3600" b="1">
                <a:solidFill>
                  <a:srgbClr val="FEFEFE"/>
                </a:solidFill>
                <a:latin typeface="Tw Cen MT" pitchFamily="34" charset="0"/>
              </a:defRPr>
            </a:lvl4pPr>
            <a:lvl5pPr algn="l" rtl="0" eaLnBrk="0" fontAlgn="base" hangingPunct="0">
              <a:spcBef>
                <a:spcPct val="0"/>
              </a:spcBef>
              <a:spcAft>
                <a:spcPct val="0"/>
              </a:spcAft>
              <a:tabLst>
                <a:tab pos="3830638" algn="l"/>
              </a:tabLst>
              <a:defRPr sz="3600" b="1">
                <a:solidFill>
                  <a:srgbClr val="FEFEFE"/>
                </a:solidFill>
                <a:latin typeface="Tw Cen MT" pitchFamily="34" charset="0"/>
              </a:defRPr>
            </a:lvl5pPr>
            <a:lvl6pPr marL="457200" algn="l" rtl="0" fontAlgn="base">
              <a:spcBef>
                <a:spcPct val="0"/>
              </a:spcBef>
              <a:spcAft>
                <a:spcPct val="0"/>
              </a:spcAft>
              <a:tabLst>
                <a:tab pos="3830638" algn="l"/>
              </a:tabLst>
              <a:defRPr sz="3600" b="1">
                <a:solidFill>
                  <a:srgbClr val="FEFEFE"/>
                </a:solidFill>
                <a:latin typeface="Tw Cen MT" pitchFamily="34" charset="0"/>
              </a:defRPr>
            </a:lvl6pPr>
            <a:lvl7pPr marL="914400" algn="l" rtl="0" fontAlgn="base">
              <a:spcBef>
                <a:spcPct val="0"/>
              </a:spcBef>
              <a:spcAft>
                <a:spcPct val="0"/>
              </a:spcAft>
              <a:tabLst>
                <a:tab pos="3830638" algn="l"/>
              </a:tabLst>
              <a:defRPr sz="3600" b="1">
                <a:solidFill>
                  <a:srgbClr val="FEFEFE"/>
                </a:solidFill>
                <a:latin typeface="Tw Cen MT" pitchFamily="34" charset="0"/>
              </a:defRPr>
            </a:lvl7pPr>
            <a:lvl8pPr marL="1371600" algn="l" rtl="0" fontAlgn="base">
              <a:spcBef>
                <a:spcPct val="0"/>
              </a:spcBef>
              <a:spcAft>
                <a:spcPct val="0"/>
              </a:spcAft>
              <a:tabLst>
                <a:tab pos="3830638" algn="l"/>
              </a:tabLst>
              <a:defRPr sz="3600" b="1">
                <a:solidFill>
                  <a:srgbClr val="FEFEFE"/>
                </a:solidFill>
                <a:latin typeface="Tw Cen MT" pitchFamily="34" charset="0"/>
              </a:defRPr>
            </a:lvl8pPr>
            <a:lvl9pPr marL="1828800" algn="l" rtl="0" fontAlgn="base">
              <a:spcBef>
                <a:spcPct val="0"/>
              </a:spcBef>
              <a:spcAft>
                <a:spcPct val="0"/>
              </a:spcAft>
              <a:tabLst>
                <a:tab pos="3830638" algn="l"/>
              </a:tabLst>
              <a:defRPr sz="3600" b="1">
                <a:solidFill>
                  <a:srgbClr val="FEFEFE"/>
                </a:solidFill>
                <a:latin typeface="Tw Cen MT" pitchFamily="34" charset="0"/>
              </a:defRPr>
            </a:lvl9pPr>
          </a:lstStyle>
          <a:p>
            <a:pPr algn="ctr" eaLnBrk="1" fontAlgn="auto" hangingPunct="1">
              <a:spcAft>
                <a:spcPts val="0"/>
              </a:spcAft>
              <a:defRPr/>
            </a:pPr>
            <a:r>
              <a:rPr lang="it-IT" dirty="0" smtClean="0">
                <a:solidFill>
                  <a:srgbClr val="FFFF00"/>
                </a:solidFill>
                <a:effectLst>
                  <a:outerShdw blurRad="38100" dist="38100" dir="2700000" algn="tl">
                    <a:srgbClr val="000000"/>
                  </a:outerShdw>
                </a:effectLst>
                <a:latin typeface="+mn-lt"/>
                <a:cs typeface="Times New Roman" pitchFamily="18" charset="0"/>
              </a:rPr>
              <a:t>La ricerca sulle differenze individuali</a:t>
            </a:r>
            <a:endParaRPr lang="it-IT" dirty="0">
              <a:solidFill>
                <a:srgbClr val="FFFF00"/>
              </a:solidFill>
              <a:effectLst>
                <a:outerShdw blurRad="38100" dist="38100" dir="2700000" algn="tl">
                  <a:srgbClr val="000000"/>
                </a:outerShdw>
              </a:effectLst>
              <a:latin typeface="+mn-lt"/>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nvGraphicFramePr>
        <p:xfrm>
          <a:off x="467544" y="1412776"/>
          <a:ext cx="8280920"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2"/>
          <p:cNvSpPr>
            <a:spLocks noGrp="1" noRot="1" noChangeArrowheads="1"/>
          </p:cNvSpPr>
          <p:nvPr>
            <p:ph type="title"/>
          </p:nvPr>
        </p:nvSpPr>
        <p:spPr>
          <a:xfrm>
            <a:off x="539552" y="-162272"/>
            <a:ext cx="8229600" cy="1143000"/>
          </a:xfrm>
        </p:spPr>
        <p:txBody>
          <a:bodyPr/>
          <a:lstStyle/>
          <a:p>
            <a:pPr algn="ctr" eaLnBrk="1" fontAlgn="auto" hangingPunct="1">
              <a:spcAft>
                <a:spcPts val="0"/>
              </a:spcAft>
              <a:defRPr/>
            </a:pPr>
            <a:r>
              <a:rPr lang="it-IT" dirty="0" smtClean="0">
                <a:solidFill>
                  <a:srgbClr val="FFFF00"/>
                </a:solidFill>
                <a:effectLst>
                  <a:outerShdw blurRad="38100" dist="38100" dir="2700000" algn="tl">
                    <a:srgbClr val="000000"/>
                  </a:outerShdw>
                </a:effectLst>
                <a:latin typeface="+mn-lt"/>
                <a:cs typeface="Times New Roman" pitchFamily="18" charset="0"/>
              </a:rPr>
              <a:t>Approccio psicometrico</a:t>
            </a:r>
            <a:endParaRPr lang="it-IT" dirty="0">
              <a:solidFill>
                <a:srgbClr val="FFFF00"/>
              </a:solidFill>
              <a:effectLst>
                <a:outerShdw blurRad="38100" dist="38100" dir="2700000" algn="tl">
                  <a:srgbClr val="000000"/>
                </a:outerShdw>
              </a:effectLst>
              <a:latin typeface="+mn-lt"/>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214282" y="928670"/>
          <a:ext cx="8715436" cy="4357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Rot="1" noChangeArrowheads="1"/>
          </p:cNvSpPr>
          <p:nvPr/>
        </p:nvSpPr>
        <p:spPr>
          <a:xfrm>
            <a:off x="539552" y="197768"/>
            <a:ext cx="8229600" cy="1143000"/>
          </a:xfrm>
          <a:prstGeom prst="rect">
            <a:avLst/>
          </a:prstGeom>
        </p:spPr>
        <p:txBody>
          <a:bodyPr/>
          <a:lstStyle>
            <a:lvl1pPr algn="l" rtl="0" eaLnBrk="0" fontAlgn="base" hangingPunct="0">
              <a:spcBef>
                <a:spcPct val="0"/>
              </a:spcBef>
              <a:spcAft>
                <a:spcPct val="0"/>
              </a:spcAft>
              <a:tabLst>
                <a:tab pos="3830638" algn="l"/>
              </a:tabLst>
              <a:defRPr sz="3600" b="1" kern="1200" spc="50">
                <a:ln w="13335" cmpd="sng">
                  <a:solidFill>
                    <a:schemeClr val="accent1">
                      <a:lumMod val="50000"/>
                    </a:schemeClr>
                  </a:solidFill>
                  <a:prstDash val="solid"/>
                </a:ln>
                <a:solidFill>
                  <a:srgbClr val="FEFEFE"/>
                </a:solidFill>
                <a:latin typeface="+mj-lt"/>
                <a:ea typeface="+mj-ea"/>
                <a:cs typeface="+mj-cs"/>
              </a:defRPr>
            </a:lvl1pPr>
            <a:lvl2pPr algn="l" rtl="0" eaLnBrk="0" fontAlgn="base" hangingPunct="0">
              <a:spcBef>
                <a:spcPct val="0"/>
              </a:spcBef>
              <a:spcAft>
                <a:spcPct val="0"/>
              </a:spcAft>
              <a:tabLst>
                <a:tab pos="3830638" algn="l"/>
              </a:tabLst>
              <a:defRPr sz="3600" b="1">
                <a:solidFill>
                  <a:srgbClr val="FEFEFE"/>
                </a:solidFill>
                <a:latin typeface="Tw Cen MT" pitchFamily="34" charset="0"/>
              </a:defRPr>
            </a:lvl2pPr>
            <a:lvl3pPr algn="l" rtl="0" eaLnBrk="0" fontAlgn="base" hangingPunct="0">
              <a:spcBef>
                <a:spcPct val="0"/>
              </a:spcBef>
              <a:spcAft>
                <a:spcPct val="0"/>
              </a:spcAft>
              <a:tabLst>
                <a:tab pos="3830638" algn="l"/>
              </a:tabLst>
              <a:defRPr sz="3600" b="1">
                <a:solidFill>
                  <a:srgbClr val="FEFEFE"/>
                </a:solidFill>
                <a:latin typeface="Tw Cen MT" pitchFamily="34" charset="0"/>
              </a:defRPr>
            </a:lvl3pPr>
            <a:lvl4pPr algn="l" rtl="0" eaLnBrk="0" fontAlgn="base" hangingPunct="0">
              <a:spcBef>
                <a:spcPct val="0"/>
              </a:spcBef>
              <a:spcAft>
                <a:spcPct val="0"/>
              </a:spcAft>
              <a:tabLst>
                <a:tab pos="3830638" algn="l"/>
              </a:tabLst>
              <a:defRPr sz="3600" b="1">
                <a:solidFill>
                  <a:srgbClr val="FEFEFE"/>
                </a:solidFill>
                <a:latin typeface="Tw Cen MT" pitchFamily="34" charset="0"/>
              </a:defRPr>
            </a:lvl4pPr>
            <a:lvl5pPr algn="l" rtl="0" eaLnBrk="0" fontAlgn="base" hangingPunct="0">
              <a:spcBef>
                <a:spcPct val="0"/>
              </a:spcBef>
              <a:spcAft>
                <a:spcPct val="0"/>
              </a:spcAft>
              <a:tabLst>
                <a:tab pos="3830638" algn="l"/>
              </a:tabLst>
              <a:defRPr sz="3600" b="1">
                <a:solidFill>
                  <a:srgbClr val="FEFEFE"/>
                </a:solidFill>
                <a:latin typeface="Tw Cen MT" pitchFamily="34" charset="0"/>
              </a:defRPr>
            </a:lvl5pPr>
            <a:lvl6pPr marL="457200" algn="l" rtl="0" fontAlgn="base">
              <a:spcBef>
                <a:spcPct val="0"/>
              </a:spcBef>
              <a:spcAft>
                <a:spcPct val="0"/>
              </a:spcAft>
              <a:tabLst>
                <a:tab pos="3830638" algn="l"/>
              </a:tabLst>
              <a:defRPr sz="3600" b="1">
                <a:solidFill>
                  <a:srgbClr val="FEFEFE"/>
                </a:solidFill>
                <a:latin typeface="Tw Cen MT" pitchFamily="34" charset="0"/>
              </a:defRPr>
            </a:lvl6pPr>
            <a:lvl7pPr marL="914400" algn="l" rtl="0" fontAlgn="base">
              <a:spcBef>
                <a:spcPct val="0"/>
              </a:spcBef>
              <a:spcAft>
                <a:spcPct val="0"/>
              </a:spcAft>
              <a:tabLst>
                <a:tab pos="3830638" algn="l"/>
              </a:tabLst>
              <a:defRPr sz="3600" b="1">
                <a:solidFill>
                  <a:srgbClr val="FEFEFE"/>
                </a:solidFill>
                <a:latin typeface="Tw Cen MT" pitchFamily="34" charset="0"/>
              </a:defRPr>
            </a:lvl7pPr>
            <a:lvl8pPr marL="1371600" algn="l" rtl="0" fontAlgn="base">
              <a:spcBef>
                <a:spcPct val="0"/>
              </a:spcBef>
              <a:spcAft>
                <a:spcPct val="0"/>
              </a:spcAft>
              <a:tabLst>
                <a:tab pos="3830638" algn="l"/>
              </a:tabLst>
              <a:defRPr sz="3600" b="1">
                <a:solidFill>
                  <a:srgbClr val="FEFEFE"/>
                </a:solidFill>
                <a:latin typeface="Tw Cen MT" pitchFamily="34" charset="0"/>
              </a:defRPr>
            </a:lvl8pPr>
            <a:lvl9pPr marL="1828800" algn="l" rtl="0" fontAlgn="base">
              <a:spcBef>
                <a:spcPct val="0"/>
              </a:spcBef>
              <a:spcAft>
                <a:spcPct val="0"/>
              </a:spcAft>
              <a:tabLst>
                <a:tab pos="3830638" algn="l"/>
              </a:tabLst>
              <a:defRPr sz="3600" b="1">
                <a:solidFill>
                  <a:srgbClr val="FEFEFE"/>
                </a:solidFill>
                <a:latin typeface="Tw Cen MT" pitchFamily="34" charset="0"/>
              </a:defRPr>
            </a:lvl9pPr>
          </a:lstStyle>
          <a:p>
            <a:pPr algn="ctr" eaLnBrk="1" fontAlgn="auto" hangingPunct="1">
              <a:spcAft>
                <a:spcPts val="0"/>
              </a:spcAft>
              <a:defRPr/>
            </a:pPr>
            <a:r>
              <a:rPr lang="it-IT" dirty="0" smtClean="0">
                <a:solidFill>
                  <a:srgbClr val="FFFF00"/>
                </a:solidFill>
                <a:effectLst>
                  <a:outerShdw blurRad="38100" dist="38100" dir="2700000" algn="tl">
                    <a:srgbClr val="000000"/>
                  </a:outerShdw>
                </a:effectLst>
                <a:latin typeface="+mn-lt"/>
                <a:cs typeface="Times New Roman" pitchFamily="18" charset="0"/>
              </a:rPr>
              <a:t>Test di intelligenza</a:t>
            </a:r>
            <a:endParaRPr lang="it-IT" dirty="0">
              <a:solidFill>
                <a:srgbClr val="FFFF00"/>
              </a:solidFill>
              <a:effectLst>
                <a:outerShdw blurRad="38100" dist="38100" dir="2700000" algn="tl">
                  <a:srgbClr val="000000"/>
                </a:outerShdw>
              </a:effectLst>
              <a:latin typeface="+mn-lt"/>
              <a:cs typeface="Times New Roman" pitchFamily="18" charset="0"/>
            </a:endParaRPr>
          </a:p>
        </p:txBody>
      </p:sp>
      <p:pic>
        <p:nvPicPr>
          <p:cNvPr id="25602" name="Picture 2" descr="http://topoftheclass.com.au/images/animals.jpg"/>
          <p:cNvPicPr>
            <a:picLocks noChangeAspect="1" noChangeArrowheads="1"/>
          </p:cNvPicPr>
          <p:nvPr/>
        </p:nvPicPr>
        <p:blipFill>
          <a:blip r:embed="rId7" cstate="print"/>
          <a:srcRect/>
          <a:stretch>
            <a:fillRect/>
          </a:stretch>
        </p:blipFill>
        <p:spPr bwMode="auto">
          <a:xfrm>
            <a:off x="5500694" y="4357694"/>
            <a:ext cx="3524240" cy="2434007"/>
          </a:xfrm>
          <a:prstGeom prst="rect">
            <a:avLst/>
          </a:prstGeom>
          <a:noFill/>
        </p:spPr>
      </p:pic>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nvGraphicFramePr>
        <p:xfrm>
          <a:off x="500034" y="427464"/>
          <a:ext cx="8001056" cy="5953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323528" y="980728"/>
          <a:ext cx="8424936"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2"/>
          <p:cNvSpPr txBox="1">
            <a:spLocks noRot="1" noChangeArrowheads="1"/>
          </p:cNvSpPr>
          <p:nvPr/>
        </p:nvSpPr>
        <p:spPr>
          <a:xfrm>
            <a:off x="539552" y="197768"/>
            <a:ext cx="8229600" cy="1143000"/>
          </a:xfrm>
          <a:prstGeom prst="rect">
            <a:avLst/>
          </a:prstGeom>
        </p:spPr>
        <p:txBody>
          <a:bodyPr/>
          <a:lstStyle>
            <a:lvl1pPr algn="l" rtl="0" eaLnBrk="0" fontAlgn="base" hangingPunct="0">
              <a:spcBef>
                <a:spcPct val="0"/>
              </a:spcBef>
              <a:spcAft>
                <a:spcPct val="0"/>
              </a:spcAft>
              <a:tabLst>
                <a:tab pos="3830638" algn="l"/>
              </a:tabLst>
              <a:defRPr sz="3600" b="1" kern="1200" spc="50">
                <a:ln w="13335" cmpd="sng">
                  <a:solidFill>
                    <a:schemeClr val="accent1">
                      <a:lumMod val="50000"/>
                    </a:schemeClr>
                  </a:solidFill>
                  <a:prstDash val="solid"/>
                </a:ln>
                <a:solidFill>
                  <a:srgbClr val="FEFEFE"/>
                </a:solidFill>
                <a:latin typeface="+mj-lt"/>
                <a:ea typeface="+mj-ea"/>
                <a:cs typeface="+mj-cs"/>
              </a:defRPr>
            </a:lvl1pPr>
            <a:lvl2pPr algn="l" rtl="0" eaLnBrk="0" fontAlgn="base" hangingPunct="0">
              <a:spcBef>
                <a:spcPct val="0"/>
              </a:spcBef>
              <a:spcAft>
                <a:spcPct val="0"/>
              </a:spcAft>
              <a:tabLst>
                <a:tab pos="3830638" algn="l"/>
              </a:tabLst>
              <a:defRPr sz="3600" b="1">
                <a:solidFill>
                  <a:srgbClr val="FEFEFE"/>
                </a:solidFill>
                <a:latin typeface="Tw Cen MT" pitchFamily="34" charset="0"/>
              </a:defRPr>
            </a:lvl2pPr>
            <a:lvl3pPr algn="l" rtl="0" eaLnBrk="0" fontAlgn="base" hangingPunct="0">
              <a:spcBef>
                <a:spcPct val="0"/>
              </a:spcBef>
              <a:spcAft>
                <a:spcPct val="0"/>
              </a:spcAft>
              <a:tabLst>
                <a:tab pos="3830638" algn="l"/>
              </a:tabLst>
              <a:defRPr sz="3600" b="1">
                <a:solidFill>
                  <a:srgbClr val="FEFEFE"/>
                </a:solidFill>
                <a:latin typeface="Tw Cen MT" pitchFamily="34" charset="0"/>
              </a:defRPr>
            </a:lvl3pPr>
            <a:lvl4pPr algn="l" rtl="0" eaLnBrk="0" fontAlgn="base" hangingPunct="0">
              <a:spcBef>
                <a:spcPct val="0"/>
              </a:spcBef>
              <a:spcAft>
                <a:spcPct val="0"/>
              </a:spcAft>
              <a:tabLst>
                <a:tab pos="3830638" algn="l"/>
              </a:tabLst>
              <a:defRPr sz="3600" b="1">
                <a:solidFill>
                  <a:srgbClr val="FEFEFE"/>
                </a:solidFill>
                <a:latin typeface="Tw Cen MT" pitchFamily="34" charset="0"/>
              </a:defRPr>
            </a:lvl4pPr>
            <a:lvl5pPr algn="l" rtl="0" eaLnBrk="0" fontAlgn="base" hangingPunct="0">
              <a:spcBef>
                <a:spcPct val="0"/>
              </a:spcBef>
              <a:spcAft>
                <a:spcPct val="0"/>
              </a:spcAft>
              <a:tabLst>
                <a:tab pos="3830638" algn="l"/>
              </a:tabLst>
              <a:defRPr sz="3600" b="1">
                <a:solidFill>
                  <a:srgbClr val="FEFEFE"/>
                </a:solidFill>
                <a:latin typeface="Tw Cen MT" pitchFamily="34" charset="0"/>
              </a:defRPr>
            </a:lvl5pPr>
            <a:lvl6pPr marL="457200" algn="l" rtl="0" fontAlgn="base">
              <a:spcBef>
                <a:spcPct val="0"/>
              </a:spcBef>
              <a:spcAft>
                <a:spcPct val="0"/>
              </a:spcAft>
              <a:tabLst>
                <a:tab pos="3830638" algn="l"/>
              </a:tabLst>
              <a:defRPr sz="3600" b="1">
                <a:solidFill>
                  <a:srgbClr val="FEFEFE"/>
                </a:solidFill>
                <a:latin typeface="Tw Cen MT" pitchFamily="34" charset="0"/>
              </a:defRPr>
            </a:lvl6pPr>
            <a:lvl7pPr marL="914400" algn="l" rtl="0" fontAlgn="base">
              <a:spcBef>
                <a:spcPct val="0"/>
              </a:spcBef>
              <a:spcAft>
                <a:spcPct val="0"/>
              </a:spcAft>
              <a:tabLst>
                <a:tab pos="3830638" algn="l"/>
              </a:tabLst>
              <a:defRPr sz="3600" b="1">
                <a:solidFill>
                  <a:srgbClr val="FEFEFE"/>
                </a:solidFill>
                <a:latin typeface="Tw Cen MT" pitchFamily="34" charset="0"/>
              </a:defRPr>
            </a:lvl7pPr>
            <a:lvl8pPr marL="1371600" algn="l" rtl="0" fontAlgn="base">
              <a:spcBef>
                <a:spcPct val="0"/>
              </a:spcBef>
              <a:spcAft>
                <a:spcPct val="0"/>
              </a:spcAft>
              <a:tabLst>
                <a:tab pos="3830638" algn="l"/>
              </a:tabLst>
              <a:defRPr sz="3600" b="1">
                <a:solidFill>
                  <a:srgbClr val="FEFEFE"/>
                </a:solidFill>
                <a:latin typeface="Tw Cen MT" pitchFamily="34" charset="0"/>
              </a:defRPr>
            </a:lvl8pPr>
            <a:lvl9pPr marL="1828800" algn="l" rtl="0" fontAlgn="base">
              <a:spcBef>
                <a:spcPct val="0"/>
              </a:spcBef>
              <a:spcAft>
                <a:spcPct val="0"/>
              </a:spcAft>
              <a:tabLst>
                <a:tab pos="3830638" algn="l"/>
              </a:tabLst>
              <a:defRPr sz="3600" b="1">
                <a:solidFill>
                  <a:srgbClr val="FEFEFE"/>
                </a:solidFill>
                <a:latin typeface="Tw Cen MT" pitchFamily="34" charset="0"/>
              </a:defRPr>
            </a:lvl9pPr>
          </a:lstStyle>
          <a:p>
            <a:pPr algn="ctr" eaLnBrk="1" fontAlgn="auto" hangingPunct="1">
              <a:spcAft>
                <a:spcPts val="0"/>
              </a:spcAft>
              <a:defRPr/>
            </a:pPr>
            <a:r>
              <a:rPr lang="it-IT" sz="4000" dirty="0" smtClean="0">
                <a:solidFill>
                  <a:srgbClr val="FFFF00"/>
                </a:solidFill>
                <a:effectLst>
                  <a:outerShdw blurRad="38100" dist="38100" dir="2700000" algn="tl">
                    <a:srgbClr val="000000"/>
                  </a:outerShdw>
                </a:effectLst>
                <a:latin typeface="+mn-lt"/>
                <a:cs typeface="Times New Roman" pitchFamily="18" charset="0"/>
              </a:rPr>
              <a:t>Approccio cognitivista</a:t>
            </a:r>
            <a:endParaRPr lang="it-IT" sz="4000" dirty="0">
              <a:solidFill>
                <a:srgbClr val="FFFF00"/>
              </a:solidFill>
              <a:effectLst>
                <a:outerShdw blurRad="38100" dist="38100" dir="2700000" algn="tl">
                  <a:srgbClr val="000000"/>
                </a:outerShdw>
              </a:effectLst>
              <a:latin typeface="+mn-lt"/>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323528" y="1268760"/>
          <a:ext cx="8424936"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2"/>
          <p:cNvSpPr txBox="1">
            <a:spLocks noRot="1" noChangeArrowheads="1"/>
          </p:cNvSpPr>
          <p:nvPr/>
        </p:nvSpPr>
        <p:spPr>
          <a:xfrm>
            <a:off x="539552" y="197768"/>
            <a:ext cx="8229600" cy="1143000"/>
          </a:xfrm>
          <a:prstGeom prst="rect">
            <a:avLst/>
          </a:prstGeom>
        </p:spPr>
        <p:txBody>
          <a:bodyPr/>
          <a:lstStyle>
            <a:lvl1pPr algn="l" rtl="0" eaLnBrk="0" fontAlgn="base" hangingPunct="0">
              <a:spcBef>
                <a:spcPct val="0"/>
              </a:spcBef>
              <a:spcAft>
                <a:spcPct val="0"/>
              </a:spcAft>
              <a:tabLst>
                <a:tab pos="3830638" algn="l"/>
              </a:tabLst>
              <a:defRPr sz="3600" b="1" kern="1200" spc="50">
                <a:ln w="13335" cmpd="sng">
                  <a:solidFill>
                    <a:schemeClr val="accent1">
                      <a:lumMod val="50000"/>
                    </a:schemeClr>
                  </a:solidFill>
                  <a:prstDash val="solid"/>
                </a:ln>
                <a:solidFill>
                  <a:srgbClr val="FEFEFE"/>
                </a:solidFill>
                <a:latin typeface="+mj-lt"/>
                <a:ea typeface="+mj-ea"/>
                <a:cs typeface="+mj-cs"/>
              </a:defRPr>
            </a:lvl1pPr>
            <a:lvl2pPr algn="l" rtl="0" eaLnBrk="0" fontAlgn="base" hangingPunct="0">
              <a:spcBef>
                <a:spcPct val="0"/>
              </a:spcBef>
              <a:spcAft>
                <a:spcPct val="0"/>
              </a:spcAft>
              <a:tabLst>
                <a:tab pos="3830638" algn="l"/>
              </a:tabLst>
              <a:defRPr sz="3600" b="1">
                <a:solidFill>
                  <a:srgbClr val="FEFEFE"/>
                </a:solidFill>
                <a:latin typeface="Tw Cen MT" pitchFamily="34" charset="0"/>
              </a:defRPr>
            </a:lvl2pPr>
            <a:lvl3pPr algn="l" rtl="0" eaLnBrk="0" fontAlgn="base" hangingPunct="0">
              <a:spcBef>
                <a:spcPct val="0"/>
              </a:spcBef>
              <a:spcAft>
                <a:spcPct val="0"/>
              </a:spcAft>
              <a:tabLst>
                <a:tab pos="3830638" algn="l"/>
              </a:tabLst>
              <a:defRPr sz="3600" b="1">
                <a:solidFill>
                  <a:srgbClr val="FEFEFE"/>
                </a:solidFill>
                <a:latin typeface="Tw Cen MT" pitchFamily="34" charset="0"/>
              </a:defRPr>
            </a:lvl3pPr>
            <a:lvl4pPr algn="l" rtl="0" eaLnBrk="0" fontAlgn="base" hangingPunct="0">
              <a:spcBef>
                <a:spcPct val="0"/>
              </a:spcBef>
              <a:spcAft>
                <a:spcPct val="0"/>
              </a:spcAft>
              <a:tabLst>
                <a:tab pos="3830638" algn="l"/>
              </a:tabLst>
              <a:defRPr sz="3600" b="1">
                <a:solidFill>
                  <a:srgbClr val="FEFEFE"/>
                </a:solidFill>
                <a:latin typeface="Tw Cen MT" pitchFamily="34" charset="0"/>
              </a:defRPr>
            </a:lvl4pPr>
            <a:lvl5pPr algn="l" rtl="0" eaLnBrk="0" fontAlgn="base" hangingPunct="0">
              <a:spcBef>
                <a:spcPct val="0"/>
              </a:spcBef>
              <a:spcAft>
                <a:spcPct val="0"/>
              </a:spcAft>
              <a:tabLst>
                <a:tab pos="3830638" algn="l"/>
              </a:tabLst>
              <a:defRPr sz="3600" b="1">
                <a:solidFill>
                  <a:srgbClr val="FEFEFE"/>
                </a:solidFill>
                <a:latin typeface="Tw Cen MT" pitchFamily="34" charset="0"/>
              </a:defRPr>
            </a:lvl5pPr>
            <a:lvl6pPr marL="457200" algn="l" rtl="0" fontAlgn="base">
              <a:spcBef>
                <a:spcPct val="0"/>
              </a:spcBef>
              <a:spcAft>
                <a:spcPct val="0"/>
              </a:spcAft>
              <a:tabLst>
                <a:tab pos="3830638" algn="l"/>
              </a:tabLst>
              <a:defRPr sz="3600" b="1">
                <a:solidFill>
                  <a:srgbClr val="FEFEFE"/>
                </a:solidFill>
                <a:latin typeface="Tw Cen MT" pitchFamily="34" charset="0"/>
              </a:defRPr>
            </a:lvl6pPr>
            <a:lvl7pPr marL="914400" algn="l" rtl="0" fontAlgn="base">
              <a:spcBef>
                <a:spcPct val="0"/>
              </a:spcBef>
              <a:spcAft>
                <a:spcPct val="0"/>
              </a:spcAft>
              <a:tabLst>
                <a:tab pos="3830638" algn="l"/>
              </a:tabLst>
              <a:defRPr sz="3600" b="1">
                <a:solidFill>
                  <a:srgbClr val="FEFEFE"/>
                </a:solidFill>
                <a:latin typeface="Tw Cen MT" pitchFamily="34" charset="0"/>
              </a:defRPr>
            </a:lvl7pPr>
            <a:lvl8pPr marL="1371600" algn="l" rtl="0" fontAlgn="base">
              <a:spcBef>
                <a:spcPct val="0"/>
              </a:spcBef>
              <a:spcAft>
                <a:spcPct val="0"/>
              </a:spcAft>
              <a:tabLst>
                <a:tab pos="3830638" algn="l"/>
              </a:tabLst>
              <a:defRPr sz="3600" b="1">
                <a:solidFill>
                  <a:srgbClr val="FEFEFE"/>
                </a:solidFill>
                <a:latin typeface="Tw Cen MT" pitchFamily="34" charset="0"/>
              </a:defRPr>
            </a:lvl8pPr>
            <a:lvl9pPr marL="1828800" algn="l" rtl="0" fontAlgn="base">
              <a:spcBef>
                <a:spcPct val="0"/>
              </a:spcBef>
              <a:spcAft>
                <a:spcPct val="0"/>
              </a:spcAft>
              <a:tabLst>
                <a:tab pos="3830638" algn="l"/>
              </a:tabLst>
              <a:defRPr sz="3600" b="1">
                <a:solidFill>
                  <a:srgbClr val="FEFEFE"/>
                </a:solidFill>
                <a:latin typeface="Tw Cen MT" pitchFamily="34" charset="0"/>
              </a:defRPr>
            </a:lvl9pPr>
          </a:lstStyle>
          <a:p>
            <a:pPr algn="ctr" eaLnBrk="1" fontAlgn="auto" hangingPunct="1">
              <a:spcAft>
                <a:spcPts val="0"/>
              </a:spcAft>
              <a:defRPr/>
            </a:pPr>
            <a:r>
              <a:rPr lang="it-IT" dirty="0" smtClean="0">
                <a:solidFill>
                  <a:srgbClr val="FFFF00"/>
                </a:solidFill>
                <a:effectLst>
                  <a:outerShdw blurRad="38100" dist="38100" dir="2700000" algn="tl">
                    <a:srgbClr val="000000"/>
                  </a:outerShdw>
                </a:effectLst>
                <a:latin typeface="+mn-lt"/>
                <a:cs typeface="Times New Roman" pitchFamily="18" charset="0"/>
              </a:rPr>
              <a:t>Approccio cognitivista</a:t>
            </a:r>
            <a:endParaRPr lang="it-IT" dirty="0">
              <a:solidFill>
                <a:srgbClr val="FFFF00"/>
              </a:solidFill>
              <a:effectLst>
                <a:outerShdw blurRad="38100" dist="38100" dir="2700000" algn="tl">
                  <a:srgbClr val="000000"/>
                </a:outerShdw>
              </a:effectLst>
              <a:latin typeface="+mn-lt"/>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nvGraphicFramePr>
        <p:xfrm>
          <a:off x="251520" y="836712"/>
          <a:ext cx="8712968" cy="58069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2"/>
          <p:cNvSpPr txBox="1">
            <a:spLocks noRot="1" noChangeArrowheads="1"/>
          </p:cNvSpPr>
          <p:nvPr/>
        </p:nvSpPr>
        <p:spPr>
          <a:xfrm>
            <a:off x="539552" y="197768"/>
            <a:ext cx="8229600" cy="1143000"/>
          </a:xfrm>
          <a:prstGeom prst="rect">
            <a:avLst/>
          </a:prstGeom>
        </p:spPr>
        <p:txBody>
          <a:bodyPr/>
          <a:lstStyle>
            <a:lvl1pPr algn="l" rtl="0" eaLnBrk="0" fontAlgn="base" hangingPunct="0">
              <a:spcBef>
                <a:spcPct val="0"/>
              </a:spcBef>
              <a:spcAft>
                <a:spcPct val="0"/>
              </a:spcAft>
              <a:tabLst>
                <a:tab pos="3830638" algn="l"/>
              </a:tabLst>
              <a:defRPr sz="3600" b="1" kern="1200" spc="50">
                <a:ln w="13335" cmpd="sng">
                  <a:solidFill>
                    <a:schemeClr val="accent1">
                      <a:lumMod val="50000"/>
                    </a:schemeClr>
                  </a:solidFill>
                  <a:prstDash val="solid"/>
                </a:ln>
                <a:solidFill>
                  <a:srgbClr val="FEFEFE"/>
                </a:solidFill>
                <a:latin typeface="+mj-lt"/>
                <a:ea typeface="+mj-ea"/>
                <a:cs typeface="+mj-cs"/>
              </a:defRPr>
            </a:lvl1pPr>
            <a:lvl2pPr algn="l" rtl="0" eaLnBrk="0" fontAlgn="base" hangingPunct="0">
              <a:spcBef>
                <a:spcPct val="0"/>
              </a:spcBef>
              <a:spcAft>
                <a:spcPct val="0"/>
              </a:spcAft>
              <a:tabLst>
                <a:tab pos="3830638" algn="l"/>
              </a:tabLst>
              <a:defRPr sz="3600" b="1">
                <a:solidFill>
                  <a:srgbClr val="FEFEFE"/>
                </a:solidFill>
                <a:latin typeface="Tw Cen MT" pitchFamily="34" charset="0"/>
              </a:defRPr>
            </a:lvl2pPr>
            <a:lvl3pPr algn="l" rtl="0" eaLnBrk="0" fontAlgn="base" hangingPunct="0">
              <a:spcBef>
                <a:spcPct val="0"/>
              </a:spcBef>
              <a:spcAft>
                <a:spcPct val="0"/>
              </a:spcAft>
              <a:tabLst>
                <a:tab pos="3830638" algn="l"/>
              </a:tabLst>
              <a:defRPr sz="3600" b="1">
                <a:solidFill>
                  <a:srgbClr val="FEFEFE"/>
                </a:solidFill>
                <a:latin typeface="Tw Cen MT" pitchFamily="34" charset="0"/>
              </a:defRPr>
            </a:lvl3pPr>
            <a:lvl4pPr algn="l" rtl="0" eaLnBrk="0" fontAlgn="base" hangingPunct="0">
              <a:spcBef>
                <a:spcPct val="0"/>
              </a:spcBef>
              <a:spcAft>
                <a:spcPct val="0"/>
              </a:spcAft>
              <a:tabLst>
                <a:tab pos="3830638" algn="l"/>
              </a:tabLst>
              <a:defRPr sz="3600" b="1">
                <a:solidFill>
                  <a:srgbClr val="FEFEFE"/>
                </a:solidFill>
                <a:latin typeface="Tw Cen MT" pitchFamily="34" charset="0"/>
              </a:defRPr>
            </a:lvl4pPr>
            <a:lvl5pPr algn="l" rtl="0" eaLnBrk="0" fontAlgn="base" hangingPunct="0">
              <a:spcBef>
                <a:spcPct val="0"/>
              </a:spcBef>
              <a:spcAft>
                <a:spcPct val="0"/>
              </a:spcAft>
              <a:tabLst>
                <a:tab pos="3830638" algn="l"/>
              </a:tabLst>
              <a:defRPr sz="3600" b="1">
                <a:solidFill>
                  <a:srgbClr val="FEFEFE"/>
                </a:solidFill>
                <a:latin typeface="Tw Cen MT" pitchFamily="34" charset="0"/>
              </a:defRPr>
            </a:lvl5pPr>
            <a:lvl6pPr marL="457200" algn="l" rtl="0" fontAlgn="base">
              <a:spcBef>
                <a:spcPct val="0"/>
              </a:spcBef>
              <a:spcAft>
                <a:spcPct val="0"/>
              </a:spcAft>
              <a:tabLst>
                <a:tab pos="3830638" algn="l"/>
              </a:tabLst>
              <a:defRPr sz="3600" b="1">
                <a:solidFill>
                  <a:srgbClr val="FEFEFE"/>
                </a:solidFill>
                <a:latin typeface="Tw Cen MT" pitchFamily="34" charset="0"/>
              </a:defRPr>
            </a:lvl6pPr>
            <a:lvl7pPr marL="914400" algn="l" rtl="0" fontAlgn="base">
              <a:spcBef>
                <a:spcPct val="0"/>
              </a:spcBef>
              <a:spcAft>
                <a:spcPct val="0"/>
              </a:spcAft>
              <a:tabLst>
                <a:tab pos="3830638" algn="l"/>
              </a:tabLst>
              <a:defRPr sz="3600" b="1">
                <a:solidFill>
                  <a:srgbClr val="FEFEFE"/>
                </a:solidFill>
                <a:latin typeface="Tw Cen MT" pitchFamily="34" charset="0"/>
              </a:defRPr>
            </a:lvl7pPr>
            <a:lvl8pPr marL="1371600" algn="l" rtl="0" fontAlgn="base">
              <a:spcBef>
                <a:spcPct val="0"/>
              </a:spcBef>
              <a:spcAft>
                <a:spcPct val="0"/>
              </a:spcAft>
              <a:tabLst>
                <a:tab pos="3830638" algn="l"/>
              </a:tabLst>
              <a:defRPr sz="3600" b="1">
                <a:solidFill>
                  <a:srgbClr val="FEFEFE"/>
                </a:solidFill>
                <a:latin typeface="Tw Cen MT" pitchFamily="34" charset="0"/>
              </a:defRPr>
            </a:lvl8pPr>
            <a:lvl9pPr marL="1828800" algn="l" rtl="0" fontAlgn="base">
              <a:spcBef>
                <a:spcPct val="0"/>
              </a:spcBef>
              <a:spcAft>
                <a:spcPct val="0"/>
              </a:spcAft>
              <a:tabLst>
                <a:tab pos="3830638" algn="l"/>
              </a:tabLst>
              <a:defRPr sz="3600" b="1">
                <a:solidFill>
                  <a:srgbClr val="FEFEFE"/>
                </a:solidFill>
                <a:latin typeface="Tw Cen MT" pitchFamily="34" charset="0"/>
              </a:defRPr>
            </a:lvl9pPr>
          </a:lstStyle>
          <a:p>
            <a:pPr algn="ctr" eaLnBrk="1" fontAlgn="auto" hangingPunct="1">
              <a:spcAft>
                <a:spcPts val="0"/>
              </a:spcAft>
              <a:defRPr/>
            </a:pPr>
            <a:r>
              <a:rPr lang="it-IT" dirty="0" smtClean="0">
                <a:solidFill>
                  <a:srgbClr val="FFFF00"/>
                </a:solidFill>
                <a:effectLst>
                  <a:outerShdw blurRad="38100" dist="38100" dir="2700000" algn="tl">
                    <a:srgbClr val="000000"/>
                  </a:outerShdw>
                </a:effectLst>
                <a:latin typeface="+mn-lt"/>
                <a:cs typeface="Times New Roman" pitchFamily="18" charset="0"/>
              </a:rPr>
              <a:t>Approccio cognitivista</a:t>
            </a:r>
            <a:endParaRPr lang="it-IT" dirty="0">
              <a:solidFill>
                <a:srgbClr val="FFFF00"/>
              </a:solidFill>
              <a:effectLst>
                <a:outerShdw blurRad="38100" dist="38100" dir="2700000" algn="tl">
                  <a:srgbClr val="000000"/>
                </a:outerShdw>
              </a:effectLst>
              <a:latin typeface="+mn-lt"/>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metto 4 3"/>
          <p:cNvSpPr/>
          <p:nvPr/>
        </p:nvSpPr>
        <p:spPr>
          <a:xfrm>
            <a:off x="571472" y="1285860"/>
            <a:ext cx="8358246" cy="4786346"/>
          </a:xfrm>
          <a:prstGeom prst="cloudCallout">
            <a:avLst>
              <a:gd name="adj1" fmla="val -33873"/>
              <a:gd name="adj2" fmla="val 49378"/>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2" name="Titolo 1"/>
          <p:cNvSpPr>
            <a:spLocks noGrp="1"/>
          </p:cNvSpPr>
          <p:nvPr>
            <p:ph type="title"/>
          </p:nvPr>
        </p:nvSpPr>
        <p:spPr>
          <a:xfrm>
            <a:off x="914400" y="0"/>
            <a:ext cx="7315200" cy="1154097"/>
          </a:xfrm>
        </p:spPr>
        <p:txBody>
          <a:bodyPr>
            <a:normAutofit fontScale="90000"/>
          </a:bodyPr>
          <a:lstStyle/>
          <a:p>
            <a:pPr algn="ctr"/>
            <a:r>
              <a:rPr lang="it-IT" b="1" dirty="0" smtClean="0">
                <a:solidFill>
                  <a:srgbClr val="FFFF00"/>
                </a:solidFill>
                <a:effectLst>
                  <a:outerShdw blurRad="38100" dist="38100" dir="2700000" algn="tl">
                    <a:srgbClr val="000000">
                      <a:alpha val="43137"/>
                    </a:srgbClr>
                  </a:outerShdw>
                </a:effectLst>
              </a:rPr>
              <a:t>L’approccio degli stili cognitivi</a:t>
            </a:r>
            <a:endParaRPr lang="it-IT" b="1" dirty="0">
              <a:solidFill>
                <a:srgbClr val="FFFF00"/>
              </a:solidFill>
              <a:effectLst>
                <a:outerShdw blurRad="38100" dist="38100" dir="2700000" algn="tl">
                  <a:srgbClr val="000000">
                    <a:alpha val="43137"/>
                  </a:srgbClr>
                </a:outerShdw>
              </a:effectLst>
            </a:endParaRPr>
          </a:p>
        </p:txBody>
      </p:sp>
      <p:pic>
        <p:nvPicPr>
          <p:cNvPr id="465922" name="Picture 2" descr="https://eugenioberti.files.wordpress.com/2008/03/visuospaziale.gif"/>
          <p:cNvPicPr>
            <a:picLocks noChangeAspect="1" noChangeArrowheads="1"/>
          </p:cNvPicPr>
          <p:nvPr/>
        </p:nvPicPr>
        <p:blipFill>
          <a:blip r:embed="rId2" cstate="print"/>
          <a:srcRect b="11616"/>
          <a:stretch>
            <a:fillRect/>
          </a:stretch>
        </p:blipFill>
        <p:spPr bwMode="auto">
          <a:xfrm>
            <a:off x="2571736" y="3786190"/>
            <a:ext cx="3285309" cy="1714512"/>
          </a:xfrm>
          <a:prstGeom prst="rect">
            <a:avLst/>
          </a:prstGeom>
          <a:noFill/>
        </p:spPr>
      </p:pic>
      <p:pic>
        <p:nvPicPr>
          <p:cNvPr id="6" name="Picture 2" descr="http://3.bp.blogspot.com/-ECj1eyhhgcA/TV3SCnJ2ctI/AAAAAAAAABg/83SAunfLMHc/s1600/models.pn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786314" y="1714488"/>
            <a:ext cx="3409943" cy="2078708"/>
          </a:xfrm>
          <a:prstGeom prst="rect">
            <a:avLst/>
          </a:prstGeom>
          <a:noFill/>
          <a:ln w="9525">
            <a:noFill/>
            <a:miter lim="800000"/>
            <a:headEnd/>
            <a:tailEnd/>
          </a:ln>
        </p:spPr>
      </p:pic>
      <p:pic>
        <p:nvPicPr>
          <p:cNvPr id="465924" name="Picture 4" descr="http://www.creativitypost.com/images/uploads/activism/left-brain-right-brain-creativity-400x294.jpg"/>
          <p:cNvPicPr>
            <a:picLocks noChangeAspect="1" noChangeArrowheads="1"/>
          </p:cNvPicPr>
          <p:nvPr/>
        </p:nvPicPr>
        <p:blipFill>
          <a:blip r:embed="rId4" cstate="print"/>
          <a:srcRect/>
          <a:stretch>
            <a:fillRect/>
          </a:stretch>
        </p:blipFill>
        <p:spPr bwMode="auto">
          <a:xfrm>
            <a:off x="1857356" y="1928802"/>
            <a:ext cx="2524116" cy="18552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357158" y="1857364"/>
            <a:ext cx="8358246" cy="4247317"/>
          </a:xfrm>
          <a:prstGeom prst="rect">
            <a:avLst/>
          </a:prstGeom>
        </p:spPr>
        <p:txBody>
          <a:bodyPr wrap="square">
            <a:spAutoFit/>
          </a:bodyPr>
          <a:lstStyle/>
          <a:p>
            <a:pPr marL="895350" lvl="0" indent="-895350" algn="just">
              <a:buClr>
                <a:srgbClr val="FFFF00"/>
              </a:buClr>
              <a:buSzPct val="300000"/>
              <a:buFont typeface="Wingdings" pitchFamily="2" charset="2"/>
              <a:buChar char="ü"/>
            </a:pPr>
            <a:r>
              <a:rPr lang="it-IT" sz="2400" dirty="0" smtClean="0"/>
              <a:t>analizza le differenze in termini di regolarità nel funzionamento cognitivo, definendo il costrutto di “</a:t>
            </a:r>
            <a:r>
              <a:rPr lang="it-IT" sz="2400" i="1" dirty="0" smtClean="0"/>
              <a:t>stile cognitivo”;</a:t>
            </a:r>
          </a:p>
          <a:p>
            <a:pPr lvl="0" algn="just">
              <a:buClr>
                <a:srgbClr val="FFFF00"/>
              </a:buClr>
              <a:buSzPct val="300000"/>
              <a:buFont typeface="Wingdings" pitchFamily="2" charset="2"/>
              <a:buChar char="ü"/>
            </a:pPr>
            <a:endParaRPr lang="it-IT" sz="2400" i="1" dirty="0" smtClean="0"/>
          </a:p>
          <a:p>
            <a:pPr lvl="0" algn="just">
              <a:buClr>
                <a:srgbClr val="FFFF00"/>
              </a:buClr>
              <a:buSzPct val="300000"/>
              <a:buFont typeface="Wingdings" pitchFamily="2" charset="2"/>
              <a:buChar char="ü"/>
            </a:pPr>
            <a:endParaRPr lang="it-IT" sz="2400" i="1" dirty="0" smtClean="0"/>
          </a:p>
          <a:p>
            <a:pPr lvl="0" algn="just">
              <a:buClr>
                <a:srgbClr val="FFFF00"/>
              </a:buClr>
              <a:buSzPct val="300000"/>
              <a:buFont typeface="Wingdings" pitchFamily="2" charset="2"/>
              <a:buChar char="ü"/>
            </a:pPr>
            <a:endParaRPr lang="it-IT" i="1" dirty="0" smtClean="0"/>
          </a:p>
          <a:p>
            <a:pPr marL="895350" indent="-895350" algn="just">
              <a:buClr>
                <a:srgbClr val="FFFF00"/>
              </a:buClr>
              <a:buSzPct val="300000"/>
              <a:buFont typeface="Wingdings" pitchFamily="2" charset="2"/>
              <a:buChar char="ü"/>
            </a:pPr>
            <a:r>
              <a:rPr lang="it-IT" sz="2400" dirty="0" smtClean="0"/>
              <a:t>si riferisce alla scelta delle strategie cognitive utilizzate per risolvere un compito e vanno considerate come delle preferenze nell’uso delle proprie abilità (</a:t>
            </a:r>
            <a:r>
              <a:rPr lang="it-IT" sz="2400" dirty="0" err="1" smtClean="0"/>
              <a:t>Messick</a:t>
            </a:r>
            <a:r>
              <a:rPr lang="it-IT" sz="2400" dirty="0" smtClean="0"/>
              <a:t>,1984).</a:t>
            </a:r>
          </a:p>
          <a:p>
            <a:pPr lvl="0">
              <a:buClr>
                <a:srgbClr val="FFFF00"/>
              </a:buClr>
              <a:buSzPct val="300000"/>
              <a:buFont typeface="Wingdings" pitchFamily="2" charset="2"/>
              <a:buChar char=""/>
            </a:pPr>
            <a:endParaRPr lang="it-IT" i="1" dirty="0" smtClean="0"/>
          </a:p>
          <a:p>
            <a:pPr lvl="0">
              <a:buFontTx/>
              <a:buChar char="-"/>
            </a:pPr>
            <a:endParaRPr lang="it-IT" dirty="0"/>
          </a:p>
        </p:txBody>
      </p:sp>
      <p:sp>
        <p:nvSpPr>
          <p:cNvPr id="8" name="Rectangle 2"/>
          <p:cNvSpPr txBox="1">
            <a:spLocks noRot="1" noChangeArrowheads="1"/>
          </p:cNvSpPr>
          <p:nvPr/>
        </p:nvSpPr>
        <p:spPr>
          <a:xfrm>
            <a:off x="142844" y="500042"/>
            <a:ext cx="8229600" cy="785818"/>
          </a:xfrm>
          <a:prstGeom prst="rect">
            <a:avLst/>
          </a:prstGeom>
        </p:spPr>
        <p:txBody>
          <a:bodyPr/>
          <a:lstStyle>
            <a:lvl1pPr algn="l" rtl="0" eaLnBrk="0" fontAlgn="base" hangingPunct="0">
              <a:spcBef>
                <a:spcPct val="0"/>
              </a:spcBef>
              <a:spcAft>
                <a:spcPct val="0"/>
              </a:spcAft>
              <a:tabLst>
                <a:tab pos="3830638" algn="l"/>
              </a:tabLst>
              <a:defRPr sz="3600" b="1" kern="1200" spc="50">
                <a:ln w="13335" cmpd="sng">
                  <a:solidFill>
                    <a:schemeClr val="accent1">
                      <a:lumMod val="50000"/>
                    </a:schemeClr>
                  </a:solidFill>
                  <a:prstDash val="solid"/>
                </a:ln>
                <a:solidFill>
                  <a:srgbClr val="FEFEFE"/>
                </a:solidFill>
                <a:latin typeface="+mj-lt"/>
                <a:ea typeface="+mj-ea"/>
                <a:cs typeface="+mj-cs"/>
              </a:defRPr>
            </a:lvl1pPr>
            <a:lvl2pPr algn="l" rtl="0" eaLnBrk="0" fontAlgn="base" hangingPunct="0">
              <a:spcBef>
                <a:spcPct val="0"/>
              </a:spcBef>
              <a:spcAft>
                <a:spcPct val="0"/>
              </a:spcAft>
              <a:tabLst>
                <a:tab pos="3830638" algn="l"/>
              </a:tabLst>
              <a:defRPr sz="3600" b="1">
                <a:solidFill>
                  <a:srgbClr val="FEFEFE"/>
                </a:solidFill>
                <a:latin typeface="Tw Cen MT" pitchFamily="34" charset="0"/>
              </a:defRPr>
            </a:lvl2pPr>
            <a:lvl3pPr algn="l" rtl="0" eaLnBrk="0" fontAlgn="base" hangingPunct="0">
              <a:spcBef>
                <a:spcPct val="0"/>
              </a:spcBef>
              <a:spcAft>
                <a:spcPct val="0"/>
              </a:spcAft>
              <a:tabLst>
                <a:tab pos="3830638" algn="l"/>
              </a:tabLst>
              <a:defRPr sz="3600" b="1">
                <a:solidFill>
                  <a:srgbClr val="FEFEFE"/>
                </a:solidFill>
                <a:latin typeface="Tw Cen MT" pitchFamily="34" charset="0"/>
              </a:defRPr>
            </a:lvl3pPr>
            <a:lvl4pPr algn="l" rtl="0" eaLnBrk="0" fontAlgn="base" hangingPunct="0">
              <a:spcBef>
                <a:spcPct val="0"/>
              </a:spcBef>
              <a:spcAft>
                <a:spcPct val="0"/>
              </a:spcAft>
              <a:tabLst>
                <a:tab pos="3830638" algn="l"/>
              </a:tabLst>
              <a:defRPr sz="3600" b="1">
                <a:solidFill>
                  <a:srgbClr val="FEFEFE"/>
                </a:solidFill>
                <a:latin typeface="Tw Cen MT" pitchFamily="34" charset="0"/>
              </a:defRPr>
            </a:lvl4pPr>
            <a:lvl5pPr algn="l" rtl="0" eaLnBrk="0" fontAlgn="base" hangingPunct="0">
              <a:spcBef>
                <a:spcPct val="0"/>
              </a:spcBef>
              <a:spcAft>
                <a:spcPct val="0"/>
              </a:spcAft>
              <a:tabLst>
                <a:tab pos="3830638" algn="l"/>
              </a:tabLst>
              <a:defRPr sz="3600" b="1">
                <a:solidFill>
                  <a:srgbClr val="FEFEFE"/>
                </a:solidFill>
                <a:latin typeface="Tw Cen MT" pitchFamily="34" charset="0"/>
              </a:defRPr>
            </a:lvl5pPr>
            <a:lvl6pPr marL="457200" algn="l" rtl="0" fontAlgn="base">
              <a:spcBef>
                <a:spcPct val="0"/>
              </a:spcBef>
              <a:spcAft>
                <a:spcPct val="0"/>
              </a:spcAft>
              <a:tabLst>
                <a:tab pos="3830638" algn="l"/>
              </a:tabLst>
              <a:defRPr sz="3600" b="1">
                <a:solidFill>
                  <a:srgbClr val="FEFEFE"/>
                </a:solidFill>
                <a:latin typeface="Tw Cen MT" pitchFamily="34" charset="0"/>
              </a:defRPr>
            </a:lvl6pPr>
            <a:lvl7pPr marL="914400" algn="l" rtl="0" fontAlgn="base">
              <a:spcBef>
                <a:spcPct val="0"/>
              </a:spcBef>
              <a:spcAft>
                <a:spcPct val="0"/>
              </a:spcAft>
              <a:tabLst>
                <a:tab pos="3830638" algn="l"/>
              </a:tabLst>
              <a:defRPr sz="3600" b="1">
                <a:solidFill>
                  <a:srgbClr val="FEFEFE"/>
                </a:solidFill>
                <a:latin typeface="Tw Cen MT" pitchFamily="34" charset="0"/>
              </a:defRPr>
            </a:lvl7pPr>
            <a:lvl8pPr marL="1371600" algn="l" rtl="0" fontAlgn="base">
              <a:spcBef>
                <a:spcPct val="0"/>
              </a:spcBef>
              <a:spcAft>
                <a:spcPct val="0"/>
              </a:spcAft>
              <a:tabLst>
                <a:tab pos="3830638" algn="l"/>
              </a:tabLst>
              <a:defRPr sz="3600" b="1">
                <a:solidFill>
                  <a:srgbClr val="FEFEFE"/>
                </a:solidFill>
                <a:latin typeface="Tw Cen MT" pitchFamily="34" charset="0"/>
              </a:defRPr>
            </a:lvl8pPr>
            <a:lvl9pPr marL="1828800" algn="l" rtl="0" fontAlgn="base">
              <a:spcBef>
                <a:spcPct val="0"/>
              </a:spcBef>
              <a:spcAft>
                <a:spcPct val="0"/>
              </a:spcAft>
              <a:tabLst>
                <a:tab pos="3830638" algn="l"/>
              </a:tabLst>
              <a:defRPr sz="3600" b="1">
                <a:solidFill>
                  <a:srgbClr val="FEFEFE"/>
                </a:solidFill>
                <a:latin typeface="Tw Cen MT" pitchFamily="34" charset="0"/>
              </a:defRPr>
            </a:lvl9pPr>
          </a:lstStyle>
          <a:p>
            <a:pPr algn="ctr" eaLnBrk="1" fontAlgn="auto" hangingPunct="1">
              <a:spcAft>
                <a:spcPts val="0"/>
              </a:spcAft>
              <a:defRPr/>
            </a:pPr>
            <a:r>
              <a:rPr lang="it-IT" dirty="0" smtClean="0">
                <a:solidFill>
                  <a:srgbClr val="FFFF00"/>
                </a:solidFill>
                <a:effectLst>
                  <a:outerShdw blurRad="38100" dist="38100" dir="2700000" algn="tl">
                    <a:srgbClr val="000000"/>
                  </a:outerShdw>
                </a:effectLst>
                <a:latin typeface="+mn-lt"/>
                <a:cs typeface="Times New Roman" pitchFamily="18" charset="0"/>
              </a:rPr>
              <a:t>Approccio degli stili cognitivi</a:t>
            </a:r>
            <a:endParaRPr lang="it-IT" dirty="0">
              <a:solidFill>
                <a:srgbClr val="FFFF00"/>
              </a:solidFill>
              <a:effectLst>
                <a:outerShdw blurRad="38100" dist="38100" dir="2700000" algn="tl">
                  <a:srgbClr val="000000"/>
                </a:outerShdw>
              </a:effectLst>
              <a:latin typeface="+mn-lt"/>
              <a:cs typeface="Times New Roman" pitchFamily="18" charset="0"/>
            </a:endParaRP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357158" y="1648977"/>
            <a:ext cx="8358246" cy="4708981"/>
          </a:xfrm>
          <a:prstGeom prst="rect">
            <a:avLst/>
          </a:prstGeom>
        </p:spPr>
        <p:txBody>
          <a:bodyPr wrap="square">
            <a:spAutoFit/>
          </a:bodyPr>
          <a:lstStyle/>
          <a:p>
            <a:pPr marL="808038" lvl="0" indent="-808038" algn="just">
              <a:buClr>
                <a:srgbClr val="FFFF00"/>
              </a:buClr>
              <a:buSzPct val="300000"/>
              <a:buFont typeface="Wingdings" pitchFamily="2" charset="2"/>
              <a:buChar char="v"/>
            </a:pPr>
            <a:r>
              <a:rPr lang="it-IT" sz="2400" dirty="0" smtClean="0"/>
              <a:t>Suggerirebbe </a:t>
            </a:r>
            <a:r>
              <a:rPr lang="it-IT" sz="2400" b="1" dirty="0" smtClean="0"/>
              <a:t>caratteristiche cognitive globali </a:t>
            </a:r>
            <a:r>
              <a:rPr lang="it-IT" sz="2400" dirty="0" smtClean="0"/>
              <a:t>o diffuse che si manifestano non solo nel funzionamento cognitivo ma anche negli </a:t>
            </a:r>
            <a:r>
              <a:rPr lang="it-IT" sz="2400" b="1" dirty="0" smtClean="0"/>
              <a:t>atteggiamenti, nei modi di rapportarsi agli altri o di reagire a situazioni inconsuete</a:t>
            </a:r>
            <a:r>
              <a:rPr lang="it-IT" sz="2400" dirty="0" smtClean="0"/>
              <a:t>. </a:t>
            </a:r>
          </a:p>
          <a:p>
            <a:pPr marL="808038" lvl="0" indent="-808038" algn="just">
              <a:buClr>
                <a:srgbClr val="FFFF00"/>
              </a:buClr>
              <a:buSzPct val="300000"/>
            </a:pPr>
            <a:endParaRPr lang="it-IT" sz="2400" dirty="0" smtClean="0"/>
          </a:p>
          <a:p>
            <a:pPr marL="808038" lvl="0" indent="-808038" algn="just">
              <a:buClr>
                <a:srgbClr val="FFFF00"/>
              </a:buClr>
              <a:buSzPct val="300000"/>
            </a:pPr>
            <a:endParaRPr lang="it-IT" sz="2400" dirty="0" smtClean="0"/>
          </a:p>
          <a:p>
            <a:pPr lvl="0" algn="just">
              <a:buClr>
                <a:srgbClr val="FFFF00"/>
              </a:buClr>
              <a:buSzPct val="300000"/>
              <a:buFont typeface="Wingdings" pitchFamily="2" charset="2"/>
              <a:buChar char="v"/>
            </a:pPr>
            <a:endParaRPr lang="it-IT" sz="2400" dirty="0" smtClean="0"/>
          </a:p>
          <a:p>
            <a:pPr marL="808038" lvl="0" indent="-808038" algn="just">
              <a:buClr>
                <a:srgbClr val="FFFF00"/>
              </a:buClr>
              <a:buSzPct val="300000"/>
              <a:buFont typeface="Wingdings" pitchFamily="2" charset="2"/>
              <a:buChar char="v"/>
            </a:pPr>
            <a:r>
              <a:rPr lang="it-IT" sz="2400" dirty="0" smtClean="0"/>
              <a:t>Si rileva un determinato stile tutte le volte in cui si evidenzia una </a:t>
            </a:r>
            <a:r>
              <a:rPr lang="it-IT" sz="2400" b="1" dirty="0" smtClean="0"/>
              <a:t>tendenza nel tempo </a:t>
            </a:r>
            <a:r>
              <a:rPr lang="it-IT" sz="2400" dirty="0" smtClean="0"/>
              <a:t>ad utilizzare un particolare tipo di strategia.</a:t>
            </a:r>
          </a:p>
          <a:p>
            <a:pPr lvl="0">
              <a:buClr>
                <a:srgbClr val="FFFF00"/>
              </a:buClr>
              <a:buSzPct val="300000"/>
            </a:pPr>
            <a:endParaRPr lang="it-IT" i="1" dirty="0" smtClean="0"/>
          </a:p>
          <a:p>
            <a:pPr lvl="0">
              <a:buFontTx/>
              <a:buChar char="-"/>
            </a:pPr>
            <a:endParaRPr lang="it-IT" dirty="0"/>
          </a:p>
        </p:txBody>
      </p:sp>
      <p:sp>
        <p:nvSpPr>
          <p:cNvPr id="8" name="Rectangle 2"/>
          <p:cNvSpPr txBox="1">
            <a:spLocks noRot="1" noChangeArrowheads="1"/>
          </p:cNvSpPr>
          <p:nvPr/>
        </p:nvSpPr>
        <p:spPr>
          <a:xfrm>
            <a:off x="142844" y="500042"/>
            <a:ext cx="8229600" cy="785818"/>
          </a:xfrm>
          <a:prstGeom prst="rect">
            <a:avLst/>
          </a:prstGeom>
        </p:spPr>
        <p:txBody>
          <a:bodyPr/>
          <a:lstStyle>
            <a:lvl1pPr algn="l" rtl="0" eaLnBrk="0" fontAlgn="base" hangingPunct="0">
              <a:spcBef>
                <a:spcPct val="0"/>
              </a:spcBef>
              <a:spcAft>
                <a:spcPct val="0"/>
              </a:spcAft>
              <a:tabLst>
                <a:tab pos="3830638" algn="l"/>
              </a:tabLst>
              <a:defRPr sz="3600" b="1" kern="1200" spc="50">
                <a:ln w="13335" cmpd="sng">
                  <a:solidFill>
                    <a:schemeClr val="accent1">
                      <a:lumMod val="50000"/>
                    </a:schemeClr>
                  </a:solidFill>
                  <a:prstDash val="solid"/>
                </a:ln>
                <a:solidFill>
                  <a:srgbClr val="FEFEFE"/>
                </a:solidFill>
                <a:latin typeface="+mj-lt"/>
                <a:ea typeface="+mj-ea"/>
                <a:cs typeface="+mj-cs"/>
              </a:defRPr>
            </a:lvl1pPr>
            <a:lvl2pPr algn="l" rtl="0" eaLnBrk="0" fontAlgn="base" hangingPunct="0">
              <a:spcBef>
                <a:spcPct val="0"/>
              </a:spcBef>
              <a:spcAft>
                <a:spcPct val="0"/>
              </a:spcAft>
              <a:tabLst>
                <a:tab pos="3830638" algn="l"/>
              </a:tabLst>
              <a:defRPr sz="3600" b="1">
                <a:solidFill>
                  <a:srgbClr val="FEFEFE"/>
                </a:solidFill>
                <a:latin typeface="Tw Cen MT" pitchFamily="34" charset="0"/>
              </a:defRPr>
            </a:lvl2pPr>
            <a:lvl3pPr algn="l" rtl="0" eaLnBrk="0" fontAlgn="base" hangingPunct="0">
              <a:spcBef>
                <a:spcPct val="0"/>
              </a:spcBef>
              <a:spcAft>
                <a:spcPct val="0"/>
              </a:spcAft>
              <a:tabLst>
                <a:tab pos="3830638" algn="l"/>
              </a:tabLst>
              <a:defRPr sz="3600" b="1">
                <a:solidFill>
                  <a:srgbClr val="FEFEFE"/>
                </a:solidFill>
                <a:latin typeface="Tw Cen MT" pitchFamily="34" charset="0"/>
              </a:defRPr>
            </a:lvl3pPr>
            <a:lvl4pPr algn="l" rtl="0" eaLnBrk="0" fontAlgn="base" hangingPunct="0">
              <a:spcBef>
                <a:spcPct val="0"/>
              </a:spcBef>
              <a:spcAft>
                <a:spcPct val="0"/>
              </a:spcAft>
              <a:tabLst>
                <a:tab pos="3830638" algn="l"/>
              </a:tabLst>
              <a:defRPr sz="3600" b="1">
                <a:solidFill>
                  <a:srgbClr val="FEFEFE"/>
                </a:solidFill>
                <a:latin typeface="Tw Cen MT" pitchFamily="34" charset="0"/>
              </a:defRPr>
            </a:lvl4pPr>
            <a:lvl5pPr algn="l" rtl="0" eaLnBrk="0" fontAlgn="base" hangingPunct="0">
              <a:spcBef>
                <a:spcPct val="0"/>
              </a:spcBef>
              <a:spcAft>
                <a:spcPct val="0"/>
              </a:spcAft>
              <a:tabLst>
                <a:tab pos="3830638" algn="l"/>
              </a:tabLst>
              <a:defRPr sz="3600" b="1">
                <a:solidFill>
                  <a:srgbClr val="FEFEFE"/>
                </a:solidFill>
                <a:latin typeface="Tw Cen MT" pitchFamily="34" charset="0"/>
              </a:defRPr>
            </a:lvl5pPr>
            <a:lvl6pPr marL="457200" algn="l" rtl="0" fontAlgn="base">
              <a:spcBef>
                <a:spcPct val="0"/>
              </a:spcBef>
              <a:spcAft>
                <a:spcPct val="0"/>
              </a:spcAft>
              <a:tabLst>
                <a:tab pos="3830638" algn="l"/>
              </a:tabLst>
              <a:defRPr sz="3600" b="1">
                <a:solidFill>
                  <a:srgbClr val="FEFEFE"/>
                </a:solidFill>
                <a:latin typeface="Tw Cen MT" pitchFamily="34" charset="0"/>
              </a:defRPr>
            </a:lvl6pPr>
            <a:lvl7pPr marL="914400" algn="l" rtl="0" fontAlgn="base">
              <a:spcBef>
                <a:spcPct val="0"/>
              </a:spcBef>
              <a:spcAft>
                <a:spcPct val="0"/>
              </a:spcAft>
              <a:tabLst>
                <a:tab pos="3830638" algn="l"/>
              </a:tabLst>
              <a:defRPr sz="3600" b="1">
                <a:solidFill>
                  <a:srgbClr val="FEFEFE"/>
                </a:solidFill>
                <a:latin typeface="Tw Cen MT" pitchFamily="34" charset="0"/>
              </a:defRPr>
            </a:lvl7pPr>
            <a:lvl8pPr marL="1371600" algn="l" rtl="0" fontAlgn="base">
              <a:spcBef>
                <a:spcPct val="0"/>
              </a:spcBef>
              <a:spcAft>
                <a:spcPct val="0"/>
              </a:spcAft>
              <a:tabLst>
                <a:tab pos="3830638" algn="l"/>
              </a:tabLst>
              <a:defRPr sz="3600" b="1">
                <a:solidFill>
                  <a:srgbClr val="FEFEFE"/>
                </a:solidFill>
                <a:latin typeface="Tw Cen MT" pitchFamily="34" charset="0"/>
              </a:defRPr>
            </a:lvl8pPr>
            <a:lvl9pPr marL="1828800" algn="l" rtl="0" fontAlgn="base">
              <a:spcBef>
                <a:spcPct val="0"/>
              </a:spcBef>
              <a:spcAft>
                <a:spcPct val="0"/>
              </a:spcAft>
              <a:tabLst>
                <a:tab pos="3830638" algn="l"/>
              </a:tabLst>
              <a:defRPr sz="3600" b="1">
                <a:solidFill>
                  <a:srgbClr val="FEFEFE"/>
                </a:solidFill>
                <a:latin typeface="Tw Cen MT" pitchFamily="34" charset="0"/>
              </a:defRPr>
            </a:lvl9pPr>
          </a:lstStyle>
          <a:p>
            <a:pPr algn="ctr" eaLnBrk="1" fontAlgn="auto" hangingPunct="1">
              <a:spcAft>
                <a:spcPts val="0"/>
              </a:spcAft>
              <a:defRPr/>
            </a:pPr>
            <a:r>
              <a:rPr lang="it-IT" dirty="0" smtClean="0">
                <a:solidFill>
                  <a:srgbClr val="FFFF00"/>
                </a:solidFill>
                <a:effectLst>
                  <a:outerShdw blurRad="38100" dist="38100" dir="2700000" algn="tl">
                    <a:srgbClr val="000000"/>
                  </a:outerShdw>
                </a:effectLst>
                <a:latin typeface="+mn-lt"/>
                <a:cs typeface="Times New Roman" pitchFamily="18" charset="0"/>
              </a:rPr>
              <a:t>Il concetto di stile</a:t>
            </a:r>
            <a:endParaRPr lang="it-IT" dirty="0">
              <a:solidFill>
                <a:srgbClr val="FFFF00"/>
              </a:solidFill>
              <a:effectLst>
                <a:outerShdw blurRad="38100" dist="38100" dir="2700000" algn="tl">
                  <a:srgbClr val="000000"/>
                </a:outerShdw>
              </a:effectLst>
              <a:latin typeface="+mn-lt"/>
              <a:cs typeface="Times New Roman" pitchFamily="18" charset="0"/>
            </a:endParaRP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ravishly.com/sites/default/files/field/image/bipolar-disorder1.jpg"/>
          <p:cNvPicPr>
            <a:picLocks noChangeAspect="1" noChangeArrowheads="1"/>
          </p:cNvPicPr>
          <p:nvPr/>
        </p:nvPicPr>
        <p:blipFill>
          <a:blip r:embed="rId2" cstate="print"/>
          <a:srcRect/>
          <a:stretch>
            <a:fillRect/>
          </a:stretch>
        </p:blipFill>
        <p:spPr bwMode="auto">
          <a:xfrm>
            <a:off x="1500166" y="2857496"/>
            <a:ext cx="6215106" cy="2643206"/>
          </a:xfrm>
          <a:prstGeom prst="rect">
            <a:avLst/>
          </a:prstGeom>
          <a:noFill/>
        </p:spPr>
      </p:pic>
      <p:sp>
        <p:nvSpPr>
          <p:cNvPr id="4" name="Rettangolo 3"/>
          <p:cNvSpPr/>
          <p:nvPr/>
        </p:nvSpPr>
        <p:spPr>
          <a:xfrm>
            <a:off x="1500166" y="1285860"/>
            <a:ext cx="6215106" cy="1569660"/>
          </a:xfrm>
          <a:prstGeom prst="rect">
            <a:avLst/>
          </a:prstGeom>
        </p:spPr>
        <p:txBody>
          <a:bodyPr wrap="square">
            <a:spAutoFit/>
          </a:bodyPr>
          <a:lstStyle/>
          <a:p>
            <a:pPr lvl="0" algn="ctr"/>
            <a:r>
              <a:rPr lang="it-IT" sz="3200" b="1" dirty="0" smtClean="0">
                <a:solidFill>
                  <a:srgbClr val="FFFF00"/>
                </a:solidFill>
                <a:effectLst>
                  <a:outerShdw blurRad="38100" dist="38100" dir="2700000" algn="tl">
                    <a:srgbClr val="000000">
                      <a:alpha val="43137"/>
                    </a:srgbClr>
                  </a:outerShdw>
                </a:effectLst>
              </a:rPr>
              <a:t>Possiamo immaginare lo stile come modalità cognitive bipolari.</a:t>
            </a:r>
            <a:endParaRPr lang="it-IT" sz="3200" b="1" dirty="0">
              <a:solidFill>
                <a:srgbClr val="FFFF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323528" y="332656"/>
          <a:ext cx="8496944"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nvGraphicFramePr>
        <p:xfrm>
          <a:off x="611560" y="404664"/>
          <a:ext cx="7992888"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nvGraphicFramePr>
        <p:xfrm>
          <a:off x="611560" y="188640"/>
          <a:ext cx="7992888" cy="4176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http://3.bp.blogspot.com/-ECj1eyhhgcA/TV3SCnJ2ctI/AAAAAAAAABg/83SAunfLMHc/s1600/models.png"/>
          <p:cNvPicPr>
            <a:picLocks noChangeAspect="1" noChangeArrowheads="1"/>
          </p:cNvPicPr>
          <p:nvPr/>
        </p:nvPicPr>
        <p:blipFill>
          <a:blip r:embed="rId7" cstate="print"/>
          <a:srcRect/>
          <a:stretch>
            <a:fillRect/>
          </a:stretch>
        </p:blipFill>
        <p:spPr bwMode="auto">
          <a:xfrm>
            <a:off x="4716463" y="3997325"/>
            <a:ext cx="4265612" cy="2600325"/>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214282" y="214290"/>
            <a:ext cx="8072494" cy="785818"/>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Stile </a:t>
            </a:r>
            <a:r>
              <a:rPr kumimoji="0" lang="it-IT" sz="4000" b="1" i="0" u="none" strike="noStrike" kern="1200" cap="none" spc="0" normalizeH="0" baseline="0" noProof="0" dirty="0" err="1" smtClean="0">
                <a:ln>
                  <a:noFill/>
                </a:ln>
                <a:solidFill>
                  <a:srgbClr val="FFFF00"/>
                </a:solidFill>
                <a:effectLst>
                  <a:outerShdw blurRad="38100" dist="38100" dir="2700000" algn="tl">
                    <a:srgbClr val="000000">
                      <a:alpha val="43137"/>
                    </a:srgbClr>
                  </a:outerShdw>
                </a:effectLst>
                <a:uLnTx/>
                <a:uFillTx/>
                <a:latin typeface="+mj-lt"/>
                <a:ea typeface="+mj-ea"/>
                <a:cs typeface="+mj-cs"/>
              </a:rPr>
              <a:t>globale-analitico</a:t>
            </a:r>
            <a:endParaRPr kumimoji="0" lang="it-IT" sz="4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sp>
        <p:nvSpPr>
          <p:cNvPr id="13" name="CasellaDiTesto 12"/>
          <p:cNvSpPr txBox="1"/>
          <p:nvPr/>
        </p:nvSpPr>
        <p:spPr>
          <a:xfrm>
            <a:off x="357158" y="1071546"/>
            <a:ext cx="7858180" cy="492443"/>
          </a:xfrm>
          <a:prstGeom prst="rect">
            <a:avLst/>
          </a:prstGeom>
          <a:noFill/>
        </p:spPr>
        <p:txBody>
          <a:bodyPr wrap="square" rtlCol="0">
            <a:spAutoFit/>
          </a:bodyPr>
          <a:lstStyle/>
          <a:p>
            <a:pPr algn="ctr"/>
            <a:r>
              <a:rPr lang="it-IT" sz="2600" dirty="0" smtClean="0"/>
              <a:t>Quale tra le figure B e C è più simile al quadrato A?</a:t>
            </a:r>
            <a:endParaRPr lang="it-IT" sz="2600" dirty="0"/>
          </a:p>
        </p:txBody>
      </p:sp>
      <p:sp>
        <p:nvSpPr>
          <p:cNvPr id="14" name="Rettangolo 13"/>
          <p:cNvSpPr/>
          <p:nvPr/>
        </p:nvSpPr>
        <p:spPr>
          <a:xfrm>
            <a:off x="357158" y="1785926"/>
            <a:ext cx="8501122" cy="4500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5" name="Rettangolo 14"/>
          <p:cNvSpPr/>
          <p:nvPr/>
        </p:nvSpPr>
        <p:spPr>
          <a:xfrm>
            <a:off x="1000100" y="2500306"/>
            <a:ext cx="1928826" cy="1643074"/>
          </a:xfrm>
          <a:prstGeom prst="rect">
            <a:avLst/>
          </a:prstGeom>
          <a:solidFill>
            <a:schemeClr val="tx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p:cNvSpPr/>
          <p:nvPr/>
        </p:nvSpPr>
        <p:spPr>
          <a:xfrm>
            <a:off x="4143372" y="3714752"/>
            <a:ext cx="1928826" cy="1643074"/>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p:cNvSpPr/>
          <p:nvPr/>
        </p:nvSpPr>
        <p:spPr>
          <a:xfrm>
            <a:off x="7286644" y="2571744"/>
            <a:ext cx="1000132" cy="928694"/>
          </a:xfrm>
          <a:prstGeom prst="rect">
            <a:avLst/>
          </a:prstGeom>
          <a:solidFill>
            <a:schemeClr val="tx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asellaDiTesto 17"/>
          <p:cNvSpPr txBox="1"/>
          <p:nvPr/>
        </p:nvSpPr>
        <p:spPr>
          <a:xfrm>
            <a:off x="1714480" y="4500570"/>
            <a:ext cx="500066" cy="369332"/>
          </a:xfrm>
          <a:prstGeom prst="rect">
            <a:avLst/>
          </a:prstGeom>
          <a:noFill/>
        </p:spPr>
        <p:txBody>
          <a:bodyPr wrap="square" rtlCol="0">
            <a:spAutoFit/>
          </a:bodyPr>
          <a:lstStyle/>
          <a:p>
            <a:pPr algn="ctr"/>
            <a:r>
              <a:rPr lang="it-IT" b="1" dirty="0" smtClean="0">
                <a:solidFill>
                  <a:schemeClr val="bg1"/>
                </a:solidFill>
              </a:rPr>
              <a:t>A</a:t>
            </a:r>
            <a:endParaRPr lang="it-IT" b="1" dirty="0">
              <a:solidFill>
                <a:schemeClr val="bg1"/>
              </a:solidFill>
            </a:endParaRPr>
          </a:p>
        </p:txBody>
      </p:sp>
      <p:sp>
        <p:nvSpPr>
          <p:cNvPr id="19" name="CasellaDiTesto 18"/>
          <p:cNvSpPr txBox="1"/>
          <p:nvPr/>
        </p:nvSpPr>
        <p:spPr>
          <a:xfrm>
            <a:off x="4929190" y="5643578"/>
            <a:ext cx="500066" cy="369332"/>
          </a:xfrm>
          <a:prstGeom prst="rect">
            <a:avLst/>
          </a:prstGeom>
          <a:noFill/>
        </p:spPr>
        <p:txBody>
          <a:bodyPr wrap="square" rtlCol="0">
            <a:spAutoFit/>
          </a:bodyPr>
          <a:lstStyle/>
          <a:p>
            <a:pPr algn="ctr"/>
            <a:r>
              <a:rPr lang="it-IT" b="1" dirty="0" smtClean="0">
                <a:solidFill>
                  <a:schemeClr val="bg1"/>
                </a:solidFill>
              </a:rPr>
              <a:t>B</a:t>
            </a:r>
            <a:endParaRPr lang="it-IT" b="1" dirty="0">
              <a:solidFill>
                <a:schemeClr val="bg1"/>
              </a:solidFill>
            </a:endParaRPr>
          </a:p>
        </p:txBody>
      </p:sp>
      <p:sp>
        <p:nvSpPr>
          <p:cNvPr id="20" name="CasellaDiTesto 19"/>
          <p:cNvSpPr txBox="1"/>
          <p:nvPr/>
        </p:nvSpPr>
        <p:spPr>
          <a:xfrm>
            <a:off x="7572396" y="3714752"/>
            <a:ext cx="500066" cy="369332"/>
          </a:xfrm>
          <a:prstGeom prst="rect">
            <a:avLst/>
          </a:prstGeom>
          <a:noFill/>
        </p:spPr>
        <p:txBody>
          <a:bodyPr wrap="square" rtlCol="0">
            <a:spAutoFit/>
          </a:bodyPr>
          <a:lstStyle/>
          <a:p>
            <a:pPr algn="ctr"/>
            <a:r>
              <a:rPr lang="it-IT" b="1" dirty="0" smtClean="0">
                <a:solidFill>
                  <a:schemeClr val="bg1"/>
                </a:solidFill>
              </a:rPr>
              <a:t>C</a:t>
            </a:r>
            <a:endParaRPr lang="it-IT" b="1" dirty="0">
              <a:solidFill>
                <a:schemeClr val="bg1"/>
              </a:solidFill>
            </a:endParaRPr>
          </a:p>
        </p:txBody>
      </p:sp>
      <p:sp>
        <p:nvSpPr>
          <p:cNvPr id="11" name="CasellaDiTesto 10"/>
          <p:cNvSpPr txBox="1"/>
          <p:nvPr/>
        </p:nvSpPr>
        <p:spPr>
          <a:xfrm>
            <a:off x="428596" y="6500834"/>
            <a:ext cx="8429684" cy="369332"/>
          </a:xfrm>
          <a:prstGeom prst="rect">
            <a:avLst/>
          </a:prstGeom>
          <a:noFill/>
        </p:spPr>
        <p:txBody>
          <a:bodyPr wrap="square" rtlCol="0">
            <a:spAutoFit/>
          </a:bodyPr>
          <a:lstStyle/>
          <a:p>
            <a:r>
              <a:rPr lang="it-IT" dirty="0" err="1" smtClean="0"/>
              <a:t>Cadamuro</a:t>
            </a:r>
            <a:r>
              <a:rPr lang="it-IT" dirty="0" smtClean="0"/>
              <a:t>, A. (2004). </a:t>
            </a:r>
            <a:r>
              <a:rPr lang="it-IT" i="1" dirty="0" smtClean="0"/>
              <a:t>Stili cognitivi e stili di apprendimento</a:t>
            </a:r>
            <a:r>
              <a:rPr lang="it-IT" dirty="0" smtClean="0"/>
              <a:t>. Roma: </a:t>
            </a:r>
            <a:r>
              <a:rPr lang="it-IT" dirty="0" err="1" smtClean="0"/>
              <a:t>Carocci</a:t>
            </a:r>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214282" y="214290"/>
            <a:ext cx="8072494" cy="785818"/>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Stile </a:t>
            </a:r>
            <a:r>
              <a:rPr kumimoji="0" lang="it-IT" sz="4000" b="1" i="0" u="none" strike="noStrike" kern="1200" cap="none" spc="0" normalizeH="0" baseline="0" noProof="0" dirty="0" err="1" smtClean="0">
                <a:ln>
                  <a:noFill/>
                </a:ln>
                <a:solidFill>
                  <a:srgbClr val="FFFF00"/>
                </a:solidFill>
                <a:effectLst>
                  <a:outerShdw blurRad="38100" dist="38100" dir="2700000" algn="tl">
                    <a:srgbClr val="000000">
                      <a:alpha val="43137"/>
                    </a:srgbClr>
                  </a:outerShdw>
                </a:effectLst>
                <a:uLnTx/>
                <a:uFillTx/>
                <a:latin typeface="+mj-lt"/>
                <a:ea typeface="+mj-ea"/>
                <a:cs typeface="+mj-cs"/>
              </a:rPr>
              <a:t>globale-analitico</a:t>
            </a:r>
            <a:endParaRPr kumimoji="0" lang="it-IT" sz="4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sp>
        <p:nvSpPr>
          <p:cNvPr id="13" name="CasellaDiTesto 12"/>
          <p:cNvSpPr txBox="1"/>
          <p:nvPr/>
        </p:nvSpPr>
        <p:spPr>
          <a:xfrm>
            <a:off x="357158" y="1071546"/>
            <a:ext cx="7858180" cy="492443"/>
          </a:xfrm>
          <a:prstGeom prst="rect">
            <a:avLst/>
          </a:prstGeom>
          <a:noFill/>
        </p:spPr>
        <p:txBody>
          <a:bodyPr wrap="square" rtlCol="0">
            <a:spAutoFit/>
          </a:bodyPr>
          <a:lstStyle/>
          <a:p>
            <a:pPr algn="ctr"/>
            <a:r>
              <a:rPr lang="it-IT" sz="2600" dirty="0" smtClean="0"/>
              <a:t>Che cosa si vede al primo sguardo?</a:t>
            </a:r>
            <a:endParaRPr lang="it-IT" sz="2600" dirty="0"/>
          </a:p>
        </p:txBody>
      </p:sp>
      <p:pic>
        <p:nvPicPr>
          <p:cNvPr id="12" name="Picture 2"/>
          <p:cNvPicPr>
            <a:picLocks noChangeAspect="1" noChangeArrowheads="1"/>
          </p:cNvPicPr>
          <p:nvPr/>
        </p:nvPicPr>
        <p:blipFill>
          <a:blip r:embed="rId2" cstate="print"/>
          <a:srcRect/>
          <a:stretch>
            <a:fillRect/>
          </a:stretch>
        </p:blipFill>
        <p:spPr bwMode="auto">
          <a:xfrm>
            <a:off x="285720" y="1857364"/>
            <a:ext cx="8572560" cy="4500594"/>
          </a:xfrm>
          <a:prstGeom prst="rect">
            <a:avLst/>
          </a:prstGeom>
          <a:noFill/>
          <a:ln w="9525">
            <a:noFill/>
            <a:miter lim="800000"/>
            <a:headEnd/>
            <a:tailEnd/>
          </a:ln>
          <a:effectLst/>
        </p:spPr>
      </p:pic>
      <p:sp>
        <p:nvSpPr>
          <p:cNvPr id="5" name="CasellaDiTesto 4"/>
          <p:cNvSpPr txBox="1"/>
          <p:nvPr/>
        </p:nvSpPr>
        <p:spPr>
          <a:xfrm>
            <a:off x="428596" y="6500834"/>
            <a:ext cx="8429684" cy="369332"/>
          </a:xfrm>
          <a:prstGeom prst="rect">
            <a:avLst/>
          </a:prstGeom>
          <a:noFill/>
        </p:spPr>
        <p:txBody>
          <a:bodyPr wrap="square" rtlCol="0">
            <a:spAutoFit/>
          </a:bodyPr>
          <a:lstStyle/>
          <a:p>
            <a:r>
              <a:rPr lang="it-IT" dirty="0" err="1" smtClean="0"/>
              <a:t>Cadamuro</a:t>
            </a:r>
            <a:r>
              <a:rPr lang="it-IT" dirty="0" smtClean="0"/>
              <a:t>, A. (2004). </a:t>
            </a:r>
            <a:r>
              <a:rPr lang="it-IT" i="1" dirty="0" smtClean="0"/>
              <a:t>Stili cognitivi e stili di apprendimento</a:t>
            </a:r>
            <a:r>
              <a:rPr lang="it-IT" dirty="0" smtClean="0"/>
              <a:t>. Roma: </a:t>
            </a:r>
            <a:r>
              <a:rPr lang="it-IT" dirty="0" err="1" smtClean="0"/>
              <a:t>Carocci</a:t>
            </a:r>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214282" y="214290"/>
            <a:ext cx="8072494" cy="785818"/>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6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Stile </a:t>
            </a:r>
            <a:r>
              <a:rPr kumimoji="0" lang="it-IT" sz="3600" b="1" i="0" u="none" strike="noStrike" kern="1200" cap="none" spc="0" normalizeH="0" baseline="0" noProof="0" dirty="0" err="1" smtClean="0">
                <a:ln>
                  <a:noFill/>
                </a:ln>
                <a:solidFill>
                  <a:srgbClr val="FFFF00"/>
                </a:solidFill>
                <a:effectLst>
                  <a:outerShdw blurRad="38100" dist="38100" dir="2700000" algn="tl">
                    <a:srgbClr val="000000">
                      <a:alpha val="43137"/>
                    </a:srgbClr>
                  </a:outerShdw>
                </a:effectLst>
                <a:uLnTx/>
                <a:uFillTx/>
                <a:latin typeface="+mj-lt"/>
                <a:ea typeface="+mj-ea"/>
                <a:cs typeface="+mj-cs"/>
              </a:rPr>
              <a:t>globale-analitico</a:t>
            </a:r>
            <a:endParaRPr kumimoji="0" lang="it-IT" sz="36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sp>
        <p:nvSpPr>
          <p:cNvPr id="13" name="CasellaDiTesto 12"/>
          <p:cNvSpPr txBox="1"/>
          <p:nvPr/>
        </p:nvSpPr>
        <p:spPr>
          <a:xfrm>
            <a:off x="357158" y="928670"/>
            <a:ext cx="7858180" cy="892552"/>
          </a:xfrm>
          <a:prstGeom prst="rect">
            <a:avLst/>
          </a:prstGeom>
          <a:noFill/>
        </p:spPr>
        <p:txBody>
          <a:bodyPr wrap="square" rtlCol="0">
            <a:spAutoFit/>
          </a:bodyPr>
          <a:lstStyle/>
          <a:p>
            <a:pPr algn="ctr"/>
            <a:r>
              <a:rPr lang="it-IT" sz="2600" dirty="0" smtClean="0"/>
              <a:t>Tra le due vignette ci sono cinque differenze. Riuscite ad individuarle?</a:t>
            </a:r>
            <a:endParaRPr lang="it-IT" sz="2600" dirty="0"/>
          </a:p>
        </p:txBody>
      </p:sp>
      <p:pic>
        <p:nvPicPr>
          <p:cNvPr id="5" name="Immagine 4" descr="Nuovo documento 6_6.jpg"/>
          <p:cNvPicPr>
            <a:picLocks noChangeAspect="1"/>
          </p:cNvPicPr>
          <p:nvPr/>
        </p:nvPicPr>
        <p:blipFill>
          <a:blip r:embed="rId2" cstate="print"/>
          <a:stretch>
            <a:fillRect/>
          </a:stretch>
        </p:blipFill>
        <p:spPr>
          <a:xfrm>
            <a:off x="0" y="1857364"/>
            <a:ext cx="9144000" cy="4643446"/>
          </a:xfrm>
          <a:prstGeom prst="rect">
            <a:avLst/>
          </a:prstGeom>
        </p:spPr>
      </p:pic>
      <p:sp>
        <p:nvSpPr>
          <p:cNvPr id="6" name="CasellaDiTesto 5"/>
          <p:cNvSpPr txBox="1"/>
          <p:nvPr/>
        </p:nvSpPr>
        <p:spPr>
          <a:xfrm>
            <a:off x="428596" y="6500834"/>
            <a:ext cx="8429684" cy="369332"/>
          </a:xfrm>
          <a:prstGeom prst="rect">
            <a:avLst/>
          </a:prstGeom>
          <a:noFill/>
        </p:spPr>
        <p:txBody>
          <a:bodyPr wrap="square" rtlCol="0">
            <a:spAutoFit/>
          </a:bodyPr>
          <a:lstStyle/>
          <a:p>
            <a:r>
              <a:rPr lang="it-IT" dirty="0" err="1" smtClean="0"/>
              <a:t>Cadamuro</a:t>
            </a:r>
            <a:r>
              <a:rPr lang="it-IT" dirty="0" smtClean="0"/>
              <a:t>, A. (2004). </a:t>
            </a:r>
            <a:r>
              <a:rPr lang="it-IT" i="1" dirty="0" smtClean="0"/>
              <a:t>Stili cognitivi e stili di apprendimento</a:t>
            </a:r>
            <a:r>
              <a:rPr lang="it-IT" dirty="0" smtClean="0"/>
              <a:t>. Roma: </a:t>
            </a:r>
            <a:r>
              <a:rPr lang="it-IT" dirty="0" err="1" smtClean="0"/>
              <a:t>Carocci</a:t>
            </a: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nvGraphicFramePr>
        <p:xfrm>
          <a:off x="611560" y="877168"/>
          <a:ext cx="7992888" cy="5144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285720" y="357166"/>
            <a:ext cx="8072494" cy="785818"/>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Stile sistematico-intuitivo</a:t>
            </a:r>
            <a:endParaRPr kumimoji="0" lang="it-IT" sz="3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sp>
        <p:nvSpPr>
          <p:cNvPr id="7" name="Rettangolo 6"/>
          <p:cNvSpPr/>
          <p:nvPr/>
        </p:nvSpPr>
        <p:spPr>
          <a:xfrm>
            <a:off x="357158" y="1214422"/>
            <a:ext cx="8215370" cy="461665"/>
          </a:xfrm>
          <a:prstGeom prst="rect">
            <a:avLst/>
          </a:prstGeom>
        </p:spPr>
        <p:txBody>
          <a:bodyPr wrap="square">
            <a:spAutoFit/>
          </a:bodyPr>
          <a:lstStyle/>
          <a:p>
            <a:r>
              <a:rPr lang="it-IT" sz="2400" dirty="0" smtClean="0"/>
              <a:t>Provate ad indovinare cosa rappresentano questi simboli...</a:t>
            </a:r>
            <a:endParaRPr lang="it-IT" sz="2400" dirty="0"/>
          </a:p>
        </p:txBody>
      </p:sp>
      <p:pic>
        <p:nvPicPr>
          <p:cNvPr id="1026" name="Picture 2"/>
          <p:cNvPicPr>
            <a:picLocks noChangeAspect="1" noChangeArrowheads="1"/>
          </p:cNvPicPr>
          <p:nvPr/>
        </p:nvPicPr>
        <p:blipFill>
          <a:blip r:embed="rId2" cstate="print"/>
          <a:srcRect/>
          <a:stretch>
            <a:fillRect/>
          </a:stretch>
        </p:blipFill>
        <p:spPr bwMode="auto">
          <a:xfrm>
            <a:off x="500034" y="2143116"/>
            <a:ext cx="8215370" cy="4000528"/>
          </a:xfrm>
          <a:prstGeom prst="rect">
            <a:avLst/>
          </a:prstGeom>
          <a:noFill/>
          <a:ln w="9525">
            <a:noFill/>
            <a:miter lim="800000"/>
            <a:headEnd/>
            <a:tailEnd/>
          </a:ln>
          <a:effectLst/>
        </p:spPr>
      </p:pic>
      <p:sp>
        <p:nvSpPr>
          <p:cNvPr id="5" name="CasellaDiTesto 4"/>
          <p:cNvSpPr txBox="1"/>
          <p:nvPr/>
        </p:nvSpPr>
        <p:spPr>
          <a:xfrm>
            <a:off x="714316" y="6286520"/>
            <a:ext cx="8429684" cy="369332"/>
          </a:xfrm>
          <a:prstGeom prst="rect">
            <a:avLst/>
          </a:prstGeom>
          <a:noFill/>
        </p:spPr>
        <p:txBody>
          <a:bodyPr wrap="square" rtlCol="0">
            <a:spAutoFit/>
          </a:bodyPr>
          <a:lstStyle/>
          <a:p>
            <a:r>
              <a:rPr lang="it-IT" dirty="0" err="1" smtClean="0"/>
              <a:t>Cadamuro</a:t>
            </a:r>
            <a:r>
              <a:rPr lang="it-IT" dirty="0" smtClean="0"/>
              <a:t>, A. (2004). </a:t>
            </a:r>
            <a:r>
              <a:rPr lang="it-IT" i="1" dirty="0" smtClean="0"/>
              <a:t>Stili cognitivi e stili di apprendimento</a:t>
            </a:r>
            <a:r>
              <a:rPr lang="it-IT" dirty="0" smtClean="0"/>
              <a:t>. Roma: </a:t>
            </a:r>
            <a:r>
              <a:rPr lang="it-IT" dirty="0" err="1" smtClean="0"/>
              <a:t>Carocci</a:t>
            </a: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214282" y="214290"/>
            <a:ext cx="8072494" cy="785818"/>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Stile sistematico-intuitivo</a:t>
            </a:r>
            <a:endParaRPr kumimoji="0" lang="it-IT" sz="3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sp>
        <p:nvSpPr>
          <p:cNvPr id="5" name="Rettangolo 4"/>
          <p:cNvSpPr/>
          <p:nvPr/>
        </p:nvSpPr>
        <p:spPr>
          <a:xfrm>
            <a:off x="214282" y="1142984"/>
            <a:ext cx="8215370" cy="3139321"/>
          </a:xfrm>
          <a:prstGeom prst="rect">
            <a:avLst/>
          </a:prstGeom>
        </p:spPr>
        <p:txBody>
          <a:bodyPr wrap="square">
            <a:spAutoFit/>
          </a:bodyPr>
          <a:lstStyle/>
          <a:p>
            <a:pPr>
              <a:buFont typeface="Wingdings" pitchFamily="2" charset="2"/>
              <a:buChar char="Ø"/>
            </a:pPr>
            <a:r>
              <a:rPr lang="it-IT" sz="2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Il primo simbolo rappresenta “PACE” </a:t>
            </a:r>
          </a:p>
          <a:p>
            <a:endParaRPr lang="it-IT" sz="22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Font typeface="Wingdings" pitchFamily="2" charset="2"/>
              <a:buChar char="Ø"/>
            </a:pPr>
            <a:r>
              <a:rPr lang="it-IT" sz="2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Il secondo simbolo rappresenta “ONU” </a:t>
            </a:r>
          </a:p>
          <a:p>
            <a:endParaRPr lang="it-IT" sz="22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Font typeface="Wingdings" pitchFamily="2" charset="2"/>
              <a:buChar char="Ø"/>
            </a:pPr>
            <a:r>
              <a:rPr lang="it-IT" sz="2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Il terzo simbolo rappresenta “LANA VERGINE” </a:t>
            </a:r>
          </a:p>
          <a:p>
            <a:endParaRPr lang="it-IT" sz="22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Font typeface="Wingdings" pitchFamily="2" charset="2"/>
              <a:buChar char="Ø"/>
            </a:pPr>
            <a:r>
              <a:rPr lang="it-IT" sz="2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Il quarto simbolo rappresenta “TOYOTA” </a:t>
            </a:r>
          </a:p>
          <a:p>
            <a:endParaRPr lang="it-IT" sz="22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Font typeface="Wingdings" pitchFamily="2" charset="2"/>
              <a:buChar char="Ø"/>
            </a:pPr>
            <a:r>
              <a:rPr lang="it-IT" sz="2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Il quinto simbolo rappresenta “PERICOLO CADUTA MASSI</a:t>
            </a:r>
            <a:r>
              <a:rPr lang="it-IT"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it-IT"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ttangolo arrotondato 5"/>
          <p:cNvSpPr/>
          <p:nvPr/>
        </p:nvSpPr>
        <p:spPr>
          <a:xfrm>
            <a:off x="214282" y="4643446"/>
            <a:ext cx="8643998" cy="1714512"/>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Quanti ne avete indovinati? La capacità di identificare i simboli può essere un indice dello stile intuitivo.</a:t>
            </a:r>
            <a:endParaRPr lang="it-IT" sz="2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 name="CasellaDiTesto 6"/>
          <p:cNvSpPr txBox="1"/>
          <p:nvPr/>
        </p:nvSpPr>
        <p:spPr>
          <a:xfrm>
            <a:off x="428596" y="6429396"/>
            <a:ext cx="8429684" cy="369332"/>
          </a:xfrm>
          <a:prstGeom prst="rect">
            <a:avLst/>
          </a:prstGeom>
          <a:noFill/>
        </p:spPr>
        <p:txBody>
          <a:bodyPr wrap="square" rtlCol="0">
            <a:spAutoFit/>
          </a:bodyPr>
          <a:lstStyle/>
          <a:p>
            <a:r>
              <a:rPr lang="it-IT" dirty="0" err="1" smtClean="0"/>
              <a:t>Cadamuro</a:t>
            </a:r>
            <a:r>
              <a:rPr lang="it-IT" dirty="0" smtClean="0"/>
              <a:t>, A. (2004). </a:t>
            </a:r>
            <a:r>
              <a:rPr lang="it-IT" i="1" dirty="0" smtClean="0"/>
              <a:t>Stili cognitivi e stili di apprendimento</a:t>
            </a:r>
            <a:r>
              <a:rPr lang="it-IT" dirty="0" smtClean="0"/>
              <a:t>. Roma: </a:t>
            </a:r>
            <a:r>
              <a:rPr lang="it-IT" dirty="0" err="1" smtClean="0"/>
              <a:t>Carocci</a:t>
            </a:r>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nvGraphicFramePr>
        <p:xfrm>
          <a:off x="611560" y="764704"/>
          <a:ext cx="7992888" cy="5144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214282" y="357166"/>
            <a:ext cx="8072494" cy="785818"/>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Stile visuale-verbale</a:t>
            </a:r>
            <a:endParaRPr kumimoji="0" lang="it-IT" sz="4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sp>
        <p:nvSpPr>
          <p:cNvPr id="7" name="Freccia a destra 6"/>
          <p:cNvSpPr/>
          <p:nvPr/>
        </p:nvSpPr>
        <p:spPr>
          <a:xfrm>
            <a:off x="285720" y="1571612"/>
            <a:ext cx="8572560" cy="3786214"/>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Osservate la prossima slide per un minuto, poi segnate su un foglio ciò che ricordate senza </a:t>
            </a:r>
            <a:r>
              <a:rPr lang="it-IT"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guardarle…</a:t>
            </a:r>
            <a:endParaRPr lang="it-IT"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214282" y="357166"/>
            <a:ext cx="8072494" cy="785818"/>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Stile visuale-verbale</a:t>
            </a:r>
            <a:endParaRPr kumimoji="0" lang="it-IT" sz="3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pic>
        <p:nvPicPr>
          <p:cNvPr id="5" name="Picture 2"/>
          <p:cNvPicPr>
            <a:picLocks noChangeAspect="1" noChangeArrowheads="1"/>
          </p:cNvPicPr>
          <p:nvPr/>
        </p:nvPicPr>
        <p:blipFill>
          <a:blip r:embed="rId2" cstate="print"/>
          <a:srcRect/>
          <a:stretch>
            <a:fillRect/>
          </a:stretch>
        </p:blipFill>
        <p:spPr bwMode="auto">
          <a:xfrm>
            <a:off x="714348" y="1214422"/>
            <a:ext cx="7286676" cy="5143536"/>
          </a:xfrm>
          <a:prstGeom prst="rect">
            <a:avLst/>
          </a:prstGeom>
          <a:noFill/>
          <a:ln w="9525">
            <a:noFill/>
            <a:miter lim="800000"/>
            <a:headEnd/>
            <a:tailEnd/>
          </a:ln>
          <a:effectLst/>
        </p:spPr>
      </p:pic>
      <p:sp>
        <p:nvSpPr>
          <p:cNvPr id="4" name="CasellaDiTesto 3"/>
          <p:cNvSpPr txBox="1"/>
          <p:nvPr/>
        </p:nvSpPr>
        <p:spPr>
          <a:xfrm>
            <a:off x="428596" y="6500834"/>
            <a:ext cx="8429684" cy="369332"/>
          </a:xfrm>
          <a:prstGeom prst="rect">
            <a:avLst/>
          </a:prstGeom>
          <a:noFill/>
        </p:spPr>
        <p:txBody>
          <a:bodyPr wrap="square" rtlCol="0">
            <a:spAutoFit/>
          </a:bodyPr>
          <a:lstStyle/>
          <a:p>
            <a:r>
              <a:rPr lang="it-IT" dirty="0" err="1" smtClean="0"/>
              <a:t>Cadamuro</a:t>
            </a:r>
            <a:r>
              <a:rPr lang="it-IT" dirty="0" smtClean="0"/>
              <a:t>, A. (2004). </a:t>
            </a:r>
            <a:r>
              <a:rPr lang="it-IT" i="1" dirty="0" smtClean="0"/>
              <a:t>Stili cognitivi e stili di apprendimento</a:t>
            </a:r>
            <a:r>
              <a:rPr lang="it-IT" dirty="0" smtClean="0"/>
              <a:t>. Roma: </a:t>
            </a:r>
            <a:r>
              <a:rPr lang="it-IT" dirty="0" err="1" smtClean="0"/>
              <a:t>Carocci</a:t>
            </a:r>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214282" y="357166"/>
            <a:ext cx="8072494" cy="785818"/>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Stile visuale-verbale</a:t>
            </a:r>
            <a:endParaRPr kumimoji="0" lang="it-IT" sz="4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sp>
        <p:nvSpPr>
          <p:cNvPr id="4" name="Rettangolo arrotondato 3"/>
          <p:cNvSpPr/>
          <p:nvPr/>
        </p:nvSpPr>
        <p:spPr>
          <a:xfrm>
            <a:off x="500034" y="1714488"/>
            <a:ext cx="8215370" cy="3929090"/>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Se avete ricordato più parole, allora forse siete “</a:t>
            </a:r>
            <a:r>
              <a:rPr lang="it-IT"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verbalizzatori</a:t>
            </a:r>
            <a:r>
              <a:rPr lang="it-I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ovvero tendete a memorizzare meglio le parole. </a:t>
            </a:r>
          </a:p>
          <a:p>
            <a:pPr algn="ctr"/>
            <a:r>
              <a:rPr lang="it-I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Se avete ricordato più immagini, forse siete “visualizzatori”, ovvero tendete a memorizzare meglio le immagini</a:t>
            </a:r>
            <a:r>
              <a:rPr lang="it-IT"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it-IT"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nvGraphicFramePr>
        <p:xfrm>
          <a:off x="971600" y="1124744"/>
          <a:ext cx="7452320" cy="4784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214282" y="214290"/>
            <a:ext cx="8072494" cy="785818"/>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2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Stile </a:t>
            </a:r>
            <a:r>
              <a:rPr kumimoji="0" lang="it-IT" sz="3200" b="1" i="0" u="none" strike="noStrike" kern="1200" cap="none" spc="0" normalizeH="0" baseline="0" noProof="0" dirty="0" err="1" smtClean="0">
                <a:ln>
                  <a:noFill/>
                </a:ln>
                <a:solidFill>
                  <a:srgbClr val="FFFF00"/>
                </a:solidFill>
                <a:effectLst>
                  <a:outerShdw blurRad="38100" dist="38100" dir="2700000" algn="tl">
                    <a:srgbClr val="000000">
                      <a:alpha val="43137"/>
                    </a:srgbClr>
                  </a:outerShdw>
                </a:effectLst>
                <a:uLnTx/>
                <a:uFillTx/>
                <a:latin typeface="+mj-lt"/>
                <a:ea typeface="+mj-ea"/>
                <a:cs typeface="+mj-cs"/>
              </a:rPr>
              <a:t>impulsivo-riflessivo</a:t>
            </a:r>
            <a:endParaRPr kumimoji="0" lang="it-IT"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sp>
        <p:nvSpPr>
          <p:cNvPr id="13" name="CasellaDiTesto 12"/>
          <p:cNvSpPr txBox="1"/>
          <p:nvPr/>
        </p:nvSpPr>
        <p:spPr>
          <a:xfrm>
            <a:off x="500034" y="1071546"/>
            <a:ext cx="7858180" cy="830997"/>
          </a:xfrm>
          <a:prstGeom prst="rect">
            <a:avLst/>
          </a:prstGeom>
          <a:noFill/>
        </p:spPr>
        <p:txBody>
          <a:bodyPr wrap="square" rtlCol="0">
            <a:spAutoFit/>
          </a:bodyPr>
          <a:lstStyle/>
          <a:p>
            <a:pPr algn="ctr"/>
            <a:r>
              <a:rPr lang="it-IT" sz="2400" dirty="0" smtClean="0"/>
              <a:t>Esempi tratti dal </a:t>
            </a:r>
            <a:r>
              <a:rPr lang="it-IT" sz="2400" i="1" dirty="0" err="1" smtClean="0"/>
              <a:t>Matching</a:t>
            </a:r>
            <a:r>
              <a:rPr lang="it-IT" sz="2400" i="1" dirty="0" smtClean="0"/>
              <a:t> </a:t>
            </a:r>
            <a:r>
              <a:rPr lang="it-IT" sz="2400" i="1" dirty="0" err="1" smtClean="0"/>
              <a:t>Familiar</a:t>
            </a:r>
            <a:r>
              <a:rPr lang="it-IT" sz="2400" i="1" dirty="0" smtClean="0"/>
              <a:t> Figure Test</a:t>
            </a:r>
            <a:r>
              <a:rPr lang="it-IT" sz="2400" dirty="0" smtClean="0"/>
              <a:t>: qual è l’esatta copia della figura target?</a:t>
            </a:r>
            <a:endParaRPr lang="it-IT" sz="2400" dirty="0"/>
          </a:p>
        </p:txBody>
      </p:sp>
      <p:pic>
        <p:nvPicPr>
          <p:cNvPr id="1026" name="Picture 2" descr="http://cobocards.s3.amazonaws.com/card/480_300/9/9vml80213.jpg"/>
          <p:cNvPicPr>
            <a:picLocks noChangeAspect="1" noChangeArrowheads="1"/>
          </p:cNvPicPr>
          <p:nvPr/>
        </p:nvPicPr>
        <p:blipFill>
          <a:blip r:embed="rId2" cstate="print"/>
          <a:srcRect/>
          <a:stretch>
            <a:fillRect/>
          </a:stretch>
        </p:blipFill>
        <p:spPr bwMode="auto">
          <a:xfrm>
            <a:off x="1857356" y="2500306"/>
            <a:ext cx="5500726" cy="3571900"/>
          </a:xfrm>
          <a:prstGeom prst="rect">
            <a:avLst/>
          </a:prstGeom>
          <a:noFill/>
        </p:spPr>
      </p:pic>
      <p:sp>
        <p:nvSpPr>
          <p:cNvPr id="5" name="CasellaDiTesto 4"/>
          <p:cNvSpPr txBox="1"/>
          <p:nvPr/>
        </p:nvSpPr>
        <p:spPr>
          <a:xfrm>
            <a:off x="428596" y="6500834"/>
            <a:ext cx="8429684" cy="369332"/>
          </a:xfrm>
          <a:prstGeom prst="rect">
            <a:avLst/>
          </a:prstGeom>
          <a:noFill/>
        </p:spPr>
        <p:txBody>
          <a:bodyPr wrap="square" rtlCol="0">
            <a:spAutoFit/>
          </a:bodyPr>
          <a:lstStyle/>
          <a:p>
            <a:r>
              <a:rPr lang="it-IT" dirty="0" err="1" smtClean="0"/>
              <a:t>Cadamuro</a:t>
            </a:r>
            <a:r>
              <a:rPr lang="it-IT" dirty="0" smtClean="0"/>
              <a:t>, A. (2004). </a:t>
            </a:r>
            <a:r>
              <a:rPr lang="it-IT" i="1" dirty="0" smtClean="0"/>
              <a:t>Stili cognitivi e stili di apprendimento</a:t>
            </a:r>
            <a:r>
              <a:rPr lang="it-IT" dirty="0" smtClean="0"/>
              <a:t>. Roma: </a:t>
            </a:r>
            <a:r>
              <a:rPr lang="it-IT" dirty="0" err="1" smtClean="0"/>
              <a:t>Carocci</a:t>
            </a:r>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899592" y="980728"/>
          <a:ext cx="7236296"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467544" y="764704"/>
          <a:ext cx="81724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214282" y="0"/>
            <a:ext cx="8072494" cy="785818"/>
          </a:xfrm>
          <a:prstGeom prst="rect">
            <a:avLst/>
          </a:prstGeom>
        </p:spPr>
        <p:txBody>
          <a:bodyPr>
            <a:normAutofit fontScale="5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it-IT" sz="4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7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Stile </a:t>
            </a:r>
            <a:r>
              <a:rPr lang="it-IT" sz="5700" b="1" dirty="0" smtClean="0">
                <a:solidFill>
                  <a:srgbClr val="FFFF00"/>
                </a:solidFill>
                <a:effectLst>
                  <a:outerShdw blurRad="38100" dist="38100" dir="2700000" algn="tl">
                    <a:srgbClr val="000000">
                      <a:alpha val="43137"/>
                    </a:srgbClr>
                  </a:outerShdw>
                </a:effectLst>
                <a:latin typeface="+mj-lt"/>
                <a:ea typeface="+mj-ea"/>
                <a:cs typeface="+mj-cs"/>
              </a:rPr>
              <a:t>dipendente-indipendente dal campo</a:t>
            </a:r>
            <a:endParaRPr kumimoji="0" lang="it-IT" sz="57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sp>
        <p:nvSpPr>
          <p:cNvPr id="3" name="CasellaDiTesto 2"/>
          <p:cNvSpPr txBox="1"/>
          <p:nvPr/>
        </p:nvSpPr>
        <p:spPr>
          <a:xfrm>
            <a:off x="500034" y="1071546"/>
            <a:ext cx="7858180" cy="461665"/>
          </a:xfrm>
          <a:prstGeom prst="rect">
            <a:avLst/>
          </a:prstGeom>
          <a:noFill/>
        </p:spPr>
        <p:txBody>
          <a:bodyPr wrap="square" rtlCol="0">
            <a:spAutoFit/>
          </a:bodyPr>
          <a:lstStyle/>
          <a:p>
            <a:pPr algn="ctr"/>
            <a:r>
              <a:rPr lang="it-IT" sz="2400" dirty="0" smtClean="0"/>
              <a:t>Esempio tratto dal </a:t>
            </a:r>
            <a:r>
              <a:rPr lang="it-IT" sz="2400" i="1" dirty="0" smtClean="0"/>
              <a:t>Color Word Test </a:t>
            </a:r>
            <a:endParaRPr lang="it-IT" sz="2400" dirty="0"/>
          </a:p>
        </p:txBody>
      </p:sp>
      <p:pic>
        <p:nvPicPr>
          <p:cNvPr id="4" name="Picture 2"/>
          <p:cNvPicPr>
            <a:picLocks noChangeAspect="1" noChangeArrowheads="1"/>
          </p:cNvPicPr>
          <p:nvPr/>
        </p:nvPicPr>
        <p:blipFill>
          <a:blip r:embed="rId2" cstate="print"/>
          <a:srcRect/>
          <a:stretch>
            <a:fillRect/>
          </a:stretch>
        </p:blipFill>
        <p:spPr bwMode="auto">
          <a:xfrm>
            <a:off x="1214414" y="2071678"/>
            <a:ext cx="6829425" cy="4429156"/>
          </a:xfrm>
          <a:prstGeom prst="rect">
            <a:avLst/>
          </a:prstGeom>
          <a:noFill/>
          <a:ln w="9525">
            <a:noFill/>
            <a:miter lim="800000"/>
            <a:headEnd/>
            <a:tailEnd/>
          </a:ln>
          <a:effectLst/>
        </p:spPr>
      </p:pic>
      <p:sp>
        <p:nvSpPr>
          <p:cNvPr id="5" name="CasellaDiTesto 4"/>
          <p:cNvSpPr txBox="1"/>
          <p:nvPr/>
        </p:nvSpPr>
        <p:spPr>
          <a:xfrm>
            <a:off x="428596" y="6500834"/>
            <a:ext cx="8429684" cy="369332"/>
          </a:xfrm>
          <a:prstGeom prst="rect">
            <a:avLst/>
          </a:prstGeom>
          <a:noFill/>
        </p:spPr>
        <p:txBody>
          <a:bodyPr wrap="square" rtlCol="0">
            <a:spAutoFit/>
          </a:bodyPr>
          <a:lstStyle/>
          <a:p>
            <a:r>
              <a:rPr lang="it-IT" dirty="0" err="1" smtClean="0"/>
              <a:t>Cadamuro</a:t>
            </a:r>
            <a:r>
              <a:rPr lang="it-IT" dirty="0" smtClean="0"/>
              <a:t>, A. (2004). </a:t>
            </a:r>
            <a:r>
              <a:rPr lang="it-IT" i="1" dirty="0" smtClean="0"/>
              <a:t>Stili cognitivi e stili di apprendimento</a:t>
            </a:r>
            <a:r>
              <a:rPr lang="it-IT" dirty="0" smtClean="0"/>
              <a:t>. Roma: </a:t>
            </a:r>
            <a:r>
              <a:rPr lang="it-IT" dirty="0" err="1" smtClean="0"/>
              <a:t>Carocci</a:t>
            </a:r>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214282" y="0"/>
            <a:ext cx="8072494" cy="785818"/>
          </a:xfrm>
          <a:prstGeom prst="rect">
            <a:avLst/>
          </a:prstGeom>
        </p:spPr>
        <p:txBody>
          <a:bodyPr>
            <a:normAutofit fontScale="5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it-IT" sz="4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7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Stile </a:t>
            </a:r>
            <a:r>
              <a:rPr lang="it-IT" sz="5700" b="1" dirty="0" smtClean="0">
                <a:solidFill>
                  <a:srgbClr val="FFFF00"/>
                </a:solidFill>
                <a:effectLst>
                  <a:outerShdw blurRad="38100" dist="38100" dir="2700000" algn="tl">
                    <a:srgbClr val="000000">
                      <a:alpha val="43137"/>
                    </a:srgbClr>
                  </a:outerShdw>
                </a:effectLst>
                <a:latin typeface="+mj-lt"/>
                <a:ea typeface="+mj-ea"/>
                <a:cs typeface="+mj-cs"/>
              </a:rPr>
              <a:t>dipendente-indipendente dal campo</a:t>
            </a:r>
            <a:endParaRPr kumimoji="0" lang="it-IT" sz="57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sp>
        <p:nvSpPr>
          <p:cNvPr id="3" name="CasellaDiTesto 2"/>
          <p:cNvSpPr txBox="1"/>
          <p:nvPr/>
        </p:nvSpPr>
        <p:spPr>
          <a:xfrm>
            <a:off x="428596" y="1071546"/>
            <a:ext cx="7858180" cy="461665"/>
          </a:xfrm>
          <a:prstGeom prst="rect">
            <a:avLst/>
          </a:prstGeom>
          <a:noFill/>
        </p:spPr>
        <p:txBody>
          <a:bodyPr wrap="square" rtlCol="0">
            <a:spAutoFit/>
          </a:bodyPr>
          <a:lstStyle/>
          <a:p>
            <a:pPr algn="ctr"/>
            <a:r>
              <a:rPr lang="it-IT" sz="2400" dirty="0" smtClean="0"/>
              <a:t>Trovate i nove volti nascosti nell’immagine</a:t>
            </a:r>
            <a:endParaRPr lang="it-IT" sz="2400" dirty="0"/>
          </a:p>
        </p:txBody>
      </p:sp>
      <p:pic>
        <p:nvPicPr>
          <p:cNvPr id="5" name="Picture 2" descr="https://encrypted-tbn2.gstatic.com/images?q=tbn:ANd9GcStXojD2NXMiSpetKCkzoaLaSIX62Wk4vX7cP8wF9Oq70Agg7oL"/>
          <p:cNvPicPr>
            <a:picLocks noChangeAspect="1" noChangeArrowheads="1"/>
          </p:cNvPicPr>
          <p:nvPr/>
        </p:nvPicPr>
        <p:blipFill>
          <a:blip r:embed="rId2" cstate="print"/>
          <a:srcRect/>
          <a:stretch>
            <a:fillRect/>
          </a:stretch>
        </p:blipFill>
        <p:spPr bwMode="auto">
          <a:xfrm>
            <a:off x="1928794" y="1643050"/>
            <a:ext cx="5072098" cy="4500594"/>
          </a:xfrm>
          <a:prstGeom prst="rect">
            <a:avLst/>
          </a:prstGeom>
          <a:noFill/>
        </p:spPr>
      </p:pic>
      <p:sp>
        <p:nvSpPr>
          <p:cNvPr id="6" name="CasellaDiTesto 5"/>
          <p:cNvSpPr txBox="1"/>
          <p:nvPr/>
        </p:nvSpPr>
        <p:spPr>
          <a:xfrm>
            <a:off x="428596" y="6500834"/>
            <a:ext cx="8429684" cy="369332"/>
          </a:xfrm>
          <a:prstGeom prst="rect">
            <a:avLst/>
          </a:prstGeom>
          <a:noFill/>
        </p:spPr>
        <p:txBody>
          <a:bodyPr wrap="square" rtlCol="0">
            <a:spAutoFit/>
          </a:bodyPr>
          <a:lstStyle/>
          <a:p>
            <a:r>
              <a:rPr lang="it-IT" dirty="0" err="1" smtClean="0"/>
              <a:t>Cadamuro</a:t>
            </a:r>
            <a:r>
              <a:rPr lang="it-IT" dirty="0" smtClean="0"/>
              <a:t>, A. (2004). </a:t>
            </a:r>
            <a:r>
              <a:rPr lang="it-IT" i="1" dirty="0" smtClean="0"/>
              <a:t>Stili cognitivi e stili di apprendimento</a:t>
            </a:r>
            <a:r>
              <a:rPr lang="it-IT" dirty="0" smtClean="0"/>
              <a:t>. Roma: </a:t>
            </a:r>
            <a:r>
              <a:rPr lang="it-IT" dirty="0" err="1" smtClean="0"/>
              <a:t>Carocci</a:t>
            </a:r>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251520" y="216024"/>
          <a:ext cx="8712968" cy="6381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214282" y="0"/>
            <a:ext cx="8072494" cy="785818"/>
          </a:xfrm>
          <a:prstGeom prst="rect">
            <a:avLst/>
          </a:prstGeom>
        </p:spPr>
        <p:txBody>
          <a:bodyPr>
            <a:normAutofit fontScale="5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it-IT" sz="4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7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Stile </a:t>
            </a:r>
            <a:r>
              <a:rPr lang="it-IT" sz="5700" b="1" dirty="0" err="1" smtClean="0">
                <a:solidFill>
                  <a:srgbClr val="FFFF00"/>
                </a:solidFill>
                <a:effectLst>
                  <a:outerShdw blurRad="38100" dist="38100" dir="2700000" algn="tl">
                    <a:srgbClr val="000000">
                      <a:alpha val="43137"/>
                    </a:srgbClr>
                  </a:outerShdw>
                </a:effectLst>
                <a:latin typeface="+mj-lt"/>
                <a:ea typeface="+mj-ea"/>
                <a:cs typeface="+mj-cs"/>
              </a:rPr>
              <a:t>convergente-divergente</a:t>
            </a:r>
            <a:endParaRPr kumimoji="0" lang="it-IT" sz="57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sp>
        <p:nvSpPr>
          <p:cNvPr id="3" name="CasellaDiTesto 2"/>
          <p:cNvSpPr txBox="1"/>
          <p:nvPr/>
        </p:nvSpPr>
        <p:spPr>
          <a:xfrm>
            <a:off x="428596" y="1071546"/>
            <a:ext cx="7858180" cy="830997"/>
          </a:xfrm>
          <a:prstGeom prst="rect">
            <a:avLst/>
          </a:prstGeom>
          <a:noFill/>
        </p:spPr>
        <p:txBody>
          <a:bodyPr wrap="square" rtlCol="0">
            <a:spAutoFit/>
          </a:bodyPr>
          <a:lstStyle/>
          <a:p>
            <a:pPr algn="ctr"/>
            <a:r>
              <a:rPr lang="it-IT" sz="2400" dirty="0" smtClean="0"/>
              <a:t>Esempi di item del test della creatività e del pensiero divergente (Williams, 1994). </a:t>
            </a:r>
            <a:endParaRPr lang="it-IT" sz="2400" dirty="0"/>
          </a:p>
        </p:txBody>
      </p:sp>
      <p:pic>
        <p:nvPicPr>
          <p:cNvPr id="6" name="Picture 2"/>
          <p:cNvPicPr>
            <a:picLocks noChangeAspect="1" noChangeArrowheads="1"/>
          </p:cNvPicPr>
          <p:nvPr/>
        </p:nvPicPr>
        <p:blipFill>
          <a:blip r:embed="rId2" cstate="print"/>
          <a:srcRect/>
          <a:stretch>
            <a:fillRect/>
          </a:stretch>
        </p:blipFill>
        <p:spPr bwMode="auto">
          <a:xfrm>
            <a:off x="571472" y="2105024"/>
            <a:ext cx="7786742" cy="4252933"/>
          </a:xfrm>
          <a:prstGeom prst="rect">
            <a:avLst/>
          </a:prstGeom>
          <a:noFill/>
          <a:ln w="9525">
            <a:noFill/>
            <a:miter lim="800000"/>
            <a:headEnd/>
            <a:tailEnd/>
          </a:ln>
          <a:effectLst/>
        </p:spPr>
      </p:pic>
      <p:sp>
        <p:nvSpPr>
          <p:cNvPr id="5" name="CasellaDiTesto 4"/>
          <p:cNvSpPr txBox="1"/>
          <p:nvPr/>
        </p:nvSpPr>
        <p:spPr>
          <a:xfrm>
            <a:off x="428596" y="6500834"/>
            <a:ext cx="8429684" cy="369332"/>
          </a:xfrm>
          <a:prstGeom prst="rect">
            <a:avLst/>
          </a:prstGeom>
          <a:noFill/>
        </p:spPr>
        <p:txBody>
          <a:bodyPr wrap="square" rtlCol="0">
            <a:spAutoFit/>
          </a:bodyPr>
          <a:lstStyle/>
          <a:p>
            <a:r>
              <a:rPr lang="it-IT" dirty="0" err="1" smtClean="0"/>
              <a:t>Cadamuro</a:t>
            </a:r>
            <a:r>
              <a:rPr lang="it-IT" dirty="0" smtClean="0"/>
              <a:t>, A. (2004). </a:t>
            </a:r>
            <a:r>
              <a:rPr lang="it-IT" i="1" dirty="0" smtClean="0"/>
              <a:t>Stili cognitivi e stili di apprendimento</a:t>
            </a:r>
            <a:r>
              <a:rPr lang="it-IT" dirty="0" smtClean="0"/>
              <a:t>. Roma: </a:t>
            </a:r>
            <a:r>
              <a:rPr lang="it-IT" dirty="0" err="1" smtClean="0"/>
              <a:t>Carocci</a:t>
            </a:r>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642910" y="1285860"/>
            <a:ext cx="7858180" cy="5000660"/>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hueOff val="0"/>
              <a:satOff val="0"/>
              <a:lumOff val="0"/>
              <a:alphaOff val="0"/>
            </a:schemeClr>
          </a:fontRef>
        </p:style>
        <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t-IT" sz="3000" kern="1200" dirty="0" smtClean="0"/>
              <a:t>Lo stile come </a:t>
            </a:r>
            <a:r>
              <a:rPr lang="it-IT" sz="3000" b="1" kern="1200" dirty="0" smtClean="0">
                <a:effectLst>
                  <a:outerShdw blurRad="38100" dist="38100" dir="2700000" algn="tl">
                    <a:srgbClr val="000000">
                      <a:alpha val="43137"/>
                    </a:srgbClr>
                  </a:outerShdw>
                </a:effectLst>
              </a:rPr>
              <a:t>modalità sensoriale rimanda ai canali sensoriali</a:t>
            </a:r>
            <a:r>
              <a:rPr lang="it-IT" sz="3000" kern="1200" dirty="0" smtClean="0"/>
              <a:t>, che ci permettono di percepire gli stimoli che provengono dall’esterno.</a:t>
            </a:r>
          </a:p>
          <a:p>
            <a:pPr lvl="0" algn="ctr" defTabSz="1333500">
              <a:lnSpc>
                <a:spcPct val="90000"/>
              </a:lnSpc>
              <a:spcBef>
                <a:spcPct val="0"/>
              </a:spcBef>
              <a:spcAft>
                <a:spcPct val="35000"/>
              </a:spcAft>
            </a:pPr>
            <a:r>
              <a:rPr lang="it-IT" sz="3000" kern="1200" dirty="0" smtClean="0"/>
              <a:t>L’accesso alle informazioni è la prima fase, indispensabile, di qualsiasi apprendimento, inteso in questo ambito come acquisizione di conoscenze.</a:t>
            </a:r>
            <a:endParaRPr lang="it-IT" sz="3000" kern="1200" dirty="0"/>
          </a:p>
        </p:txBody>
      </p:sp>
      <p:sp>
        <p:nvSpPr>
          <p:cNvPr id="7" name="Titolo 1"/>
          <p:cNvSpPr txBox="1">
            <a:spLocks/>
          </p:cNvSpPr>
          <p:nvPr/>
        </p:nvSpPr>
        <p:spPr>
          <a:xfrm>
            <a:off x="642910" y="500042"/>
            <a:ext cx="7315200" cy="1154097"/>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Gli stili di apprendimento</a:t>
            </a:r>
            <a:endParaRPr kumimoji="0" lang="it-IT" sz="4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642910" y="1285860"/>
            <a:ext cx="7858180" cy="5000660"/>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hueOff val="0"/>
              <a:satOff val="0"/>
              <a:lumOff val="0"/>
              <a:alphaOff val="0"/>
            </a:schemeClr>
          </a:fontRef>
        </p:style>
        <p:txBody>
          <a:bodyPr spcFirstLastPara="0" vert="horz" wrap="square" lIns="114300" tIns="114300" rIns="114300" bIns="114300" numCol="1" spcCol="1270" anchor="ctr" anchorCtr="0">
            <a:noAutofit/>
          </a:bodyPr>
          <a:lstStyle/>
          <a:p>
            <a:pPr lvl="0" algn="ctr"/>
            <a:r>
              <a:rPr lang="it-IT" sz="3200" dirty="0" smtClean="0"/>
              <a:t>Ogni soggetto ha un proprio modo di accedere alle informazioni preferenziali attraverso uno specifico canale sensoriale.</a:t>
            </a:r>
            <a:endParaRPr lang="it-IT" sz="3200" dirty="0"/>
          </a:p>
        </p:txBody>
      </p:sp>
      <p:sp>
        <p:nvSpPr>
          <p:cNvPr id="7" name="Titolo 1"/>
          <p:cNvSpPr txBox="1">
            <a:spLocks/>
          </p:cNvSpPr>
          <p:nvPr/>
        </p:nvSpPr>
        <p:spPr>
          <a:xfrm>
            <a:off x="642910" y="500042"/>
            <a:ext cx="7315200" cy="1154097"/>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j-lt"/>
                <a:ea typeface="+mj-ea"/>
                <a:cs typeface="+mj-cs"/>
              </a:rPr>
              <a:t>Gli stili di apprendimento</a:t>
            </a:r>
            <a:endParaRPr kumimoji="0" lang="it-IT" sz="4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metto 4 3"/>
          <p:cNvSpPr/>
          <p:nvPr/>
        </p:nvSpPr>
        <p:spPr>
          <a:xfrm>
            <a:off x="571472" y="1285860"/>
            <a:ext cx="8358246" cy="4786346"/>
          </a:xfrm>
          <a:prstGeom prst="cloudCallout">
            <a:avLst>
              <a:gd name="adj1" fmla="val -33873"/>
              <a:gd name="adj2" fmla="val 49378"/>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2" name="Titolo 1"/>
          <p:cNvSpPr>
            <a:spLocks noGrp="1"/>
          </p:cNvSpPr>
          <p:nvPr>
            <p:ph type="title"/>
          </p:nvPr>
        </p:nvSpPr>
        <p:spPr>
          <a:xfrm>
            <a:off x="914400" y="0"/>
            <a:ext cx="7315200" cy="1154097"/>
          </a:xfrm>
        </p:spPr>
        <p:txBody>
          <a:bodyPr>
            <a:normAutofit fontScale="90000"/>
          </a:bodyPr>
          <a:lstStyle/>
          <a:p>
            <a:pPr algn="ctr"/>
            <a:r>
              <a:rPr lang="it-IT" b="1" dirty="0" smtClean="0">
                <a:solidFill>
                  <a:srgbClr val="FFFF00"/>
                </a:solidFill>
                <a:effectLst>
                  <a:outerShdw blurRad="38100" dist="38100" dir="2700000" algn="tl">
                    <a:srgbClr val="000000">
                      <a:alpha val="43137"/>
                    </a:srgbClr>
                  </a:outerShdw>
                </a:effectLst>
              </a:rPr>
              <a:t>Test sugli stili di apprendimento</a:t>
            </a:r>
            <a:endParaRPr lang="it-IT" b="1" dirty="0">
              <a:solidFill>
                <a:srgbClr val="FFFF00"/>
              </a:solidFill>
              <a:effectLst>
                <a:outerShdw blurRad="38100" dist="38100" dir="2700000" algn="tl">
                  <a:srgbClr val="000000">
                    <a:alpha val="43137"/>
                  </a:srgbClr>
                </a:outerShdw>
              </a:effectLst>
            </a:endParaRPr>
          </a:p>
        </p:txBody>
      </p:sp>
      <p:pic>
        <p:nvPicPr>
          <p:cNvPr id="1026" name="Picture 2" descr="http://www.quickonthenet.com/2004/1947/pix/learningstyles.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285852" y="1785926"/>
            <a:ext cx="6454730" cy="3857652"/>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p:cNvGraphicFramePr>
            <a:graphicFrameLocks noGrp="1"/>
          </p:cNvGraphicFramePr>
          <p:nvPr/>
        </p:nvGraphicFramePr>
        <p:xfrm>
          <a:off x="611188" y="1285861"/>
          <a:ext cx="7747026" cy="4851762"/>
        </p:xfrm>
        <a:graphic>
          <a:graphicData uri="http://schemas.openxmlformats.org/drawingml/2006/table">
            <a:tbl>
              <a:tblPr firstRow="1" bandRow="1">
                <a:tableStyleId>{5C22544A-7EE6-4342-B048-85BDC9FD1C3A}</a:tableStyleId>
              </a:tblPr>
              <a:tblGrid>
                <a:gridCol w="1106718"/>
                <a:gridCol w="1106718"/>
                <a:gridCol w="1106718"/>
                <a:gridCol w="1106718"/>
                <a:gridCol w="1106718"/>
                <a:gridCol w="1106718"/>
                <a:gridCol w="1106718"/>
              </a:tblGrid>
              <a:tr h="686709">
                <a:tc rowSpan="6">
                  <a:txBody>
                    <a:bodyPr/>
                    <a:lstStyle/>
                    <a:p>
                      <a:endParaRPr lang="it-IT" sz="1800" dirty="0"/>
                    </a:p>
                  </a:txBody>
                  <a:tcPr marL="91442" marR="91442" marT="45714" marB="45714"/>
                </a:tc>
                <a:tc>
                  <a:txBody>
                    <a:bodyPr/>
                    <a:lstStyle/>
                    <a:p>
                      <a:pPr algn="ctr"/>
                      <a:r>
                        <a:rPr lang="it-IT" sz="1800" b="1" dirty="0" smtClean="0"/>
                        <a:t>1</a:t>
                      </a:r>
                      <a:endParaRPr lang="it-IT" sz="1800" b="1" dirty="0"/>
                    </a:p>
                  </a:txBody>
                  <a:tcPr marL="91442" marR="91442" marT="45714" marB="45714" anchor="ctr"/>
                </a:tc>
                <a:tc>
                  <a:txBody>
                    <a:bodyPr/>
                    <a:lstStyle/>
                    <a:p>
                      <a:pPr algn="ctr"/>
                      <a:r>
                        <a:rPr lang="it-IT" sz="1800" b="1" dirty="0" smtClean="0"/>
                        <a:t>2</a:t>
                      </a:r>
                      <a:endParaRPr lang="it-IT" sz="1800" b="1" dirty="0"/>
                    </a:p>
                  </a:txBody>
                  <a:tcPr marL="91442" marR="91442" marT="45714" marB="45714" anchor="ctr"/>
                </a:tc>
                <a:tc>
                  <a:txBody>
                    <a:bodyPr/>
                    <a:lstStyle/>
                    <a:p>
                      <a:pPr algn="ctr"/>
                      <a:r>
                        <a:rPr lang="it-IT" sz="1800" b="1" dirty="0" smtClean="0"/>
                        <a:t>3</a:t>
                      </a:r>
                      <a:endParaRPr lang="it-IT" sz="1800" b="1" dirty="0"/>
                    </a:p>
                  </a:txBody>
                  <a:tcPr marL="91442" marR="91442" marT="45714" marB="45714" anchor="ctr"/>
                </a:tc>
                <a:tc>
                  <a:txBody>
                    <a:bodyPr/>
                    <a:lstStyle/>
                    <a:p>
                      <a:pPr algn="ctr"/>
                      <a:r>
                        <a:rPr lang="it-IT" sz="1800" b="1" dirty="0" smtClean="0"/>
                        <a:t>4</a:t>
                      </a:r>
                      <a:endParaRPr lang="it-IT" sz="1800" b="1" dirty="0"/>
                    </a:p>
                  </a:txBody>
                  <a:tcPr marL="91442" marR="91442" marT="45714" marB="45714" anchor="ctr"/>
                </a:tc>
                <a:tc>
                  <a:txBody>
                    <a:bodyPr/>
                    <a:lstStyle/>
                    <a:p>
                      <a:pPr algn="ctr"/>
                      <a:r>
                        <a:rPr lang="it-IT" sz="1800" b="1" dirty="0" smtClean="0"/>
                        <a:t>5</a:t>
                      </a:r>
                      <a:endParaRPr lang="it-IT" sz="1800" b="1" dirty="0"/>
                    </a:p>
                  </a:txBody>
                  <a:tcPr marL="91442" marR="91442" marT="45714" marB="45714" anchor="ctr"/>
                </a:tc>
                <a:tc>
                  <a:txBody>
                    <a:bodyPr/>
                    <a:lstStyle/>
                    <a:p>
                      <a:pPr algn="ctr"/>
                      <a:r>
                        <a:rPr lang="it-IT" sz="1800" b="1" dirty="0" smtClean="0"/>
                        <a:t>6</a:t>
                      </a:r>
                      <a:endParaRPr lang="it-IT" sz="1800" b="1" dirty="0"/>
                    </a:p>
                  </a:txBody>
                  <a:tcPr marL="91442" marR="91442" marT="45714" marB="45714" anchor="ctr"/>
                </a:tc>
              </a:tr>
              <a:tr h="686709">
                <a:tc vMerge="1">
                  <a:txBody>
                    <a:bodyPr/>
                    <a:lstStyle/>
                    <a:p>
                      <a:endParaRPr lang="it-IT" dirty="0"/>
                    </a:p>
                  </a:txBody>
                  <a:tcPr/>
                </a:tc>
                <a:tc>
                  <a:txBody>
                    <a:bodyPr/>
                    <a:lstStyle/>
                    <a:p>
                      <a:r>
                        <a:rPr lang="it-IT" sz="1800" b="1" dirty="0" smtClean="0"/>
                        <a:t>a.</a:t>
                      </a:r>
                      <a:endParaRPr lang="it-IT" sz="1800" b="1" dirty="0"/>
                    </a:p>
                  </a:txBody>
                  <a:tcPr marL="91442" marR="91442" marT="45714" marB="45714"/>
                </a:tc>
                <a:tc>
                  <a:txBody>
                    <a:bodyPr/>
                    <a:lstStyle/>
                    <a:p>
                      <a:r>
                        <a:rPr lang="it-IT" sz="1800" b="1" dirty="0" smtClean="0"/>
                        <a:t>a.</a:t>
                      </a:r>
                      <a:endParaRPr lang="it-IT" sz="1800" b="1" dirty="0"/>
                    </a:p>
                  </a:txBody>
                  <a:tcPr marL="91442" marR="91442" marT="45714" marB="45714"/>
                </a:tc>
                <a:tc>
                  <a:txBody>
                    <a:bodyPr/>
                    <a:lstStyle/>
                    <a:p>
                      <a:r>
                        <a:rPr lang="it-IT" sz="1800" b="1" dirty="0" smtClean="0"/>
                        <a:t>a.</a:t>
                      </a:r>
                      <a:endParaRPr lang="it-IT" sz="1800" b="1" dirty="0"/>
                    </a:p>
                  </a:txBody>
                  <a:tcPr marL="91442" marR="91442" marT="45714" marB="45714"/>
                </a:tc>
                <a:tc>
                  <a:txBody>
                    <a:bodyPr/>
                    <a:lstStyle/>
                    <a:p>
                      <a:r>
                        <a:rPr lang="it-IT" sz="1800" b="1" dirty="0" smtClean="0"/>
                        <a:t>a.</a:t>
                      </a:r>
                      <a:endParaRPr lang="it-IT" sz="1800" b="1" dirty="0"/>
                    </a:p>
                  </a:txBody>
                  <a:tcPr marL="91442" marR="91442" marT="45714" marB="45714"/>
                </a:tc>
                <a:tc>
                  <a:txBody>
                    <a:bodyPr/>
                    <a:lstStyle/>
                    <a:p>
                      <a:r>
                        <a:rPr lang="it-IT" sz="1800" b="1" dirty="0" smtClean="0"/>
                        <a:t>a.</a:t>
                      </a:r>
                      <a:endParaRPr lang="it-IT" sz="1800" b="1" dirty="0"/>
                    </a:p>
                  </a:txBody>
                  <a:tcPr marL="91442" marR="91442" marT="45714" marB="45714"/>
                </a:tc>
                <a:tc>
                  <a:txBody>
                    <a:bodyPr/>
                    <a:lstStyle/>
                    <a:p>
                      <a:r>
                        <a:rPr lang="it-IT" sz="1800" b="1" dirty="0" smtClean="0"/>
                        <a:t>a.</a:t>
                      </a:r>
                      <a:endParaRPr lang="it-IT" sz="1800" b="1" dirty="0"/>
                    </a:p>
                  </a:txBody>
                  <a:tcPr marL="91442" marR="91442" marT="45714" marB="45714"/>
                </a:tc>
              </a:tr>
              <a:tr h="686709">
                <a:tc vMerge="1">
                  <a:txBody>
                    <a:bodyPr/>
                    <a:lstStyle/>
                    <a:p>
                      <a:endParaRPr lang="it-IT" dirty="0"/>
                    </a:p>
                  </a:txBody>
                  <a:tcPr/>
                </a:tc>
                <a:tc>
                  <a:txBody>
                    <a:bodyPr/>
                    <a:lstStyle/>
                    <a:p>
                      <a:r>
                        <a:rPr lang="it-IT" sz="1800" b="1" dirty="0" smtClean="0"/>
                        <a:t>b.</a:t>
                      </a:r>
                      <a:endParaRPr lang="it-IT" sz="1800" b="1" dirty="0"/>
                    </a:p>
                  </a:txBody>
                  <a:tcPr marL="91442" marR="91442" marT="45714" marB="45714"/>
                </a:tc>
                <a:tc>
                  <a:txBody>
                    <a:bodyPr/>
                    <a:lstStyle/>
                    <a:p>
                      <a:r>
                        <a:rPr lang="it-IT" sz="1800" b="1" dirty="0" smtClean="0"/>
                        <a:t>b.</a:t>
                      </a:r>
                      <a:endParaRPr lang="it-IT" sz="1800" b="1" dirty="0"/>
                    </a:p>
                  </a:txBody>
                  <a:tcPr marL="91442" marR="91442" marT="45714" marB="45714"/>
                </a:tc>
                <a:tc>
                  <a:txBody>
                    <a:bodyPr/>
                    <a:lstStyle/>
                    <a:p>
                      <a:r>
                        <a:rPr lang="it-IT" sz="1800" b="1" dirty="0" smtClean="0"/>
                        <a:t>b.</a:t>
                      </a:r>
                      <a:endParaRPr lang="it-IT" sz="1800" b="1" dirty="0"/>
                    </a:p>
                  </a:txBody>
                  <a:tcPr marL="91442" marR="91442" marT="45714" marB="45714"/>
                </a:tc>
                <a:tc>
                  <a:txBody>
                    <a:bodyPr/>
                    <a:lstStyle/>
                    <a:p>
                      <a:r>
                        <a:rPr lang="it-IT" sz="1800" b="1" dirty="0" smtClean="0"/>
                        <a:t>b.</a:t>
                      </a:r>
                      <a:endParaRPr lang="it-IT" sz="1800" b="1" dirty="0"/>
                    </a:p>
                  </a:txBody>
                  <a:tcPr marL="91442" marR="91442" marT="45714" marB="45714"/>
                </a:tc>
                <a:tc>
                  <a:txBody>
                    <a:bodyPr/>
                    <a:lstStyle/>
                    <a:p>
                      <a:r>
                        <a:rPr lang="it-IT" sz="1800" b="1" dirty="0" smtClean="0"/>
                        <a:t>b.</a:t>
                      </a:r>
                      <a:endParaRPr lang="it-IT" sz="1800" b="1" dirty="0"/>
                    </a:p>
                  </a:txBody>
                  <a:tcPr marL="91442" marR="91442" marT="45714" marB="45714"/>
                </a:tc>
                <a:tc>
                  <a:txBody>
                    <a:bodyPr/>
                    <a:lstStyle/>
                    <a:p>
                      <a:r>
                        <a:rPr lang="it-IT" sz="1800" b="1" dirty="0" smtClean="0"/>
                        <a:t>b.</a:t>
                      </a:r>
                      <a:endParaRPr lang="it-IT" sz="1800" b="1" dirty="0"/>
                    </a:p>
                  </a:txBody>
                  <a:tcPr marL="91442" marR="91442" marT="45714" marB="45714"/>
                </a:tc>
              </a:tr>
              <a:tr h="686709">
                <a:tc vMerge="1">
                  <a:txBody>
                    <a:bodyPr/>
                    <a:lstStyle/>
                    <a:p>
                      <a:endParaRPr lang="it-IT" dirty="0"/>
                    </a:p>
                  </a:txBody>
                  <a:tcPr/>
                </a:tc>
                <a:tc>
                  <a:txBody>
                    <a:bodyPr/>
                    <a:lstStyle/>
                    <a:p>
                      <a:r>
                        <a:rPr lang="it-IT" sz="1800" b="1" dirty="0" smtClean="0"/>
                        <a:t>c.</a:t>
                      </a:r>
                      <a:endParaRPr lang="it-IT" sz="1800" b="1" dirty="0"/>
                    </a:p>
                  </a:txBody>
                  <a:tcPr marL="91442" marR="91442" marT="45714" marB="45714"/>
                </a:tc>
                <a:tc>
                  <a:txBody>
                    <a:bodyPr/>
                    <a:lstStyle/>
                    <a:p>
                      <a:r>
                        <a:rPr lang="it-IT" sz="1800" b="1" dirty="0" smtClean="0"/>
                        <a:t>c.</a:t>
                      </a:r>
                      <a:endParaRPr lang="it-IT" sz="1800" b="1" dirty="0"/>
                    </a:p>
                  </a:txBody>
                  <a:tcPr marL="91442" marR="91442" marT="45714" marB="45714"/>
                </a:tc>
                <a:tc>
                  <a:txBody>
                    <a:bodyPr/>
                    <a:lstStyle/>
                    <a:p>
                      <a:r>
                        <a:rPr lang="it-IT" sz="1800" b="1" dirty="0" smtClean="0"/>
                        <a:t>c.</a:t>
                      </a:r>
                      <a:endParaRPr lang="it-IT" sz="1800" b="1" dirty="0"/>
                    </a:p>
                  </a:txBody>
                  <a:tcPr marL="91442" marR="91442" marT="45714" marB="45714"/>
                </a:tc>
                <a:tc>
                  <a:txBody>
                    <a:bodyPr/>
                    <a:lstStyle/>
                    <a:p>
                      <a:r>
                        <a:rPr lang="it-IT" sz="1800" b="1" dirty="0" smtClean="0"/>
                        <a:t>c.</a:t>
                      </a:r>
                      <a:endParaRPr lang="it-IT" sz="1800" b="1" dirty="0"/>
                    </a:p>
                  </a:txBody>
                  <a:tcPr marL="91442" marR="91442" marT="45714" marB="45714"/>
                </a:tc>
                <a:tc>
                  <a:txBody>
                    <a:bodyPr/>
                    <a:lstStyle/>
                    <a:p>
                      <a:r>
                        <a:rPr lang="it-IT" sz="1800" b="1" dirty="0" smtClean="0"/>
                        <a:t>c.</a:t>
                      </a:r>
                      <a:endParaRPr lang="it-IT" sz="1800" b="1" dirty="0"/>
                    </a:p>
                  </a:txBody>
                  <a:tcPr marL="91442" marR="91442" marT="45714" marB="45714"/>
                </a:tc>
                <a:tc>
                  <a:txBody>
                    <a:bodyPr/>
                    <a:lstStyle/>
                    <a:p>
                      <a:r>
                        <a:rPr lang="it-IT" sz="1800" b="1" dirty="0" smtClean="0"/>
                        <a:t>c.</a:t>
                      </a:r>
                      <a:endParaRPr lang="it-IT" sz="1800" b="1" dirty="0"/>
                    </a:p>
                  </a:txBody>
                  <a:tcPr marL="91442" marR="91442" marT="45714" marB="45714"/>
                </a:tc>
              </a:tr>
              <a:tr h="686709">
                <a:tc vMerge="1">
                  <a:txBody>
                    <a:bodyPr/>
                    <a:lstStyle/>
                    <a:p>
                      <a:endParaRPr lang="it-IT" dirty="0"/>
                    </a:p>
                  </a:txBody>
                  <a:tcPr/>
                </a:tc>
                <a:tc>
                  <a:txBody>
                    <a:bodyPr/>
                    <a:lstStyle/>
                    <a:p>
                      <a:r>
                        <a:rPr lang="it-IT" sz="1800" b="1" dirty="0" smtClean="0"/>
                        <a:t>d.</a:t>
                      </a:r>
                      <a:endParaRPr lang="it-IT" sz="1800" b="1" dirty="0"/>
                    </a:p>
                  </a:txBody>
                  <a:tcPr marL="91442" marR="91442" marT="45714" marB="45714"/>
                </a:tc>
                <a:tc>
                  <a:txBody>
                    <a:bodyPr/>
                    <a:lstStyle/>
                    <a:p>
                      <a:r>
                        <a:rPr lang="it-IT" sz="1800" b="1" dirty="0" smtClean="0"/>
                        <a:t>d.</a:t>
                      </a:r>
                      <a:endParaRPr lang="it-IT" sz="1800" b="1" dirty="0"/>
                    </a:p>
                  </a:txBody>
                  <a:tcPr marL="91442" marR="91442" marT="45714" marB="45714"/>
                </a:tc>
                <a:tc>
                  <a:txBody>
                    <a:bodyPr/>
                    <a:lstStyle/>
                    <a:p>
                      <a:r>
                        <a:rPr lang="it-IT" sz="1800" b="1" dirty="0" smtClean="0"/>
                        <a:t>d.</a:t>
                      </a:r>
                      <a:endParaRPr lang="it-IT" sz="1800" b="1" dirty="0"/>
                    </a:p>
                  </a:txBody>
                  <a:tcPr marL="91442" marR="91442" marT="45714" marB="45714"/>
                </a:tc>
                <a:tc>
                  <a:txBody>
                    <a:bodyPr/>
                    <a:lstStyle/>
                    <a:p>
                      <a:r>
                        <a:rPr lang="it-IT" sz="1800" b="1" dirty="0" smtClean="0"/>
                        <a:t>d.</a:t>
                      </a:r>
                      <a:endParaRPr lang="it-IT" sz="1800" b="1" dirty="0"/>
                    </a:p>
                  </a:txBody>
                  <a:tcPr marL="91442" marR="91442" marT="45714" marB="45714"/>
                </a:tc>
                <a:tc>
                  <a:txBody>
                    <a:bodyPr/>
                    <a:lstStyle/>
                    <a:p>
                      <a:r>
                        <a:rPr lang="it-IT" sz="1800" b="1" dirty="0" smtClean="0"/>
                        <a:t>d.</a:t>
                      </a:r>
                      <a:endParaRPr lang="it-IT" sz="1800" b="1" dirty="0"/>
                    </a:p>
                  </a:txBody>
                  <a:tcPr marL="91442" marR="91442" marT="45714" marB="45714"/>
                </a:tc>
                <a:tc>
                  <a:txBody>
                    <a:bodyPr/>
                    <a:lstStyle/>
                    <a:p>
                      <a:r>
                        <a:rPr lang="it-IT" sz="1800" b="1" dirty="0" smtClean="0"/>
                        <a:t>d.</a:t>
                      </a:r>
                      <a:endParaRPr lang="it-IT" sz="1800" b="1" dirty="0"/>
                    </a:p>
                  </a:txBody>
                  <a:tcPr marL="91442" marR="91442" marT="45714" marB="45714"/>
                </a:tc>
              </a:tr>
              <a:tr h="686709">
                <a:tc vMerge="1">
                  <a:txBody>
                    <a:bodyPr/>
                    <a:lstStyle/>
                    <a:p>
                      <a:endParaRPr lang="it-IT" dirty="0"/>
                    </a:p>
                  </a:txBody>
                  <a:tcPr/>
                </a:tc>
                <a:tc>
                  <a:txBody>
                    <a:bodyPr/>
                    <a:lstStyle/>
                    <a:p>
                      <a:r>
                        <a:rPr lang="it-IT" sz="1800" b="1" dirty="0" smtClean="0"/>
                        <a:t>e.</a:t>
                      </a:r>
                      <a:endParaRPr lang="it-IT" sz="1800" b="1" dirty="0"/>
                    </a:p>
                  </a:txBody>
                  <a:tcPr marL="91442" marR="91442" marT="45714" marB="45714"/>
                </a:tc>
                <a:tc>
                  <a:txBody>
                    <a:bodyPr/>
                    <a:lstStyle/>
                    <a:p>
                      <a:r>
                        <a:rPr lang="it-IT" sz="1800" b="1" dirty="0" smtClean="0"/>
                        <a:t>e.</a:t>
                      </a:r>
                      <a:endParaRPr lang="it-IT" sz="1800" b="1" dirty="0"/>
                    </a:p>
                  </a:txBody>
                  <a:tcPr marL="91442" marR="91442" marT="45714" marB="45714"/>
                </a:tc>
                <a:tc>
                  <a:txBody>
                    <a:bodyPr/>
                    <a:lstStyle/>
                    <a:p>
                      <a:r>
                        <a:rPr lang="it-IT" sz="1800" b="1" dirty="0" smtClean="0"/>
                        <a:t>e.</a:t>
                      </a:r>
                      <a:endParaRPr lang="it-IT" sz="1800" b="1" dirty="0"/>
                    </a:p>
                  </a:txBody>
                  <a:tcPr marL="91442" marR="91442" marT="45714" marB="45714"/>
                </a:tc>
                <a:tc>
                  <a:txBody>
                    <a:bodyPr/>
                    <a:lstStyle/>
                    <a:p>
                      <a:r>
                        <a:rPr lang="it-IT" sz="1800" b="1" dirty="0" smtClean="0"/>
                        <a:t>e.</a:t>
                      </a:r>
                      <a:endParaRPr lang="it-IT" sz="1800" b="1" dirty="0"/>
                    </a:p>
                  </a:txBody>
                  <a:tcPr marL="91442" marR="91442" marT="45714" marB="45714"/>
                </a:tc>
                <a:tc>
                  <a:txBody>
                    <a:bodyPr/>
                    <a:lstStyle/>
                    <a:p>
                      <a:r>
                        <a:rPr lang="it-IT" sz="1800" b="1" dirty="0" smtClean="0"/>
                        <a:t>e.</a:t>
                      </a:r>
                      <a:endParaRPr lang="it-IT" sz="1800" b="1" dirty="0"/>
                    </a:p>
                  </a:txBody>
                  <a:tcPr marL="91442" marR="91442" marT="45714" marB="45714"/>
                </a:tc>
                <a:tc>
                  <a:txBody>
                    <a:bodyPr/>
                    <a:lstStyle/>
                    <a:p>
                      <a:r>
                        <a:rPr lang="it-IT" sz="1800" b="1" dirty="0" smtClean="0"/>
                        <a:t>e.</a:t>
                      </a:r>
                      <a:endParaRPr lang="it-IT" sz="1800" b="1" dirty="0"/>
                    </a:p>
                  </a:txBody>
                  <a:tcPr marL="91442" marR="91442" marT="45714" marB="45714"/>
                </a:tc>
              </a:tr>
              <a:tr h="686709">
                <a:tc>
                  <a:txBody>
                    <a:bodyPr/>
                    <a:lstStyle/>
                    <a:p>
                      <a:r>
                        <a:rPr lang="it-IT" sz="1400" b="1" dirty="0" smtClean="0"/>
                        <a:t>Totale</a:t>
                      </a:r>
                      <a:r>
                        <a:rPr lang="it-IT" sz="1400" b="1" baseline="0" dirty="0" smtClean="0"/>
                        <a:t> per ogni colonna</a:t>
                      </a:r>
                      <a:endParaRPr lang="it-IT" sz="1400" b="1" dirty="0"/>
                    </a:p>
                  </a:txBody>
                  <a:tcPr marL="91442" marR="91442" marT="45714" marB="45714"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dirty="0" smtClean="0"/>
                        <a:t>Totale:</a:t>
                      </a:r>
                    </a:p>
                    <a:p>
                      <a:pPr algn="l"/>
                      <a:endParaRPr lang="it-IT" sz="1800" b="1" dirty="0"/>
                    </a:p>
                  </a:txBody>
                  <a:tcPr marL="91442" marR="91442"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dirty="0" smtClean="0"/>
                        <a:t>Totale:</a:t>
                      </a:r>
                    </a:p>
                    <a:p>
                      <a:pPr algn="l"/>
                      <a:endParaRPr lang="it-IT" sz="1800" b="1" dirty="0"/>
                    </a:p>
                  </a:txBody>
                  <a:tcPr marL="91442" marR="91442"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dirty="0" smtClean="0"/>
                        <a:t>Totale:</a:t>
                      </a:r>
                    </a:p>
                    <a:p>
                      <a:pPr algn="l"/>
                      <a:endParaRPr lang="it-IT" sz="1800" b="1" dirty="0"/>
                    </a:p>
                  </a:txBody>
                  <a:tcPr marL="91442" marR="91442"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dirty="0" smtClean="0"/>
                        <a:t>Totale:</a:t>
                      </a:r>
                    </a:p>
                    <a:p>
                      <a:pPr algn="l"/>
                      <a:endParaRPr lang="it-IT" sz="1800" b="1" dirty="0"/>
                    </a:p>
                  </a:txBody>
                  <a:tcPr marL="91442" marR="91442"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dirty="0" smtClean="0"/>
                        <a:t>Totale:</a:t>
                      </a:r>
                    </a:p>
                    <a:p>
                      <a:pPr algn="l"/>
                      <a:endParaRPr lang="it-IT" sz="1800" b="1" dirty="0"/>
                    </a:p>
                  </a:txBody>
                  <a:tcPr marL="91442" marR="91442"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dirty="0" smtClean="0"/>
                        <a:t>Totale:</a:t>
                      </a:r>
                    </a:p>
                    <a:p>
                      <a:pPr algn="l"/>
                      <a:endParaRPr lang="it-IT" sz="1800" b="1" dirty="0"/>
                    </a:p>
                  </a:txBody>
                  <a:tcPr marL="91442" marR="91442" marT="45714" marB="45714"/>
                </a:tc>
              </a:tr>
            </a:tbl>
          </a:graphicData>
        </a:graphic>
      </p:graphicFrame>
      <p:sp>
        <p:nvSpPr>
          <p:cNvPr id="7234" name="CasellaDiTesto 6"/>
          <p:cNvSpPr txBox="1">
            <a:spLocks noChangeArrowheads="1"/>
          </p:cNvSpPr>
          <p:nvPr/>
        </p:nvSpPr>
        <p:spPr bwMode="auto">
          <a:xfrm>
            <a:off x="-142908" y="323831"/>
            <a:ext cx="8713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it-IT" altLang="it-IT" sz="2400" b="1" dirty="0" smtClean="0">
                <a:solidFill>
                  <a:srgbClr val="FFFF00"/>
                </a:solidFill>
                <a:latin typeface="+mn-lt"/>
              </a:rPr>
              <a:t>A. Predisponi una tabella secondo il seguente format: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nvGraphicFramePr>
        <p:xfrm>
          <a:off x="357158" y="1363348"/>
          <a:ext cx="8496300" cy="2494280"/>
        </p:xfrm>
        <a:graphic>
          <a:graphicData uri="http://schemas.openxmlformats.org/drawingml/2006/table">
            <a:tbl>
              <a:tblPr firstRow="1" bandRow="1">
                <a:tableStyleId>{5C22544A-7EE6-4342-B048-85BDC9FD1C3A}</a:tableStyleId>
              </a:tblPr>
              <a:tblGrid>
                <a:gridCol w="602167"/>
                <a:gridCol w="6094069"/>
                <a:gridCol w="504018"/>
                <a:gridCol w="432015"/>
                <a:gridCol w="432015"/>
                <a:gridCol w="432016"/>
              </a:tblGrid>
              <a:tr h="370840">
                <a:tc>
                  <a:txBody>
                    <a:bodyPr/>
                    <a:lstStyle/>
                    <a:p>
                      <a:r>
                        <a:rPr lang="it-IT" sz="1800" dirty="0" smtClean="0">
                          <a:solidFill>
                            <a:srgbClr val="FFFF00"/>
                          </a:solidFill>
                        </a:rPr>
                        <a:t>1.</a:t>
                      </a:r>
                      <a:endParaRPr lang="it-IT" sz="1800" dirty="0">
                        <a:solidFill>
                          <a:srgbClr val="FFFF00"/>
                        </a:solidFill>
                      </a:endParaRPr>
                    </a:p>
                  </a:txBody>
                  <a:tcPr marL="91433" marR="91433"/>
                </a:tc>
                <a:tc>
                  <a:txBody>
                    <a:bodyPr/>
                    <a:lstStyle/>
                    <a:p>
                      <a:r>
                        <a:rPr lang="it-IT" sz="1800" dirty="0" smtClean="0"/>
                        <a:t>Quando devo imparare qualcosa mi trovo meglio se…</a:t>
                      </a:r>
                      <a:endParaRPr lang="it-IT" sz="1800" dirty="0"/>
                    </a:p>
                  </a:txBody>
                  <a:tcPr marL="91433" marR="91433"/>
                </a:tc>
                <a:tc>
                  <a:txBody>
                    <a:bodyPr/>
                    <a:lstStyle/>
                    <a:p>
                      <a:pPr algn="ctr"/>
                      <a:endParaRPr lang="it-IT" sz="1800" dirty="0"/>
                    </a:p>
                  </a:txBody>
                  <a:tcPr marL="91433" marR="91433"/>
                </a:tc>
                <a:tc>
                  <a:txBody>
                    <a:bodyPr/>
                    <a:lstStyle/>
                    <a:p>
                      <a:pPr algn="ctr"/>
                      <a:endParaRPr lang="it-IT" sz="1800" dirty="0"/>
                    </a:p>
                  </a:txBody>
                  <a:tcPr marL="91433" marR="91433"/>
                </a:tc>
                <a:tc>
                  <a:txBody>
                    <a:bodyPr/>
                    <a:lstStyle/>
                    <a:p>
                      <a:pPr algn="ctr"/>
                      <a:endParaRPr lang="it-IT" sz="1800" dirty="0"/>
                    </a:p>
                  </a:txBody>
                  <a:tcPr marL="91433" marR="91433"/>
                </a:tc>
                <a:tc>
                  <a:txBody>
                    <a:bodyPr/>
                    <a:lstStyle/>
                    <a:p>
                      <a:pPr algn="ctr"/>
                      <a:endParaRPr lang="it-IT" sz="1800" dirty="0"/>
                    </a:p>
                  </a:txBody>
                  <a:tcPr marL="91433" marR="91433"/>
                </a:tc>
              </a:tr>
              <a:tr h="370840">
                <a:tc>
                  <a:txBody>
                    <a:bodyPr/>
                    <a:lstStyle/>
                    <a:p>
                      <a:r>
                        <a:rPr lang="it-IT" sz="1800" dirty="0" smtClean="0"/>
                        <a:t>a.</a:t>
                      </a:r>
                      <a:endParaRPr lang="it-IT" sz="1800" dirty="0"/>
                    </a:p>
                  </a:txBody>
                  <a:tcPr marL="91433" marR="91433"/>
                </a:tc>
                <a:tc>
                  <a:txBody>
                    <a:bodyPr/>
                    <a:lstStyle/>
                    <a:p>
                      <a:r>
                        <a:rPr lang="it-IT" sz="1800" dirty="0" smtClean="0"/>
                        <a:t>guardo</a:t>
                      </a:r>
                      <a:r>
                        <a:rPr lang="it-IT" sz="1800" baseline="0" dirty="0" smtClean="0"/>
                        <a:t> in viso chi spiega</a:t>
                      </a:r>
                      <a:endParaRPr lang="it-IT" sz="1800" dirty="0"/>
                    </a:p>
                  </a:txBody>
                  <a:tcPr marL="91433" marR="91433"/>
                </a:tc>
                <a:tc>
                  <a:txBody>
                    <a:bodyPr/>
                    <a:lstStyle/>
                    <a:p>
                      <a:pPr algn="ctr"/>
                      <a:r>
                        <a:rPr lang="it-IT" sz="1800" dirty="0" smtClean="0"/>
                        <a:t>1</a:t>
                      </a:r>
                      <a:endParaRPr lang="it-IT" sz="1800" dirty="0"/>
                    </a:p>
                  </a:txBody>
                  <a:tcPr marL="91433" marR="91433"/>
                </a:tc>
                <a:tc>
                  <a:txBody>
                    <a:bodyPr/>
                    <a:lstStyle/>
                    <a:p>
                      <a:pPr algn="ctr"/>
                      <a:r>
                        <a:rPr lang="it-IT" sz="1800" dirty="0" smtClean="0"/>
                        <a:t>2</a:t>
                      </a:r>
                      <a:endParaRPr lang="it-IT" sz="1800" dirty="0"/>
                    </a:p>
                  </a:txBody>
                  <a:tcPr marL="91433" marR="91433"/>
                </a:tc>
                <a:tc>
                  <a:txBody>
                    <a:bodyPr/>
                    <a:lstStyle/>
                    <a:p>
                      <a:pPr algn="ctr"/>
                      <a:r>
                        <a:rPr lang="it-IT" sz="1800" dirty="0" smtClean="0"/>
                        <a:t>3</a:t>
                      </a:r>
                      <a:endParaRPr lang="it-IT" sz="1800" dirty="0"/>
                    </a:p>
                  </a:txBody>
                  <a:tcPr marL="91433" marR="91433"/>
                </a:tc>
                <a:tc>
                  <a:txBody>
                    <a:bodyPr/>
                    <a:lstStyle/>
                    <a:p>
                      <a:pPr algn="ctr"/>
                      <a:r>
                        <a:rPr lang="it-IT" sz="1800" dirty="0" smtClean="0"/>
                        <a:t>4</a:t>
                      </a:r>
                      <a:endParaRPr lang="it-IT" sz="1800" dirty="0"/>
                    </a:p>
                  </a:txBody>
                  <a:tcPr marL="91433" marR="91433"/>
                </a:tc>
              </a:tr>
              <a:tr h="370840">
                <a:tc>
                  <a:txBody>
                    <a:bodyPr/>
                    <a:lstStyle/>
                    <a:p>
                      <a:r>
                        <a:rPr lang="it-IT" sz="1800" dirty="0" smtClean="0"/>
                        <a:t>b.</a:t>
                      </a:r>
                      <a:endParaRPr lang="it-IT" sz="1800" dirty="0"/>
                    </a:p>
                  </a:txBody>
                  <a:tcPr marL="91433" marR="91433"/>
                </a:tc>
                <a:tc>
                  <a:txBody>
                    <a:bodyPr/>
                    <a:lstStyle/>
                    <a:p>
                      <a:r>
                        <a:rPr lang="it-IT" sz="1800" dirty="0" smtClean="0"/>
                        <a:t>faccio molta attenzione alle immagini</a:t>
                      </a:r>
                      <a:endParaRPr lang="it-IT" sz="1800" dirty="0"/>
                    </a:p>
                  </a:txBody>
                  <a:tcPr marL="91433" marR="91433"/>
                </a:tc>
                <a:tc>
                  <a:txBody>
                    <a:bodyPr/>
                    <a:lstStyle/>
                    <a:p>
                      <a:pPr algn="ctr"/>
                      <a:r>
                        <a:rPr lang="it-IT" sz="1800" dirty="0" smtClean="0"/>
                        <a:t>1</a:t>
                      </a:r>
                      <a:endParaRPr lang="it-IT" sz="1800" dirty="0"/>
                    </a:p>
                  </a:txBody>
                  <a:tcPr marL="91433" marR="91433"/>
                </a:tc>
                <a:tc>
                  <a:txBody>
                    <a:bodyPr/>
                    <a:lstStyle/>
                    <a:p>
                      <a:pPr algn="ctr"/>
                      <a:r>
                        <a:rPr lang="it-IT" sz="1800" dirty="0" smtClean="0"/>
                        <a:t>2</a:t>
                      </a:r>
                      <a:endParaRPr lang="it-IT" sz="1800" dirty="0"/>
                    </a:p>
                  </a:txBody>
                  <a:tcPr marL="91433" marR="91433"/>
                </a:tc>
                <a:tc>
                  <a:txBody>
                    <a:bodyPr/>
                    <a:lstStyle/>
                    <a:p>
                      <a:pPr algn="ctr"/>
                      <a:r>
                        <a:rPr lang="it-IT" sz="1800" dirty="0" smtClean="0"/>
                        <a:t>3</a:t>
                      </a:r>
                      <a:endParaRPr lang="it-IT" sz="1800" dirty="0"/>
                    </a:p>
                  </a:txBody>
                  <a:tcPr marL="91433" marR="91433"/>
                </a:tc>
                <a:tc>
                  <a:txBody>
                    <a:bodyPr/>
                    <a:lstStyle/>
                    <a:p>
                      <a:pPr algn="ctr"/>
                      <a:r>
                        <a:rPr lang="it-IT" sz="1800" dirty="0" smtClean="0"/>
                        <a:t>4</a:t>
                      </a:r>
                      <a:endParaRPr lang="it-IT" sz="1800" dirty="0"/>
                    </a:p>
                  </a:txBody>
                  <a:tcPr marL="91433" marR="91433"/>
                </a:tc>
              </a:tr>
              <a:tr h="370840">
                <a:tc>
                  <a:txBody>
                    <a:bodyPr/>
                    <a:lstStyle/>
                    <a:p>
                      <a:r>
                        <a:rPr lang="it-IT" sz="1800" dirty="0" smtClean="0"/>
                        <a:t>c.</a:t>
                      </a:r>
                      <a:endParaRPr lang="it-IT" sz="1800" dirty="0"/>
                    </a:p>
                  </a:txBody>
                  <a:tcPr marL="91433" marR="91433"/>
                </a:tc>
                <a:tc>
                  <a:txBody>
                    <a:bodyPr/>
                    <a:lstStyle/>
                    <a:p>
                      <a:r>
                        <a:rPr lang="it-IT" sz="1800" dirty="0" smtClean="0"/>
                        <a:t>sottolineo con diversi colori</a:t>
                      </a:r>
                      <a:endParaRPr lang="it-IT" sz="1800" dirty="0"/>
                    </a:p>
                  </a:txBody>
                  <a:tcPr marL="91433" marR="91433"/>
                </a:tc>
                <a:tc>
                  <a:txBody>
                    <a:bodyPr/>
                    <a:lstStyle/>
                    <a:p>
                      <a:pPr algn="ctr"/>
                      <a:r>
                        <a:rPr lang="it-IT" sz="1800" dirty="0" smtClean="0"/>
                        <a:t>1</a:t>
                      </a:r>
                      <a:endParaRPr lang="it-IT" sz="1800" dirty="0"/>
                    </a:p>
                  </a:txBody>
                  <a:tcPr marL="91433" marR="91433"/>
                </a:tc>
                <a:tc>
                  <a:txBody>
                    <a:bodyPr/>
                    <a:lstStyle/>
                    <a:p>
                      <a:pPr algn="ctr"/>
                      <a:r>
                        <a:rPr lang="it-IT" sz="1800" dirty="0" smtClean="0"/>
                        <a:t>2</a:t>
                      </a:r>
                      <a:endParaRPr lang="it-IT" sz="1800" dirty="0"/>
                    </a:p>
                  </a:txBody>
                  <a:tcPr marL="91433" marR="91433"/>
                </a:tc>
                <a:tc>
                  <a:txBody>
                    <a:bodyPr/>
                    <a:lstStyle/>
                    <a:p>
                      <a:pPr algn="ctr"/>
                      <a:r>
                        <a:rPr lang="it-IT" sz="1800" dirty="0" smtClean="0"/>
                        <a:t>3</a:t>
                      </a:r>
                      <a:endParaRPr lang="it-IT" sz="1800" dirty="0"/>
                    </a:p>
                  </a:txBody>
                  <a:tcPr marL="91433" marR="91433"/>
                </a:tc>
                <a:tc>
                  <a:txBody>
                    <a:bodyPr/>
                    <a:lstStyle/>
                    <a:p>
                      <a:pPr algn="ctr"/>
                      <a:r>
                        <a:rPr lang="it-IT" sz="1800" dirty="0" smtClean="0"/>
                        <a:t>4</a:t>
                      </a:r>
                      <a:endParaRPr lang="it-IT" sz="1800" dirty="0"/>
                    </a:p>
                  </a:txBody>
                  <a:tcPr marL="91433" marR="91433"/>
                </a:tc>
              </a:tr>
              <a:tr h="370840">
                <a:tc>
                  <a:txBody>
                    <a:bodyPr/>
                    <a:lstStyle/>
                    <a:p>
                      <a:r>
                        <a:rPr lang="it-IT" sz="1800" dirty="0" smtClean="0"/>
                        <a:t>d.</a:t>
                      </a:r>
                      <a:endParaRPr lang="it-IT" sz="1800" dirty="0"/>
                    </a:p>
                  </a:txBody>
                  <a:tcPr marL="91433" marR="91433"/>
                </a:tc>
                <a:tc>
                  <a:txBody>
                    <a:bodyPr/>
                    <a:lstStyle/>
                    <a:p>
                      <a:r>
                        <a:rPr lang="it-IT" sz="1800" dirty="0" smtClean="0"/>
                        <a:t>riassumo con schemi, mappe, disegni</a:t>
                      </a:r>
                      <a:endParaRPr lang="it-IT" sz="1800" dirty="0"/>
                    </a:p>
                  </a:txBody>
                  <a:tcPr marL="91433" marR="91433"/>
                </a:tc>
                <a:tc>
                  <a:txBody>
                    <a:bodyPr/>
                    <a:lstStyle/>
                    <a:p>
                      <a:pPr algn="ctr"/>
                      <a:r>
                        <a:rPr lang="it-IT" sz="1800" dirty="0" smtClean="0"/>
                        <a:t>1</a:t>
                      </a:r>
                      <a:endParaRPr lang="it-IT" sz="1800" dirty="0"/>
                    </a:p>
                  </a:txBody>
                  <a:tcPr marL="91433" marR="91433"/>
                </a:tc>
                <a:tc>
                  <a:txBody>
                    <a:bodyPr/>
                    <a:lstStyle/>
                    <a:p>
                      <a:pPr algn="ctr"/>
                      <a:r>
                        <a:rPr lang="it-IT" sz="1800" dirty="0" smtClean="0"/>
                        <a:t>2</a:t>
                      </a:r>
                      <a:endParaRPr lang="it-IT" sz="1800" dirty="0"/>
                    </a:p>
                  </a:txBody>
                  <a:tcPr marL="91433" marR="91433"/>
                </a:tc>
                <a:tc>
                  <a:txBody>
                    <a:bodyPr/>
                    <a:lstStyle/>
                    <a:p>
                      <a:pPr algn="ctr"/>
                      <a:r>
                        <a:rPr lang="it-IT" sz="1800" dirty="0" smtClean="0"/>
                        <a:t>3</a:t>
                      </a:r>
                      <a:endParaRPr lang="it-IT" sz="1800" dirty="0"/>
                    </a:p>
                  </a:txBody>
                  <a:tcPr marL="91433" marR="91433"/>
                </a:tc>
                <a:tc>
                  <a:txBody>
                    <a:bodyPr/>
                    <a:lstStyle/>
                    <a:p>
                      <a:pPr algn="ctr"/>
                      <a:r>
                        <a:rPr lang="it-IT" sz="1800" dirty="0" smtClean="0"/>
                        <a:t>4</a:t>
                      </a:r>
                      <a:endParaRPr lang="it-IT" sz="1800" dirty="0"/>
                    </a:p>
                  </a:txBody>
                  <a:tcPr marL="91433" marR="91433"/>
                </a:tc>
              </a:tr>
              <a:tr h="370840">
                <a:tc>
                  <a:txBody>
                    <a:bodyPr/>
                    <a:lstStyle/>
                    <a:p>
                      <a:r>
                        <a:rPr lang="it-IT" sz="1800" dirty="0" smtClean="0"/>
                        <a:t>e.</a:t>
                      </a:r>
                      <a:endParaRPr lang="it-IT" sz="1800" dirty="0"/>
                    </a:p>
                  </a:txBody>
                  <a:tcPr marL="91433" marR="91433"/>
                </a:tc>
                <a:tc>
                  <a:txBody>
                    <a:bodyPr/>
                    <a:lstStyle/>
                    <a:p>
                      <a:r>
                        <a:rPr lang="it-IT" sz="1800" dirty="0" smtClean="0"/>
                        <a:t>ricordo la posizione di parole,</a:t>
                      </a:r>
                      <a:r>
                        <a:rPr lang="it-IT" sz="1800" baseline="0" dirty="0" smtClean="0"/>
                        <a:t> frasi o paragrafi com’erano sul libro</a:t>
                      </a:r>
                      <a:endParaRPr lang="it-IT" sz="1800" dirty="0"/>
                    </a:p>
                  </a:txBody>
                  <a:tcPr marL="91433" marR="91433"/>
                </a:tc>
                <a:tc>
                  <a:txBody>
                    <a:bodyPr/>
                    <a:lstStyle/>
                    <a:p>
                      <a:pPr algn="ctr"/>
                      <a:r>
                        <a:rPr lang="it-IT" sz="1800" dirty="0" smtClean="0"/>
                        <a:t>1</a:t>
                      </a:r>
                      <a:endParaRPr lang="it-IT" sz="1800" dirty="0"/>
                    </a:p>
                  </a:txBody>
                  <a:tcPr marL="91433" marR="91433"/>
                </a:tc>
                <a:tc>
                  <a:txBody>
                    <a:bodyPr/>
                    <a:lstStyle/>
                    <a:p>
                      <a:pPr algn="ctr"/>
                      <a:r>
                        <a:rPr lang="it-IT" sz="1800" dirty="0" smtClean="0"/>
                        <a:t>2</a:t>
                      </a:r>
                      <a:endParaRPr lang="it-IT" sz="1800" dirty="0"/>
                    </a:p>
                  </a:txBody>
                  <a:tcPr marL="91433" marR="91433"/>
                </a:tc>
                <a:tc>
                  <a:txBody>
                    <a:bodyPr/>
                    <a:lstStyle/>
                    <a:p>
                      <a:pPr algn="ctr"/>
                      <a:r>
                        <a:rPr lang="it-IT" sz="1800" dirty="0" smtClean="0"/>
                        <a:t>3</a:t>
                      </a:r>
                      <a:endParaRPr lang="it-IT" sz="1800" dirty="0"/>
                    </a:p>
                  </a:txBody>
                  <a:tcPr marL="91433" marR="91433"/>
                </a:tc>
                <a:tc>
                  <a:txBody>
                    <a:bodyPr/>
                    <a:lstStyle/>
                    <a:p>
                      <a:pPr algn="ctr"/>
                      <a:r>
                        <a:rPr lang="it-IT" sz="1800" dirty="0" smtClean="0"/>
                        <a:t>4</a:t>
                      </a:r>
                      <a:endParaRPr lang="it-IT" sz="1800" dirty="0"/>
                    </a:p>
                  </a:txBody>
                  <a:tcPr marL="91433" marR="91433"/>
                </a:tc>
              </a:tr>
            </a:tbl>
          </a:graphicData>
        </a:graphic>
      </p:graphicFrame>
      <p:graphicFrame>
        <p:nvGraphicFramePr>
          <p:cNvPr id="5" name="Tabella 4"/>
          <p:cNvGraphicFramePr>
            <a:graphicFrameLocks noGrp="1"/>
          </p:cNvGraphicFramePr>
          <p:nvPr/>
        </p:nvGraphicFramePr>
        <p:xfrm>
          <a:off x="361980" y="4175784"/>
          <a:ext cx="8496300" cy="2225040"/>
        </p:xfrm>
        <a:graphic>
          <a:graphicData uri="http://schemas.openxmlformats.org/drawingml/2006/table">
            <a:tbl>
              <a:tblPr firstRow="1" bandRow="1">
                <a:tableStyleId>{5C22544A-7EE6-4342-B048-85BDC9FD1C3A}</a:tableStyleId>
              </a:tblPr>
              <a:tblGrid>
                <a:gridCol w="602167"/>
                <a:gridCol w="6094069"/>
                <a:gridCol w="504018"/>
                <a:gridCol w="432015"/>
                <a:gridCol w="432015"/>
                <a:gridCol w="432016"/>
              </a:tblGrid>
              <a:tr h="370840">
                <a:tc>
                  <a:txBody>
                    <a:bodyPr/>
                    <a:lstStyle/>
                    <a:p>
                      <a:r>
                        <a:rPr lang="it-IT" sz="1800" dirty="0" smtClean="0">
                          <a:solidFill>
                            <a:srgbClr val="FFFF00"/>
                          </a:solidFill>
                        </a:rPr>
                        <a:t>2.</a:t>
                      </a:r>
                      <a:endParaRPr lang="it-IT" sz="1800" dirty="0">
                        <a:solidFill>
                          <a:srgbClr val="FFFF00"/>
                        </a:solidFill>
                      </a:endParaRPr>
                    </a:p>
                  </a:txBody>
                  <a:tcPr marL="91433" marR="91433"/>
                </a:tc>
                <a:tc>
                  <a:txBody>
                    <a:bodyPr/>
                    <a:lstStyle/>
                    <a:p>
                      <a:r>
                        <a:rPr lang="it-IT" sz="1800" dirty="0" smtClean="0"/>
                        <a:t>Quando devo imparare qualcosa mi trovo meglio se…</a:t>
                      </a:r>
                      <a:endParaRPr lang="it-IT" sz="1800" dirty="0"/>
                    </a:p>
                  </a:txBody>
                  <a:tcPr marL="91433" marR="91433"/>
                </a:tc>
                <a:tc>
                  <a:txBody>
                    <a:bodyPr/>
                    <a:lstStyle/>
                    <a:p>
                      <a:pPr algn="ctr"/>
                      <a:endParaRPr lang="it-IT" sz="1800" dirty="0"/>
                    </a:p>
                  </a:txBody>
                  <a:tcPr marL="91433" marR="91433"/>
                </a:tc>
                <a:tc>
                  <a:txBody>
                    <a:bodyPr/>
                    <a:lstStyle/>
                    <a:p>
                      <a:pPr algn="ctr"/>
                      <a:endParaRPr lang="it-IT" sz="1800" dirty="0"/>
                    </a:p>
                  </a:txBody>
                  <a:tcPr marL="91433" marR="91433"/>
                </a:tc>
                <a:tc>
                  <a:txBody>
                    <a:bodyPr/>
                    <a:lstStyle/>
                    <a:p>
                      <a:pPr algn="ctr"/>
                      <a:endParaRPr lang="it-IT" sz="1800" dirty="0"/>
                    </a:p>
                  </a:txBody>
                  <a:tcPr marL="91433" marR="91433"/>
                </a:tc>
                <a:tc>
                  <a:txBody>
                    <a:bodyPr/>
                    <a:lstStyle/>
                    <a:p>
                      <a:pPr algn="ctr"/>
                      <a:endParaRPr lang="it-IT" sz="1800" dirty="0"/>
                    </a:p>
                  </a:txBody>
                  <a:tcPr marL="91433" marR="91433"/>
                </a:tc>
              </a:tr>
              <a:tr h="370840">
                <a:tc>
                  <a:txBody>
                    <a:bodyPr/>
                    <a:lstStyle/>
                    <a:p>
                      <a:r>
                        <a:rPr lang="it-IT" sz="1800" dirty="0" smtClean="0"/>
                        <a:t>a.</a:t>
                      </a:r>
                      <a:endParaRPr lang="it-IT" sz="1800" dirty="0"/>
                    </a:p>
                  </a:txBody>
                  <a:tcPr marL="91433" marR="91433"/>
                </a:tc>
                <a:tc>
                  <a:txBody>
                    <a:bodyPr/>
                    <a:lstStyle/>
                    <a:p>
                      <a:r>
                        <a:rPr lang="it-IT" sz="1800" dirty="0" smtClean="0"/>
                        <a:t>mi concentro sulla voce di chi spiega</a:t>
                      </a:r>
                      <a:endParaRPr lang="it-IT" sz="1800" dirty="0"/>
                    </a:p>
                  </a:txBody>
                  <a:tcPr marL="91433" marR="91433"/>
                </a:tc>
                <a:tc>
                  <a:txBody>
                    <a:bodyPr/>
                    <a:lstStyle/>
                    <a:p>
                      <a:pPr algn="ctr"/>
                      <a:r>
                        <a:rPr lang="it-IT" sz="1800" dirty="0" smtClean="0"/>
                        <a:t>1</a:t>
                      </a:r>
                      <a:endParaRPr lang="it-IT" sz="1800" dirty="0"/>
                    </a:p>
                  </a:txBody>
                  <a:tcPr marL="91433" marR="91433"/>
                </a:tc>
                <a:tc>
                  <a:txBody>
                    <a:bodyPr/>
                    <a:lstStyle/>
                    <a:p>
                      <a:pPr algn="ctr"/>
                      <a:r>
                        <a:rPr lang="it-IT" sz="1800" dirty="0" smtClean="0"/>
                        <a:t>2</a:t>
                      </a:r>
                      <a:endParaRPr lang="it-IT" sz="1800" dirty="0"/>
                    </a:p>
                  </a:txBody>
                  <a:tcPr marL="91433" marR="91433"/>
                </a:tc>
                <a:tc>
                  <a:txBody>
                    <a:bodyPr/>
                    <a:lstStyle/>
                    <a:p>
                      <a:pPr algn="ctr"/>
                      <a:r>
                        <a:rPr lang="it-IT" sz="1800" dirty="0" smtClean="0"/>
                        <a:t>3</a:t>
                      </a:r>
                      <a:endParaRPr lang="it-IT" sz="1800" dirty="0"/>
                    </a:p>
                  </a:txBody>
                  <a:tcPr marL="91433" marR="91433"/>
                </a:tc>
                <a:tc>
                  <a:txBody>
                    <a:bodyPr/>
                    <a:lstStyle/>
                    <a:p>
                      <a:pPr algn="ctr"/>
                      <a:r>
                        <a:rPr lang="it-IT" sz="1800" dirty="0" smtClean="0"/>
                        <a:t>4</a:t>
                      </a:r>
                      <a:endParaRPr lang="it-IT" sz="1800" dirty="0"/>
                    </a:p>
                  </a:txBody>
                  <a:tcPr marL="91433" marR="91433"/>
                </a:tc>
              </a:tr>
              <a:tr h="370840">
                <a:tc>
                  <a:txBody>
                    <a:bodyPr/>
                    <a:lstStyle/>
                    <a:p>
                      <a:r>
                        <a:rPr lang="it-IT" sz="1800" dirty="0" smtClean="0"/>
                        <a:t>b.</a:t>
                      </a:r>
                      <a:endParaRPr lang="it-IT" sz="1800" dirty="0"/>
                    </a:p>
                  </a:txBody>
                  <a:tcPr marL="91433" marR="91433"/>
                </a:tc>
                <a:tc>
                  <a:txBody>
                    <a:bodyPr/>
                    <a:lstStyle/>
                    <a:p>
                      <a:r>
                        <a:rPr lang="it-IT" sz="1800" dirty="0" smtClean="0"/>
                        <a:t>un mio compagno mi spiega</a:t>
                      </a:r>
                      <a:r>
                        <a:rPr lang="it-IT" sz="1800" baseline="0" dirty="0" smtClean="0"/>
                        <a:t> cosa devo fare</a:t>
                      </a:r>
                      <a:endParaRPr lang="it-IT" sz="1800" dirty="0"/>
                    </a:p>
                  </a:txBody>
                  <a:tcPr marL="91433" marR="91433"/>
                </a:tc>
                <a:tc>
                  <a:txBody>
                    <a:bodyPr/>
                    <a:lstStyle/>
                    <a:p>
                      <a:pPr algn="ctr"/>
                      <a:r>
                        <a:rPr lang="it-IT" sz="1800" dirty="0" smtClean="0"/>
                        <a:t>1</a:t>
                      </a:r>
                      <a:endParaRPr lang="it-IT" sz="1800" dirty="0"/>
                    </a:p>
                  </a:txBody>
                  <a:tcPr marL="91433" marR="91433"/>
                </a:tc>
                <a:tc>
                  <a:txBody>
                    <a:bodyPr/>
                    <a:lstStyle/>
                    <a:p>
                      <a:pPr algn="ctr"/>
                      <a:r>
                        <a:rPr lang="it-IT" sz="1800" dirty="0" smtClean="0"/>
                        <a:t>2</a:t>
                      </a:r>
                      <a:endParaRPr lang="it-IT" sz="1800" dirty="0"/>
                    </a:p>
                  </a:txBody>
                  <a:tcPr marL="91433" marR="91433"/>
                </a:tc>
                <a:tc>
                  <a:txBody>
                    <a:bodyPr/>
                    <a:lstStyle/>
                    <a:p>
                      <a:pPr algn="ctr"/>
                      <a:r>
                        <a:rPr lang="it-IT" sz="1800" dirty="0" smtClean="0"/>
                        <a:t>3</a:t>
                      </a:r>
                      <a:endParaRPr lang="it-IT" sz="1800" dirty="0"/>
                    </a:p>
                  </a:txBody>
                  <a:tcPr marL="91433" marR="91433"/>
                </a:tc>
                <a:tc>
                  <a:txBody>
                    <a:bodyPr/>
                    <a:lstStyle/>
                    <a:p>
                      <a:pPr algn="ctr"/>
                      <a:r>
                        <a:rPr lang="it-IT" sz="1800" dirty="0" smtClean="0"/>
                        <a:t>4</a:t>
                      </a:r>
                      <a:endParaRPr lang="it-IT" sz="1800" dirty="0"/>
                    </a:p>
                  </a:txBody>
                  <a:tcPr marL="91433" marR="91433"/>
                </a:tc>
              </a:tr>
              <a:tr h="370840">
                <a:tc>
                  <a:txBody>
                    <a:bodyPr/>
                    <a:lstStyle/>
                    <a:p>
                      <a:r>
                        <a:rPr lang="it-IT" sz="1800" dirty="0" smtClean="0"/>
                        <a:t>c.</a:t>
                      </a:r>
                      <a:endParaRPr lang="it-IT" sz="1800" dirty="0"/>
                    </a:p>
                  </a:txBody>
                  <a:tcPr marL="91433" marR="91433"/>
                </a:tc>
                <a:tc>
                  <a:txBody>
                    <a:bodyPr/>
                    <a:lstStyle/>
                    <a:p>
                      <a:r>
                        <a:rPr lang="it-IT" sz="1800" dirty="0" smtClean="0"/>
                        <a:t>leggo a voce alta</a:t>
                      </a:r>
                      <a:endParaRPr lang="it-IT" sz="1800" dirty="0"/>
                    </a:p>
                  </a:txBody>
                  <a:tcPr marL="91433" marR="91433"/>
                </a:tc>
                <a:tc>
                  <a:txBody>
                    <a:bodyPr/>
                    <a:lstStyle/>
                    <a:p>
                      <a:pPr algn="ctr"/>
                      <a:r>
                        <a:rPr lang="it-IT" sz="1800" dirty="0" smtClean="0"/>
                        <a:t>1</a:t>
                      </a:r>
                      <a:endParaRPr lang="it-IT" sz="1800" dirty="0"/>
                    </a:p>
                  </a:txBody>
                  <a:tcPr marL="91433" marR="91433"/>
                </a:tc>
                <a:tc>
                  <a:txBody>
                    <a:bodyPr/>
                    <a:lstStyle/>
                    <a:p>
                      <a:pPr algn="ctr"/>
                      <a:r>
                        <a:rPr lang="it-IT" sz="1800" dirty="0" smtClean="0"/>
                        <a:t>2</a:t>
                      </a:r>
                      <a:endParaRPr lang="it-IT" sz="1800" dirty="0"/>
                    </a:p>
                  </a:txBody>
                  <a:tcPr marL="91433" marR="91433"/>
                </a:tc>
                <a:tc>
                  <a:txBody>
                    <a:bodyPr/>
                    <a:lstStyle/>
                    <a:p>
                      <a:pPr algn="ctr"/>
                      <a:r>
                        <a:rPr lang="it-IT" sz="1800" dirty="0" smtClean="0"/>
                        <a:t>3</a:t>
                      </a:r>
                      <a:endParaRPr lang="it-IT" sz="1800" dirty="0"/>
                    </a:p>
                  </a:txBody>
                  <a:tcPr marL="91433" marR="91433"/>
                </a:tc>
                <a:tc>
                  <a:txBody>
                    <a:bodyPr/>
                    <a:lstStyle/>
                    <a:p>
                      <a:pPr algn="ctr"/>
                      <a:r>
                        <a:rPr lang="it-IT" sz="1800" dirty="0" smtClean="0"/>
                        <a:t>4</a:t>
                      </a:r>
                      <a:endParaRPr lang="it-IT" sz="1800" dirty="0"/>
                    </a:p>
                  </a:txBody>
                  <a:tcPr marL="91433" marR="91433"/>
                </a:tc>
              </a:tr>
              <a:tr h="370840">
                <a:tc>
                  <a:txBody>
                    <a:bodyPr/>
                    <a:lstStyle/>
                    <a:p>
                      <a:r>
                        <a:rPr lang="it-IT" sz="1800" dirty="0" smtClean="0"/>
                        <a:t>d.</a:t>
                      </a:r>
                      <a:endParaRPr lang="it-IT" sz="1800" dirty="0"/>
                    </a:p>
                  </a:txBody>
                  <a:tcPr marL="91433" marR="91433"/>
                </a:tc>
                <a:tc>
                  <a:txBody>
                    <a:bodyPr/>
                    <a:lstStyle/>
                    <a:p>
                      <a:r>
                        <a:rPr lang="it-IT" sz="1800" dirty="0" smtClean="0"/>
                        <a:t>discuto con una o più persone come fare una cosa</a:t>
                      </a:r>
                      <a:endParaRPr lang="it-IT" sz="1800" dirty="0"/>
                    </a:p>
                  </a:txBody>
                  <a:tcPr marL="91433" marR="91433"/>
                </a:tc>
                <a:tc>
                  <a:txBody>
                    <a:bodyPr/>
                    <a:lstStyle/>
                    <a:p>
                      <a:pPr algn="ctr"/>
                      <a:r>
                        <a:rPr lang="it-IT" sz="1800" dirty="0" smtClean="0"/>
                        <a:t>1</a:t>
                      </a:r>
                      <a:endParaRPr lang="it-IT" sz="1800" dirty="0"/>
                    </a:p>
                  </a:txBody>
                  <a:tcPr marL="91433" marR="91433"/>
                </a:tc>
                <a:tc>
                  <a:txBody>
                    <a:bodyPr/>
                    <a:lstStyle/>
                    <a:p>
                      <a:pPr algn="ctr"/>
                      <a:r>
                        <a:rPr lang="it-IT" sz="1800" dirty="0" smtClean="0"/>
                        <a:t>2</a:t>
                      </a:r>
                      <a:endParaRPr lang="it-IT" sz="1800" dirty="0"/>
                    </a:p>
                  </a:txBody>
                  <a:tcPr marL="91433" marR="91433"/>
                </a:tc>
                <a:tc>
                  <a:txBody>
                    <a:bodyPr/>
                    <a:lstStyle/>
                    <a:p>
                      <a:pPr algn="ctr"/>
                      <a:r>
                        <a:rPr lang="it-IT" sz="1800" dirty="0" smtClean="0"/>
                        <a:t>3</a:t>
                      </a:r>
                      <a:endParaRPr lang="it-IT" sz="1800" dirty="0"/>
                    </a:p>
                  </a:txBody>
                  <a:tcPr marL="91433" marR="91433"/>
                </a:tc>
                <a:tc>
                  <a:txBody>
                    <a:bodyPr/>
                    <a:lstStyle/>
                    <a:p>
                      <a:pPr algn="ctr"/>
                      <a:r>
                        <a:rPr lang="it-IT" sz="1800" dirty="0" smtClean="0"/>
                        <a:t>4</a:t>
                      </a:r>
                      <a:endParaRPr lang="it-IT" sz="1800" dirty="0"/>
                    </a:p>
                  </a:txBody>
                  <a:tcPr marL="91433" marR="91433"/>
                </a:tc>
              </a:tr>
              <a:tr h="370840">
                <a:tc>
                  <a:txBody>
                    <a:bodyPr/>
                    <a:lstStyle/>
                    <a:p>
                      <a:r>
                        <a:rPr lang="it-IT" sz="1800" dirty="0" smtClean="0"/>
                        <a:t>e.</a:t>
                      </a:r>
                      <a:endParaRPr lang="it-IT" sz="1800" dirty="0"/>
                    </a:p>
                  </a:txBody>
                  <a:tcPr marL="91433" marR="91433"/>
                </a:tc>
                <a:tc>
                  <a:txBody>
                    <a:bodyPr/>
                    <a:lstStyle/>
                    <a:p>
                      <a:r>
                        <a:rPr lang="it-IT" sz="1800" dirty="0" smtClean="0"/>
                        <a:t>uso cd audio, sintesi vocali</a:t>
                      </a:r>
                      <a:r>
                        <a:rPr lang="it-IT" sz="1800" baseline="0" dirty="0" smtClean="0"/>
                        <a:t> e registrazioni audio</a:t>
                      </a:r>
                      <a:endParaRPr lang="it-IT" sz="1800" dirty="0"/>
                    </a:p>
                  </a:txBody>
                  <a:tcPr marL="91433" marR="91433"/>
                </a:tc>
                <a:tc>
                  <a:txBody>
                    <a:bodyPr/>
                    <a:lstStyle/>
                    <a:p>
                      <a:pPr algn="ctr"/>
                      <a:r>
                        <a:rPr lang="it-IT" sz="1800" dirty="0" smtClean="0"/>
                        <a:t>1</a:t>
                      </a:r>
                      <a:endParaRPr lang="it-IT" sz="1800" dirty="0"/>
                    </a:p>
                  </a:txBody>
                  <a:tcPr marL="91433" marR="91433"/>
                </a:tc>
                <a:tc>
                  <a:txBody>
                    <a:bodyPr/>
                    <a:lstStyle/>
                    <a:p>
                      <a:pPr algn="ctr"/>
                      <a:r>
                        <a:rPr lang="it-IT" sz="1800" dirty="0" smtClean="0"/>
                        <a:t>2</a:t>
                      </a:r>
                      <a:endParaRPr lang="it-IT" sz="1800" dirty="0"/>
                    </a:p>
                  </a:txBody>
                  <a:tcPr marL="91433" marR="91433"/>
                </a:tc>
                <a:tc>
                  <a:txBody>
                    <a:bodyPr/>
                    <a:lstStyle/>
                    <a:p>
                      <a:pPr algn="ctr"/>
                      <a:r>
                        <a:rPr lang="it-IT" sz="1800" dirty="0" smtClean="0"/>
                        <a:t>3</a:t>
                      </a:r>
                      <a:endParaRPr lang="it-IT" sz="1800" dirty="0"/>
                    </a:p>
                  </a:txBody>
                  <a:tcPr marL="91433" marR="91433"/>
                </a:tc>
                <a:tc>
                  <a:txBody>
                    <a:bodyPr/>
                    <a:lstStyle/>
                    <a:p>
                      <a:pPr algn="ctr"/>
                      <a:r>
                        <a:rPr lang="it-IT" sz="1800" dirty="0" smtClean="0"/>
                        <a:t>4</a:t>
                      </a:r>
                      <a:endParaRPr lang="it-IT" sz="1800" dirty="0"/>
                    </a:p>
                  </a:txBody>
                  <a:tcPr marL="91433" marR="91433"/>
                </a:tc>
              </a:tr>
            </a:tbl>
          </a:graphicData>
        </a:graphic>
      </p:graphicFrame>
      <p:sp>
        <p:nvSpPr>
          <p:cNvPr id="8296" name="CasellaDiTesto 2"/>
          <p:cNvSpPr txBox="1">
            <a:spLocks noChangeArrowheads="1"/>
          </p:cNvSpPr>
          <p:nvPr/>
        </p:nvSpPr>
        <p:spPr bwMode="auto">
          <a:xfrm>
            <a:off x="285720" y="180975"/>
            <a:ext cx="807249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it-IT" altLang="it-IT" sz="1600" b="1" dirty="0" smtClean="0">
                <a:solidFill>
                  <a:srgbClr val="FFFF00"/>
                </a:solidFill>
                <a:latin typeface="+mn-lt"/>
              </a:rPr>
              <a:t>B. Esegui il test, suddiviso in sei sezioni. All’interno di ogni colonna  segna il punteggio corrispondente per ogni item secondo la legenda che segue: </a:t>
            </a:r>
          </a:p>
          <a:p>
            <a:pPr algn="ctr" eaLnBrk="1" hangingPunct="1">
              <a:defRPr/>
            </a:pPr>
            <a:r>
              <a:rPr lang="it-IT" altLang="it-IT" sz="1600" b="1" dirty="0" smtClean="0">
                <a:solidFill>
                  <a:srgbClr val="FFFF00"/>
                </a:solidFill>
                <a:latin typeface="+mn-lt"/>
              </a:rPr>
              <a:t>1 = mai; 2 = talvolta; 3 = spesso; 4 = sempre</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nvGraphicFramePr>
        <p:xfrm>
          <a:off x="395288" y="1466850"/>
          <a:ext cx="8497887" cy="2225040"/>
        </p:xfrm>
        <a:graphic>
          <a:graphicData uri="http://schemas.openxmlformats.org/drawingml/2006/table">
            <a:tbl>
              <a:tblPr firstRow="1" bandRow="1">
                <a:tableStyleId>{5C22544A-7EE6-4342-B048-85BDC9FD1C3A}</a:tableStyleId>
              </a:tblPr>
              <a:tblGrid>
                <a:gridCol w="602280"/>
                <a:gridCol w="6095206"/>
                <a:gridCol w="504112"/>
                <a:gridCol w="432096"/>
                <a:gridCol w="432096"/>
                <a:gridCol w="432097"/>
              </a:tblGrid>
              <a:tr h="370840">
                <a:tc>
                  <a:txBody>
                    <a:bodyPr/>
                    <a:lstStyle/>
                    <a:p>
                      <a:r>
                        <a:rPr lang="it-IT" sz="1600" dirty="0" smtClean="0">
                          <a:solidFill>
                            <a:srgbClr val="FFFF00"/>
                          </a:solidFill>
                        </a:rPr>
                        <a:t>3.</a:t>
                      </a:r>
                      <a:endParaRPr lang="it-IT" sz="1600" dirty="0">
                        <a:solidFill>
                          <a:srgbClr val="FFFF00"/>
                        </a:solidFill>
                      </a:endParaRPr>
                    </a:p>
                  </a:txBody>
                  <a:tcPr marL="91450" marR="91450"/>
                </a:tc>
                <a:tc>
                  <a:txBody>
                    <a:bodyPr/>
                    <a:lstStyle/>
                    <a:p>
                      <a:r>
                        <a:rPr lang="it-IT" sz="1600" dirty="0" smtClean="0"/>
                        <a:t>Quando devo imparare qualcosa mi trovo meglio se…</a:t>
                      </a:r>
                      <a:endParaRPr lang="it-IT" sz="1600" dirty="0"/>
                    </a:p>
                  </a:txBody>
                  <a:tcPr marL="91450" marR="91450"/>
                </a:tc>
                <a:tc>
                  <a:txBody>
                    <a:bodyPr/>
                    <a:lstStyle/>
                    <a:p>
                      <a:pPr algn="ctr"/>
                      <a:endParaRPr lang="it-IT" sz="1600" dirty="0"/>
                    </a:p>
                  </a:txBody>
                  <a:tcPr marL="91450" marR="91450"/>
                </a:tc>
                <a:tc>
                  <a:txBody>
                    <a:bodyPr/>
                    <a:lstStyle/>
                    <a:p>
                      <a:pPr algn="ctr"/>
                      <a:endParaRPr lang="it-IT" sz="1600" dirty="0"/>
                    </a:p>
                  </a:txBody>
                  <a:tcPr marL="91450" marR="91450"/>
                </a:tc>
                <a:tc>
                  <a:txBody>
                    <a:bodyPr/>
                    <a:lstStyle/>
                    <a:p>
                      <a:pPr algn="ctr"/>
                      <a:endParaRPr lang="it-IT" sz="1600" dirty="0"/>
                    </a:p>
                  </a:txBody>
                  <a:tcPr marL="91450" marR="91450"/>
                </a:tc>
                <a:tc>
                  <a:txBody>
                    <a:bodyPr/>
                    <a:lstStyle/>
                    <a:p>
                      <a:pPr algn="ctr"/>
                      <a:endParaRPr lang="it-IT" sz="1600" dirty="0"/>
                    </a:p>
                  </a:txBody>
                  <a:tcPr marL="91450" marR="91450"/>
                </a:tc>
              </a:tr>
              <a:tr h="370840">
                <a:tc>
                  <a:txBody>
                    <a:bodyPr/>
                    <a:lstStyle/>
                    <a:p>
                      <a:r>
                        <a:rPr lang="it-IT" sz="1600" dirty="0" smtClean="0"/>
                        <a:t>a.</a:t>
                      </a:r>
                      <a:endParaRPr lang="it-IT" sz="1600" dirty="0"/>
                    </a:p>
                  </a:txBody>
                  <a:tcPr marL="91450" marR="91450"/>
                </a:tc>
                <a:tc>
                  <a:txBody>
                    <a:bodyPr/>
                    <a:lstStyle/>
                    <a:p>
                      <a:r>
                        <a:rPr lang="it-IT" sz="1600" dirty="0" smtClean="0"/>
                        <a:t>non devo stare seduto a lungo</a:t>
                      </a:r>
                      <a:endParaRPr lang="it-IT" sz="1600" dirty="0"/>
                    </a:p>
                  </a:txBody>
                  <a:tcPr marL="91450" marR="91450"/>
                </a:tc>
                <a:tc>
                  <a:txBody>
                    <a:bodyPr/>
                    <a:lstStyle/>
                    <a:p>
                      <a:pPr algn="ctr"/>
                      <a:r>
                        <a:rPr lang="it-IT" sz="1600" dirty="0" smtClean="0"/>
                        <a:t>1</a:t>
                      </a:r>
                      <a:endParaRPr lang="it-IT" sz="1600" dirty="0"/>
                    </a:p>
                  </a:txBody>
                  <a:tcPr marL="91450" marR="91450"/>
                </a:tc>
                <a:tc>
                  <a:txBody>
                    <a:bodyPr/>
                    <a:lstStyle/>
                    <a:p>
                      <a:pPr algn="ctr"/>
                      <a:r>
                        <a:rPr lang="it-IT" sz="1600" dirty="0" smtClean="0"/>
                        <a:t>2</a:t>
                      </a:r>
                      <a:endParaRPr lang="it-IT" sz="1600" dirty="0"/>
                    </a:p>
                  </a:txBody>
                  <a:tcPr marL="91450" marR="91450"/>
                </a:tc>
                <a:tc>
                  <a:txBody>
                    <a:bodyPr/>
                    <a:lstStyle/>
                    <a:p>
                      <a:pPr algn="ctr"/>
                      <a:r>
                        <a:rPr lang="it-IT" sz="1600" dirty="0" smtClean="0"/>
                        <a:t>3</a:t>
                      </a:r>
                      <a:endParaRPr lang="it-IT" sz="1600" dirty="0"/>
                    </a:p>
                  </a:txBody>
                  <a:tcPr marL="91450" marR="91450"/>
                </a:tc>
                <a:tc>
                  <a:txBody>
                    <a:bodyPr/>
                    <a:lstStyle/>
                    <a:p>
                      <a:pPr algn="ctr"/>
                      <a:r>
                        <a:rPr lang="it-IT" sz="1600" dirty="0" smtClean="0"/>
                        <a:t>4</a:t>
                      </a:r>
                      <a:endParaRPr lang="it-IT" sz="1600" dirty="0"/>
                    </a:p>
                  </a:txBody>
                  <a:tcPr marL="91450" marR="91450"/>
                </a:tc>
              </a:tr>
              <a:tr h="370840">
                <a:tc>
                  <a:txBody>
                    <a:bodyPr/>
                    <a:lstStyle/>
                    <a:p>
                      <a:r>
                        <a:rPr lang="it-IT" sz="1600" dirty="0" smtClean="0"/>
                        <a:t>b.</a:t>
                      </a:r>
                      <a:endParaRPr lang="it-IT" sz="1600" dirty="0"/>
                    </a:p>
                  </a:txBody>
                  <a:tcPr marL="91450" marR="91450"/>
                </a:tc>
                <a:tc>
                  <a:txBody>
                    <a:bodyPr/>
                    <a:lstStyle/>
                    <a:p>
                      <a:r>
                        <a:rPr lang="it-IT" sz="1600" dirty="0" smtClean="0"/>
                        <a:t>sono coinvolto in un progetto</a:t>
                      </a:r>
                      <a:endParaRPr lang="it-IT" sz="1600" dirty="0"/>
                    </a:p>
                  </a:txBody>
                  <a:tcPr marL="91450" marR="91450"/>
                </a:tc>
                <a:tc>
                  <a:txBody>
                    <a:bodyPr/>
                    <a:lstStyle/>
                    <a:p>
                      <a:pPr algn="ctr"/>
                      <a:r>
                        <a:rPr lang="it-IT" sz="1600" dirty="0" smtClean="0"/>
                        <a:t>1</a:t>
                      </a:r>
                      <a:endParaRPr lang="it-IT" sz="1600" dirty="0"/>
                    </a:p>
                  </a:txBody>
                  <a:tcPr marL="91450" marR="91450"/>
                </a:tc>
                <a:tc>
                  <a:txBody>
                    <a:bodyPr/>
                    <a:lstStyle/>
                    <a:p>
                      <a:pPr algn="ctr"/>
                      <a:r>
                        <a:rPr lang="it-IT" sz="1600" dirty="0" smtClean="0"/>
                        <a:t>2</a:t>
                      </a:r>
                      <a:endParaRPr lang="it-IT" sz="1600" dirty="0"/>
                    </a:p>
                  </a:txBody>
                  <a:tcPr marL="91450" marR="91450"/>
                </a:tc>
                <a:tc>
                  <a:txBody>
                    <a:bodyPr/>
                    <a:lstStyle/>
                    <a:p>
                      <a:pPr algn="ctr"/>
                      <a:r>
                        <a:rPr lang="it-IT" sz="1600" dirty="0" smtClean="0"/>
                        <a:t>3</a:t>
                      </a:r>
                      <a:endParaRPr lang="it-IT" sz="1600" dirty="0"/>
                    </a:p>
                  </a:txBody>
                  <a:tcPr marL="91450" marR="91450"/>
                </a:tc>
                <a:tc>
                  <a:txBody>
                    <a:bodyPr/>
                    <a:lstStyle/>
                    <a:p>
                      <a:pPr algn="ctr"/>
                      <a:r>
                        <a:rPr lang="it-IT" sz="1600" dirty="0" smtClean="0"/>
                        <a:t>4</a:t>
                      </a:r>
                      <a:endParaRPr lang="it-IT" sz="1600" dirty="0"/>
                    </a:p>
                  </a:txBody>
                  <a:tcPr marL="91450" marR="91450"/>
                </a:tc>
              </a:tr>
              <a:tr h="370840">
                <a:tc>
                  <a:txBody>
                    <a:bodyPr/>
                    <a:lstStyle/>
                    <a:p>
                      <a:r>
                        <a:rPr lang="it-IT" sz="1600" dirty="0" smtClean="0"/>
                        <a:t>c.</a:t>
                      </a:r>
                      <a:endParaRPr lang="it-IT" sz="1600" dirty="0"/>
                    </a:p>
                  </a:txBody>
                  <a:tcPr marL="91450" marR="91450"/>
                </a:tc>
                <a:tc>
                  <a:txBody>
                    <a:bodyPr/>
                    <a:lstStyle/>
                    <a:p>
                      <a:r>
                        <a:rPr lang="it-IT" sz="1600" dirty="0" smtClean="0"/>
                        <a:t>posso manipolare oggetti diversi</a:t>
                      </a:r>
                      <a:endParaRPr lang="it-IT" sz="1600" dirty="0"/>
                    </a:p>
                  </a:txBody>
                  <a:tcPr marL="91450" marR="91450"/>
                </a:tc>
                <a:tc>
                  <a:txBody>
                    <a:bodyPr/>
                    <a:lstStyle/>
                    <a:p>
                      <a:pPr algn="ctr"/>
                      <a:r>
                        <a:rPr lang="it-IT" sz="1600" dirty="0" smtClean="0"/>
                        <a:t>1</a:t>
                      </a:r>
                      <a:endParaRPr lang="it-IT" sz="1600" dirty="0"/>
                    </a:p>
                  </a:txBody>
                  <a:tcPr marL="91450" marR="91450"/>
                </a:tc>
                <a:tc>
                  <a:txBody>
                    <a:bodyPr/>
                    <a:lstStyle/>
                    <a:p>
                      <a:pPr algn="ctr"/>
                      <a:r>
                        <a:rPr lang="it-IT" sz="1600" dirty="0" smtClean="0"/>
                        <a:t>2</a:t>
                      </a:r>
                      <a:endParaRPr lang="it-IT" sz="1600" dirty="0"/>
                    </a:p>
                  </a:txBody>
                  <a:tcPr marL="91450" marR="91450"/>
                </a:tc>
                <a:tc>
                  <a:txBody>
                    <a:bodyPr/>
                    <a:lstStyle/>
                    <a:p>
                      <a:pPr algn="ctr"/>
                      <a:r>
                        <a:rPr lang="it-IT" sz="1600" dirty="0" smtClean="0"/>
                        <a:t>3</a:t>
                      </a:r>
                      <a:endParaRPr lang="it-IT" sz="1600" dirty="0"/>
                    </a:p>
                  </a:txBody>
                  <a:tcPr marL="91450" marR="91450"/>
                </a:tc>
                <a:tc>
                  <a:txBody>
                    <a:bodyPr/>
                    <a:lstStyle/>
                    <a:p>
                      <a:pPr algn="ctr"/>
                      <a:r>
                        <a:rPr lang="it-IT" sz="1600" dirty="0" smtClean="0"/>
                        <a:t>4</a:t>
                      </a:r>
                      <a:endParaRPr lang="it-IT" sz="1600" dirty="0"/>
                    </a:p>
                  </a:txBody>
                  <a:tcPr marL="91450" marR="91450"/>
                </a:tc>
              </a:tr>
              <a:tr h="370840">
                <a:tc>
                  <a:txBody>
                    <a:bodyPr/>
                    <a:lstStyle/>
                    <a:p>
                      <a:r>
                        <a:rPr lang="it-IT" sz="1600" dirty="0" smtClean="0"/>
                        <a:t>d.</a:t>
                      </a:r>
                      <a:endParaRPr lang="it-IT" sz="1600" dirty="0"/>
                    </a:p>
                  </a:txBody>
                  <a:tcPr marL="91450" marR="91450"/>
                </a:tc>
                <a:tc>
                  <a:txBody>
                    <a:bodyPr/>
                    <a:lstStyle/>
                    <a:p>
                      <a:r>
                        <a:rPr lang="it-IT" sz="1600" dirty="0" smtClean="0"/>
                        <a:t>svolgo attività di laboratorio</a:t>
                      </a:r>
                      <a:endParaRPr lang="it-IT" sz="1600" dirty="0"/>
                    </a:p>
                  </a:txBody>
                  <a:tcPr marL="91450" marR="91450"/>
                </a:tc>
                <a:tc>
                  <a:txBody>
                    <a:bodyPr/>
                    <a:lstStyle/>
                    <a:p>
                      <a:pPr algn="ctr"/>
                      <a:r>
                        <a:rPr lang="it-IT" sz="1600" dirty="0" smtClean="0"/>
                        <a:t>1</a:t>
                      </a:r>
                      <a:endParaRPr lang="it-IT" sz="1600" dirty="0"/>
                    </a:p>
                  </a:txBody>
                  <a:tcPr marL="91450" marR="91450"/>
                </a:tc>
                <a:tc>
                  <a:txBody>
                    <a:bodyPr/>
                    <a:lstStyle/>
                    <a:p>
                      <a:pPr algn="ctr"/>
                      <a:r>
                        <a:rPr lang="it-IT" sz="1600" dirty="0" smtClean="0"/>
                        <a:t>2</a:t>
                      </a:r>
                      <a:endParaRPr lang="it-IT" sz="1600" dirty="0"/>
                    </a:p>
                  </a:txBody>
                  <a:tcPr marL="91450" marR="91450"/>
                </a:tc>
                <a:tc>
                  <a:txBody>
                    <a:bodyPr/>
                    <a:lstStyle/>
                    <a:p>
                      <a:pPr algn="ctr"/>
                      <a:r>
                        <a:rPr lang="it-IT" sz="1600" dirty="0" smtClean="0"/>
                        <a:t>3</a:t>
                      </a:r>
                      <a:endParaRPr lang="it-IT" sz="1600" dirty="0"/>
                    </a:p>
                  </a:txBody>
                  <a:tcPr marL="91450" marR="91450"/>
                </a:tc>
                <a:tc>
                  <a:txBody>
                    <a:bodyPr/>
                    <a:lstStyle/>
                    <a:p>
                      <a:pPr algn="ctr"/>
                      <a:r>
                        <a:rPr lang="it-IT" sz="1600" dirty="0" smtClean="0"/>
                        <a:t>4</a:t>
                      </a:r>
                      <a:endParaRPr lang="it-IT" sz="1600" dirty="0"/>
                    </a:p>
                  </a:txBody>
                  <a:tcPr marL="91450" marR="91450"/>
                </a:tc>
              </a:tr>
              <a:tr h="370840">
                <a:tc>
                  <a:txBody>
                    <a:bodyPr/>
                    <a:lstStyle/>
                    <a:p>
                      <a:r>
                        <a:rPr lang="it-IT" sz="1600" dirty="0" smtClean="0"/>
                        <a:t>e.</a:t>
                      </a:r>
                      <a:endParaRPr lang="it-IT" sz="1600" dirty="0"/>
                    </a:p>
                  </a:txBody>
                  <a:tcPr marL="91450" marR="91450"/>
                </a:tc>
                <a:tc>
                  <a:txBody>
                    <a:bodyPr/>
                    <a:lstStyle/>
                    <a:p>
                      <a:r>
                        <a:rPr lang="it-IT" sz="1600" dirty="0" smtClean="0"/>
                        <a:t>non devo leggere o ascoltare a lungo</a:t>
                      </a:r>
                      <a:endParaRPr lang="it-IT" sz="1600" dirty="0"/>
                    </a:p>
                  </a:txBody>
                  <a:tcPr marL="91450" marR="91450"/>
                </a:tc>
                <a:tc>
                  <a:txBody>
                    <a:bodyPr/>
                    <a:lstStyle/>
                    <a:p>
                      <a:pPr algn="ctr"/>
                      <a:r>
                        <a:rPr lang="it-IT" sz="1600" dirty="0" smtClean="0"/>
                        <a:t>1</a:t>
                      </a:r>
                      <a:endParaRPr lang="it-IT" sz="1600" dirty="0"/>
                    </a:p>
                  </a:txBody>
                  <a:tcPr marL="91450" marR="91450"/>
                </a:tc>
                <a:tc>
                  <a:txBody>
                    <a:bodyPr/>
                    <a:lstStyle/>
                    <a:p>
                      <a:pPr algn="ctr"/>
                      <a:r>
                        <a:rPr lang="it-IT" sz="1600" dirty="0" smtClean="0"/>
                        <a:t>2</a:t>
                      </a:r>
                      <a:endParaRPr lang="it-IT" sz="1600" dirty="0"/>
                    </a:p>
                  </a:txBody>
                  <a:tcPr marL="91450" marR="91450"/>
                </a:tc>
                <a:tc>
                  <a:txBody>
                    <a:bodyPr/>
                    <a:lstStyle/>
                    <a:p>
                      <a:pPr algn="ctr"/>
                      <a:r>
                        <a:rPr lang="it-IT" sz="1600" dirty="0" smtClean="0"/>
                        <a:t>3</a:t>
                      </a:r>
                      <a:endParaRPr lang="it-IT" sz="1600" dirty="0"/>
                    </a:p>
                  </a:txBody>
                  <a:tcPr marL="91450" marR="91450"/>
                </a:tc>
                <a:tc>
                  <a:txBody>
                    <a:bodyPr/>
                    <a:lstStyle/>
                    <a:p>
                      <a:pPr algn="ctr"/>
                      <a:r>
                        <a:rPr lang="it-IT" sz="1600" dirty="0" smtClean="0"/>
                        <a:t>4</a:t>
                      </a:r>
                      <a:endParaRPr lang="it-IT" sz="1600" dirty="0"/>
                    </a:p>
                  </a:txBody>
                  <a:tcPr marL="91450" marR="91450"/>
                </a:tc>
              </a:tr>
            </a:tbl>
          </a:graphicData>
        </a:graphic>
      </p:graphicFrame>
      <p:graphicFrame>
        <p:nvGraphicFramePr>
          <p:cNvPr id="5" name="Tabella 4"/>
          <p:cNvGraphicFramePr>
            <a:graphicFrameLocks noGrp="1"/>
          </p:cNvGraphicFramePr>
          <p:nvPr/>
        </p:nvGraphicFramePr>
        <p:xfrm>
          <a:off x="395288" y="4149725"/>
          <a:ext cx="8497887" cy="2225040"/>
        </p:xfrm>
        <a:graphic>
          <a:graphicData uri="http://schemas.openxmlformats.org/drawingml/2006/table">
            <a:tbl>
              <a:tblPr firstRow="1" bandRow="1">
                <a:tableStyleId>{5C22544A-7EE6-4342-B048-85BDC9FD1C3A}</a:tableStyleId>
              </a:tblPr>
              <a:tblGrid>
                <a:gridCol w="602280"/>
                <a:gridCol w="6095206"/>
                <a:gridCol w="504112"/>
                <a:gridCol w="432096"/>
                <a:gridCol w="432096"/>
                <a:gridCol w="432097"/>
              </a:tblGrid>
              <a:tr h="370840">
                <a:tc>
                  <a:txBody>
                    <a:bodyPr/>
                    <a:lstStyle/>
                    <a:p>
                      <a:r>
                        <a:rPr lang="it-IT" sz="1600" dirty="0" smtClean="0">
                          <a:solidFill>
                            <a:srgbClr val="FFFF00"/>
                          </a:solidFill>
                        </a:rPr>
                        <a:t>4.</a:t>
                      </a:r>
                      <a:endParaRPr lang="it-IT" sz="1600" dirty="0">
                        <a:solidFill>
                          <a:srgbClr val="FFFF00"/>
                        </a:solidFill>
                      </a:endParaRPr>
                    </a:p>
                  </a:txBody>
                  <a:tcPr marL="91450" marR="91450"/>
                </a:tc>
                <a:tc>
                  <a:txBody>
                    <a:bodyPr/>
                    <a:lstStyle/>
                    <a:p>
                      <a:r>
                        <a:rPr lang="it-IT" sz="1600" dirty="0" smtClean="0"/>
                        <a:t>Quando devo imparare qualcosa mi trovo meglio se…</a:t>
                      </a:r>
                      <a:endParaRPr lang="it-IT" sz="1600" dirty="0"/>
                    </a:p>
                  </a:txBody>
                  <a:tcPr marL="91450" marR="91450"/>
                </a:tc>
                <a:tc>
                  <a:txBody>
                    <a:bodyPr/>
                    <a:lstStyle/>
                    <a:p>
                      <a:pPr algn="ctr"/>
                      <a:endParaRPr lang="it-IT" sz="1600" dirty="0"/>
                    </a:p>
                  </a:txBody>
                  <a:tcPr marL="91450" marR="91450"/>
                </a:tc>
                <a:tc>
                  <a:txBody>
                    <a:bodyPr/>
                    <a:lstStyle/>
                    <a:p>
                      <a:pPr algn="ctr"/>
                      <a:endParaRPr lang="it-IT" sz="1600" dirty="0"/>
                    </a:p>
                  </a:txBody>
                  <a:tcPr marL="91450" marR="91450"/>
                </a:tc>
                <a:tc>
                  <a:txBody>
                    <a:bodyPr/>
                    <a:lstStyle/>
                    <a:p>
                      <a:pPr algn="ctr"/>
                      <a:endParaRPr lang="it-IT" sz="1600" dirty="0"/>
                    </a:p>
                  </a:txBody>
                  <a:tcPr marL="91450" marR="91450"/>
                </a:tc>
                <a:tc>
                  <a:txBody>
                    <a:bodyPr/>
                    <a:lstStyle/>
                    <a:p>
                      <a:pPr algn="ctr"/>
                      <a:endParaRPr lang="it-IT" sz="1600" dirty="0"/>
                    </a:p>
                  </a:txBody>
                  <a:tcPr marL="91450" marR="91450"/>
                </a:tc>
              </a:tr>
              <a:tr h="370840">
                <a:tc>
                  <a:txBody>
                    <a:bodyPr/>
                    <a:lstStyle/>
                    <a:p>
                      <a:r>
                        <a:rPr lang="it-IT" sz="1600" dirty="0" smtClean="0"/>
                        <a:t>a.</a:t>
                      </a:r>
                      <a:endParaRPr lang="it-IT" sz="1600" dirty="0"/>
                    </a:p>
                  </a:txBody>
                  <a:tcPr marL="91450" marR="91450"/>
                </a:tc>
                <a:tc>
                  <a:txBody>
                    <a:bodyPr/>
                    <a:lstStyle/>
                    <a:p>
                      <a:r>
                        <a:rPr lang="it-IT" sz="1600" dirty="0" smtClean="0"/>
                        <a:t>prendo accuratamente appunti</a:t>
                      </a:r>
                      <a:endParaRPr lang="it-IT" sz="1600" dirty="0"/>
                    </a:p>
                  </a:txBody>
                  <a:tcPr marL="91450" marR="91450"/>
                </a:tc>
                <a:tc>
                  <a:txBody>
                    <a:bodyPr/>
                    <a:lstStyle/>
                    <a:p>
                      <a:pPr algn="ctr"/>
                      <a:r>
                        <a:rPr lang="it-IT" sz="1600" dirty="0" smtClean="0"/>
                        <a:t>1</a:t>
                      </a:r>
                      <a:endParaRPr lang="it-IT" sz="1600" dirty="0"/>
                    </a:p>
                  </a:txBody>
                  <a:tcPr marL="91450" marR="91450"/>
                </a:tc>
                <a:tc>
                  <a:txBody>
                    <a:bodyPr/>
                    <a:lstStyle/>
                    <a:p>
                      <a:pPr algn="ctr"/>
                      <a:r>
                        <a:rPr lang="it-IT" sz="1600" dirty="0" smtClean="0"/>
                        <a:t>2</a:t>
                      </a:r>
                      <a:endParaRPr lang="it-IT" sz="1600" dirty="0"/>
                    </a:p>
                  </a:txBody>
                  <a:tcPr marL="91450" marR="91450"/>
                </a:tc>
                <a:tc>
                  <a:txBody>
                    <a:bodyPr/>
                    <a:lstStyle/>
                    <a:p>
                      <a:pPr algn="ctr"/>
                      <a:r>
                        <a:rPr lang="it-IT" sz="1600" dirty="0" smtClean="0"/>
                        <a:t>3</a:t>
                      </a:r>
                      <a:endParaRPr lang="it-IT" sz="1600" dirty="0"/>
                    </a:p>
                  </a:txBody>
                  <a:tcPr marL="91450" marR="91450"/>
                </a:tc>
                <a:tc>
                  <a:txBody>
                    <a:bodyPr/>
                    <a:lstStyle/>
                    <a:p>
                      <a:pPr algn="ctr"/>
                      <a:r>
                        <a:rPr lang="it-IT" sz="1600" dirty="0" smtClean="0"/>
                        <a:t>4</a:t>
                      </a:r>
                      <a:endParaRPr lang="it-IT" sz="1600" dirty="0"/>
                    </a:p>
                  </a:txBody>
                  <a:tcPr marL="91450" marR="91450"/>
                </a:tc>
              </a:tr>
              <a:tr h="370840">
                <a:tc>
                  <a:txBody>
                    <a:bodyPr/>
                    <a:lstStyle/>
                    <a:p>
                      <a:r>
                        <a:rPr lang="it-IT" sz="1600" dirty="0" smtClean="0"/>
                        <a:t>b.</a:t>
                      </a:r>
                      <a:endParaRPr lang="it-IT" sz="1600" dirty="0"/>
                    </a:p>
                  </a:txBody>
                  <a:tcPr marL="91450" marR="91450"/>
                </a:tc>
                <a:tc>
                  <a:txBody>
                    <a:bodyPr/>
                    <a:lstStyle/>
                    <a:p>
                      <a:r>
                        <a:rPr lang="it-IT" sz="1600" dirty="0" smtClean="0"/>
                        <a:t>l’insegnante scrive spesso alla lavagna</a:t>
                      </a:r>
                      <a:endParaRPr lang="it-IT" sz="1600" dirty="0"/>
                    </a:p>
                  </a:txBody>
                  <a:tcPr marL="91450" marR="91450"/>
                </a:tc>
                <a:tc>
                  <a:txBody>
                    <a:bodyPr/>
                    <a:lstStyle/>
                    <a:p>
                      <a:pPr algn="ctr"/>
                      <a:r>
                        <a:rPr lang="it-IT" sz="1600" dirty="0" smtClean="0"/>
                        <a:t>1</a:t>
                      </a:r>
                      <a:endParaRPr lang="it-IT" sz="1600" dirty="0"/>
                    </a:p>
                  </a:txBody>
                  <a:tcPr marL="91450" marR="91450"/>
                </a:tc>
                <a:tc>
                  <a:txBody>
                    <a:bodyPr/>
                    <a:lstStyle/>
                    <a:p>
                      <a:pPr algn="ctr"/>
                      <a:r>
                        <a:rPr lang="it-IT" sz="1600" dirty="0" smtClean="0"/>
                        <a:t>2</a:t>
                      </a:r>
                      <a:endParaRPr lang="it-IT" sz="1600" dirty="0"/>
                    </a:p>
                  </a:txBody>
                  <a:tcPr marL="91450" marR="91450"/>
                </a:tc>
                <a:tc>
                  <a:txBody>
                    <a:bodyPr/>
                    <a:lstStyle/>
                    <a:p>
                      <a:pPr algn="ctr"/>
                      <a:r>
                        <a:rPr lang="it-IT" sz="1600" dirty="0" smtClean="0"/>
                        <a:t>3</a:t>
                      </a:r>
                      <a:endParaRPr lang="it-IT" sz="1600" dirty="0"/>
                    </a:p>
                  </a:txBody>
                  <a:tcPr marL="91450" marR="91450"/>
                </a:tc>
                <a:tc>
                  <a:txBody>
                    <a:bodyPr/>
                    <a:lstStyle/>
                    <a:p>
                      <a:pPr algn="ctr"/>
                      <a:r>
                        <a:rPr lang="it-IT" sz="1600" dirty="0" smtClean="0"/>
                        <a:t>4</a:t>
                      </a:r>
                      <a:endParaRPr lang="it-IT" sz="1600" dirty="0"/>
                    </a:p>
                  </a:txBody>
                  <a:tcPr marL="91450" marR="91450"/>
                </a:tc>
              </a:tr>
              <a:tr h="370840">
                <a:tc>
                  <a:txBody>
                    <a:bodyPr/>
                    <a:lstStyle/>
                    <a:p>
                      <a:r>
                        <a:rPr lang="it-IT" sz="1600" dirty="0" smtClean="0"/>
                        <a:t>c.</a:t>
                      </a:r>
                      <a:endParaRPr lang="it-IT" sz="1600" dirty="0"/>
                    </a:p>
                  </a:txBody>
                  <a:tcPr marL="91450" marR="91450"/>
                </a:tc>
                <a:tc>
                  <a:txBody>
                    <a:bodyPr/>
                    <a:lstStyle/>
                    <a:p>
                      <a:r>
                        <a:rPr lang="it-IT" sz="1600" dirty="0" smtClean="0"/>
                        <a:t>leggo attentamente sul libro, senza</a:t>
                      </a:r>
                      <a:r>
                        <a:rPr lang="it-IT" sz="1600" baseline="0" dirty="0" smtClean="0"/>
                        <a:t> rumori di fondo</a:t>
                      </a:r>
                      <a:endParaRPr lang="it-IT" sz="1600" dirty="0"/>
                    </a:p>
                  </a:txBody>
                  <a:tcPr marL="91450" marR="91450"/>
                </a:tc>
                <a:tc>
                  <a:txBody>
                    <a:bodyPr/>
                    <a:lstStyle/>
                    <a:p>
                      <a:pPr algn="ctr"/>
                      <a:r>
                        <a:rPr lang="it-IT" sz="1600" dirty="0" smtClean="0"/>
                        <a:t>1</a:t>
                      </a:r>
                      <a:endParaRPr lang="it-IT" sz="1600" dirty="0"/>
                    </a:p>
                  </a:txBody>
                  <a:tcPr marL="91450" marR="91450"/>
                </a:tc>
                <a:tc>
                  <a:txBody>
                    <a:bodyPr/>
                    <a:lstStyle/>
                    <a:p>
                      <a:pPr algn="ctr"/>
                      <a:r>
                        <a:rPr lang="it-IT" sz="1600" dirty="0" smtClean="0"/>
                        <a:t>2</a:t>
                      </a:r>
                      <a:endParaRPr lang="it-IT" sz="1600" dirty="0"/>
                    </a:p>
                  </a:txBody>
                  <a:tcPr marL="91450" marR="91450"/>
                </a:tc>
                <a:tc>
                  <a:txBody>
                    <a:bodyPr/>
                    <a:lstStyle/>
                    <a:p>
                      <a:pPr algn="ctr"/>
                      <a:r>
                        <a:rPr lang="it-IT" sz="1600" dirty="0" smtClean="0"/>
                        <a:t>3</a:t>
                      </a:r>
                      <a:endParaRPr lang="it-IT" sz="1600" dirty="0"/>
                    </a:p>
                  </a:txBody>
                  <a:tcPr marL="91450" marR="91450"/>
                </a:tc>
                <a:tc>
                  <a:txBody>
                    <a:bodyPr/>
                    <a:lstStyle/>
                    <a:p>
                      <a:pPr algn="ctr"/>
                      <a:r>
                        <a:rPr lang="it-IT" sz="1600" dirty="0" smtClean="0"/>
                        <a:t>4</a:t>
                      </a:r>
                      <a:endParaRPr lang="it-IT" sz="1600" dirty="0"/>
                    </a:p>
                  </a:txBody>
                  <a:tcPr marL="91450" marR="91450"/>
                </a:tc>
              </a:tr>
              <a:tr h="370840">
                <a:tc>
                  <a:txBody>
                    <a:bodyPr/>
                    <a:lstStyle/>
                    <a:p>
                      <a:r>
                        <a:rPr lang="it-IT" sz="1600" dirty="0" smtClean="0"/>
                        <a:t>d.</a:t>
                      </a:r>
                      <a:endParaRPr lang="it-IT" sz="1600" dirty="0"/>
                    </a:p>
                  </a:txBody>
                  <a:tcPr marL="91450" marR="91450"/>
                </a:tc>
                <a:tc>
                  <a:txBody>
                    <a:bodyPr/>
                    <a:lstStyle/>
                    <a:p>
                      <a:r>
                        <a:rPr lang="it-IT" sz="1600" dirty="0" smtClean="0"/>
                        <a:t>faccio riassunti scritti</a:t>
                      </a:r>
                      <a:endParaRPr lang="it-IT" sz="1600" dirty="0"/>
                    </a:p>
                  </a:txBody>
                  <a:tcPr marL="91450" marR="91450"/>
                </a:tc>
                <a:tc>
                  <a:txBody>
                    <a:bodyPr/>
                    <a:lstStyle/>
                    <a:p>
                      <a:pPr algn="ctr"/>
                      <a:r>
                        <a:rPr lang="it-IT" sz="1600" dirty="0" smtClean="0"/>
                        <a:t>1</a:t>
                      </a:r>
                      <a:endParaRPr lang="it-IT" sz="1600" dirty="0"/>
                    </a:p>
                  </a:txBody>
                  <a:tcPr marL="91450" marR="91450"/>
                </a:tc>
                <a:tc>
                  <a:txBody>
                    <a:bodyPr/>
                    <a:lstStyle/>
                    <a:p>
                      <a:pPr algn="ctr"/>
                      <a:r>
                        <a:rPr lang="it-IT" sz="1600" dirty="0" smtClean="0"/>
                        <a:t>2</a:t>
                      </a:r>
                      <a:endParaRPr lang="it-IT" sz="1600" dirty="0"/>
                    </a:p>
                  </a:txBody>
                  <a:tcPr marL="91450" marR="91450"/>
                </a:tc>
                <a:tc>
                  <a:txBody>
                    <a:bodyPr/>
                    <a:lstStyle/>
                    <a:p>
                      <a:pPr algn="ctr"/>
                      <a:r>
                        <a:rPr lang="it-IT" sz="1600" dirty="0" smtClean="0"/>
                        <a:t>3</a:t>
                      </a:r>
                      <a:endParaRPr lang="it-IT" sz="1600" dirty="0"/>
                    </a:p>
                  </a:txBody>
                  <a:tcPr marL="91450" marR="91450"/>
                </a:tc>
                <a:tc>
                  <a:txBody>
                    <a:bodyPr/>
                    <a:lstStyle/>
                    <a:p>
                      <a:pPr algn="ctr"/>
                      <a:r>
                        <a:rPr lang="it-IT" sz="1600" dirty="0" smtClean="0"/>
                        <a:t>4</a:t>
                      </a:r>
                      <a:endParaRPr lang="it-IT" sz="1600" dirty="0"/>
                    </a:p>
                  </a:txBody>
                  <a:tcPr marL="91450" marR="91450"/>
                </a:tc>
              </a:tr>
              <a:tr h="370840">
                <a:tc>
                  <a:txBody>
                    <a:bodyPr/>
                    <a:lstStyle/>
                    <a:p>
                      <a:r>
                        <a:rPr lang="it-IT" sz="1600" dirty="0" smtClean="0"/>
                        <a:t>e.</a:t>
                      </a:r>
                      <a:endParaRPr lang="it-IT" sz="1600" dirty="0"/>
                    </a:p>
                  </a:txBody>
                  <a:tcPr marL="91450" marR="91450"/>
                </a:tc>
                <a:tc>
                  <a:txBody>
                    <a:bodyPr/>
                    <a:lstStyle/>
                    <a:p>
                      <a:r>
                        <a:rPr lang="it-IT" sz="1600" dirty="0" smtClean="0"/>
                        <a:t>il testo è lineare,</a:t>
                      </a:r>
                      <a:r>
                        <a:rPr lang="it-IT" sz="1600" baseline="0" dirty="0" smtClean="0"/>
                        <a:t> senza disegni o fotografie</a:t>
                      </a:r>
                      <a:endParaRPr lang="it-IT" sz="1600" dirty="0"/>
                    </a:p>
                  </a:txBody>
                  <a:tcPr marL="91450" marR="91450"/>
                </a:tc>
                <a:tc>
                  <a:txBody>
                    <a:bodyPr/>
                    <a:lstStyle/>
                    <a:p>
                      <a:pPr algn="ctr"/>
                      <a:r>
                        <a:rPr lang="it-IT" sz="1600" dirty="0" smtClean="0"/>
                        <a:t>1</a:t>
                      </a:r>
                      <a:endParaRPr lang="it-IT" sz="1600" dirty="0"/>
                    </a:p>
                  </a:txBody>
                  <a:tcPr marL="91450" marR="91450"/>
                </a:tc>
                <a:tc>
                  <a:txBody>
                    <a:bodyPr/>
                    <a:lstStyle/>
                    <a:p>
                      <a:pPr algn="ctr"/>
                      <a:r>
                        <a:rPr lang="it-IT" sz="1600" dirty="0" smtClean="0"/>
                        <a:t>2</a:t>
                      </a:r>
                      <a:endParaRPr lang="it-IT" sz="1600" dirty="0"/>
                    </a:p>
                  </a:txBody>
                  <a:tcPr marL="91450" marR="91450"/>
                </a:tc>
                <a:tc>
                  <a:txBody>
                    <a:bodyPr/>
                    <a:lstStyle/>
                    <a:p>
                      <a:pPr algn="ctr"/>
                      <a:r>
                        <a:rPr lang="it-IT" sz="1600" dirty="0" smtClean="0"/>
                        <a:t>3</a:t>
                      </a:r>
                      <a:endParaRPr lang="it-IT" sz="1600" dirty="0"/>
                    </a:p>
                  </a:txBody>
                  <a:tcPr marL="91450" marR="91450"/>
                </a:tc>
                <a:tc>
                  <a:txBody>
                    <a:bodyPr/>
                    <a:lstStyle/>
                    <a:p>
                      <a:pPr algn="ctr"/>
                      <a:r>
                        <a:rPr lang="it-IT" sz="1600" dirty="0" smtClean="0"/>
                        <a:t>4</a:t>
                      </a:r>
                      <a:endParaRPr lang="it-IT" sz="1600" dirty="0"/>
                    </a:p>
                  </a:txBody>
                  <a:tcPr marL="91450" marR="91450"/>
                </a:tc>
              </a:tr>
            </a:tbl>
          </a:graphicData>
        </a:graphic>
      </p:graphicFrame>
      <p:sp>
        <p:nvSpPr>
          <p:cNvPr id="10344" name="CasellaDiTesto 2"/>
          <p:cNvSpPr txBox="1">
            <a:spLocks noChangeArrowheads="1"/>
          </p:cNvSpPr>
          <p:nvPr/>
        </p:nvSpPr>
        <p:spPr bwMode="auto">
          <a:xfrm>
            <a:off x="571472" y="214290"/>
            <a:ext cx="800105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it-IT" altLang="it-IT" b="1" dirty="0" smtClean="0">
                <a:solidFill>
                  <a:srgbClr val="FFFF00"/>
                </a:solidFill>
                <a:latin typeface="+mn-lt"/>
              </a:rPr>
              <a:t>B. Esegui il test, suddiviso in sei sezioni. All’interno di ogni colonna  segna il punteggio corrispondente per ogni item secondo la legenda che segue: 1 = mai; 2 = talvolta; 3 = spesso; 4 = sempre</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nvGraphicFramePr>
        <p:xfrm>
          <a:off x="396875" y="1350963"/>
          <a:ext cx="8496300" cy="2225040"/>
        </p:xfrm>
        <a:graphic>
          <a:graphicData uri="http://schemas.openxmlformats.org/drawingml/2006/table">
            <a:tbl>
              <a:tblPr firstRow="1" bandRow="1">
                <a:tableStyleId>{5C22544A-7EE6-4342-B048-85BDC9FD1C3A}</a:tableStyleId>
              </a:tblPr>
              <a:tblGrid>
                <a:gridCol w="602167"/>
                <a:gridCol w="6094069"/>
                <a:gridCol w="504018"/>
                <a:gridCol w="432015"/>
                <a:gridCol w="432015"/>
                <a:gridCol w="432016"/>
              </a:tblGrid>
              <a:tr h="370840">
                <a:tc>
                  <a:txBody>
                    <a:bodyPr/>
                    <a:lstStyle/>
                    <a:p>
                      <a:r>
                        <a:rPr lang="it-IT" sz="1600" dirty="0" smtClean="0">
                          <a:solidFill>
                            <a:srgbClr val="FFFF00"/>
                          </a:solidFill>
                        </a:rPr>
                        <a:t>5.</a:t>
                      </a:r>
                      <a:endParaRPr lang="it-IT" sz="1600" dirty="0">
                        <a:solidFill>
                          <a:srgbClr val="FFFF00"/>
                        </a:solidFill>
                      </a:endParaRPr>
                    </a:p>
                  </a:txBody>
                  <a:tcPr marL="91433" marR="91433"/>
                </a:tc>
                <a:tc>
                  <a:txBody>
                    <a:bodyPr/>
                    <a:lstStyle/>
                    <a:p>
                      <a:r>
                        <a:rPr lang="it-IT" sz="1600" dirty="0" smtClean="0"/>
                        <a:t>Quando devo imparare qualcosa mi trovo meglio se…</a:t>
                      </a:r>
                      <a:endParaRPr lang="it-IT" sz="1600" dirty="0"/>
                    </a:p>
                  </a:txBody>
                  <a:tcPr marL="91433" marR="91433"/>
                </a:tc>
                <a:tc>
                  <a:txBody>
                    <a:bodyPr/>
                    <a:lstStyle/>
                    <a:p>
                      <a:pPr algn="ctr"/>
                      <a:endParaRPr lang="it-IT" sz="1600" dirty="0"/>
                    </a:p>
                  </a:txBody>
                  <a:tcPr marL="91433" marR="91433"/>
                </a:tc>
                <a:tc>
                  <a:txBody>
                    <a:bodyPr/>
                    <a:lstStyle/>
                    <a:p>
                      <a:pPr algn="ctr"/>
                      <a:endParaRPr lang="it-IT" sz="1600" dirty="0"/>
                    </a:p>
                  </a:txBody>
                  <a:tcPr marL="91433" marR="91433"/>
                </a:tc>
                <a:tc>
                  <a:txBody>
                    <a:bodyPr/>
                    <a:lstStyle/>
                    <a:p>
                      <a:pPr algn="ctr"/>
                      <a:endParaRPr lang="it-IT" sz="1600" dirty="0"/>
                    </a:p>
                  </a:txBody>
                  <a:tcPr marL="91433" marR="91433"/>
                </a:tc>
                <a:tc>
                  <a:txBody>
                    <a:bodyPr/>
                    <a:lstStyle/>
                    <a:p>
                      <a:pPr algn="ctr"/>
                      <a:endParaRPr lang="it-IT" sz="1600" dirty="0"/>
                    </a:p>
                  </a:txBody>
                  <a:tcPr marL="91433" marR="91433"/>
                </a:tc>
              </a:tr>
              <a:tr h="370840">
                <a:tc>
                  <a:txBody>
                    <a:bodyPr/>
                    <a:lstStyle/>
                    <a:p>
                      <a:r>
                        <a:rPr lang="it-IT" sz="1600" dirty="0" smtClean="0"/>
                        <a:t>a.</a:t>
                      </a:r>
                      <a:endParaRPr lang="it-IT" sz="1600" dirty="0"/>
                    </a:p>
                  </a:txBody>
                  <a:tcPr marL="91433" marR="91433"/>
                </a:tc>
                <a:tc>
                  <a:txBody>
                    <a:bodyPr/>
                    <a:lstStyle/>
                    <a:p>
                      <a:r>
                        <a:rPr lang="it-IT" sz="1600" dirty="0" smtClean="0"/>
                        <a:t>mi</a:t>
                      </a:r>
                      <a:r>
                        <a:rPr lang="it-IT" sz="1600" baseline="0" dirty="0" smtClean="0"/>
                        <a:t> posso occupare di questioni generali </a:t>
                      </a:r>
                      <a:endParaRPr lang="it-IT" sz="1600" dirty="0"/>
                    </a:p>
                  </a:txBody>
                  <a:tcPr marL="91433" marR="91433"/>
                </a:tc>
                <a:tc>
                  <a:txBody>
                    <a:bodyPr/>
                    <a:lstStyle/>
                    <a:p>
                      <a:pPr algn="ctr"/>
                      <a:r>
                        <a:rPr lang="it-IT" sz="1600" dirty="0" smtClean="0"/>
                        <a:t>1</a:t>
                      </a:r>
                      <a:endParaRPr lang="it-IT" sz="1600" dirty="0"/>
                    </a:p>
                  </a:txBody>
                  <a:tcPr marL="91433" marR="91433"/>
                </a:tc>
                <a:tc>
                  <a:txBody>
                    <a:bodyPr/>
                    <a:lstStyle/>
                    <a:p>
                      <a:pPr algn="ctr"/>
                      <a:r>
                        <a:rPr lang="it-IT" sz="1600" dirty="0" smtClean="0"/>
                        <a:t>2</a:t>
                      </a:r>
                      <a:endParaRPr lang="it-IT" sz="1600" dirty="0"/>
                    </a:p>
                  </a:txBody>
                  <a:tcPr marL="91433" marR="91433"/>
                </a:tc>
                <a:tc>
                  <a:txBody>
                    <a:bodyPr/>
                    <a:lstStyle/>
                    <a:p>
                      <a:pPr algn="ctr"/>
                      <a:r>
                        <a:rPr lang="it-IT" sz="1600" dirty="0" smtClean="0"/>
                        <a:t>3</a:t>
                      </a:r>
                      <a:endParaRPr lang="it-IT" sz="1600" dirty="0"/>
                    </a:p>
                  </a:txBody>
                  <a:tcPr marL="91433" marR="91433"/>
                </a:tc>
                <a:tc>
                  <a:txBody>
                    <a:bodyPr/>
                    <a:lstStyle/>
                    <a:p>
                      <a:pPr algn="ctr"/>
                      <a:r>
                        <a:rPr lang="it-IT" sz="1600" dirty="0" smtClean="0"/>
                        <a:t>4</a:t>
                      </a:r>
                      <a:endParaRPr lang="it-IT" sz="1600" dirty="0"/>
                    </a:p>
                  </a:txBody>
                  <a:tcPr marL="91433" marR="91433"/>
                </a:tc>
              </a:tr>
              <a:tr h="370840">
                <a:tc>
                  <a:txBody>
                    <a:bodyPr/>
                    <a:lstStyle/>
                    <a:p>
                      <a:r>
                        <a:rPr lang="it-IT" sz="1600" dirty="0" smtClean="0"/>
                        <a:t>b.</a:t>
                      </a:r>
                      <a:endParaRPr lang="it-IT" sz="1600" dirty="0"/>
                    </a:p>
                  </a:txBody>
                  <a:tcPr marL="91433" marR="91433"/>
                </a:tc>
                <a:tc>
                  <a:txBody>
                    <a:bodyPr/>
                    <a:lstStyle/>
                    <a:p>
                      <a:r>
                        <a:rPr lang="it-IT" sz="1600" dirty="0" smtClean="0"/>
                        <a:t>non devo trattare problemi specifici </a:t>
                      </a:r>
                      <a:endParaRPr lang="it-IT" sz="1600" dirty="0"/>
                    </a:p>
                  </a:txBody>
                  <a:tcPr marL="91433" marR="91433"/>
                </a:tc>
                <a:tc>
                  <a:txBody>
                    <a:bodyPr/>
                    <a:lstStyle/>
                    <a:p>
                      <a:pPr algn="ctr"/>
                      <a:r>
                        <a:rPr lang="it-IT" sz="1600" dirty="0" smtClean="0"/>
                        <a:t>1</a:t>
                      </a:r>
                      <a:endParaRPr lang="it-IT" sz="1600" dirty="0"/>
                    </a:p>
                  </a:txBody>
                  <a:tcPr marL="91433" marR="91433"/>
                </a:tc>
                <a:tc>
                  <a:txBody>
                    <a:bodyPr/>
                    <a:lstStyle/>
                    <a:p>
                      <a:pPr algn="ctr"/>
                      <a:r>
                        <a:rPr lang="it-IT" sz="1600" dirty="0" smtClean="0"/>
                        <a:t>2</a:t>
                      </a:r>
                      <a:endParaRPr lang="it-IT" sz="1600" dirty="0"/>
                    </a:p>
                  </a:txBody>
                  <a:tcPr marL="91433" marR="91433"/>
                </a:tc>
                <a:tc>
                  <a:txBody>
                    <a:bodyPr/>
                    <a:lstStyle/>
                    <a:p>
                      <a:pPr algn="ctr"/>
                      <a:r>
                        <a:rPr lang="it-IT" sz="1600" dirty="0" smtClean="0"/>
                        <a:t>3</a:t>
                      </a:r>
                      <a:endParaRPr lang="it-IT" sz="1600" dirty="0"/>
                    </a:p>
                  </a:txBody>
                  <a:tcPr marL="91433" marR="91433"/>
                </a:tc>
                <a:tc>
                  <a:txBody>
                    <a:bodyPr/>
                    <a:lstStyle/>
                    <a:p>
                      <a:pPr algn="ctr"/>
                      <a:r>
                        <a:rPr lang="it-IT" sz="1600" dirty="0" smtClean="0"/>
                        <a:t>4</a:t>
                      </a:r>
                      <a:endParaRPr lang="it-IT" sz="1600" dirty="0"/>
                    </a:p>
                  </a:txBody>
                  <a:tcPr marL="91433" marR="91433"/>
                </a:tc>
              </a:tr>
              <a:tr h="370840">
                <a:tc>
                  <a:txBody>
                    <a:bodyPr/>
                    <a:lstStyle/>
                    <a:p>
                      <a:r>
                        <a:rPr lang="it-IT" sz="1600" dirty="0" smtClean="0"/>
                        <a:t>c.</a:t>
                      </a:r>
                      <a:endParaRPr lang="it-IT" sz="1600" dirty="0"/>
                    </a:p>
                  </a:txBody>
                  <a:tcPr marL="91433" marR="91433"/>
                </a:tc>
                <a:tc>
                  <a:txBody>
                    <a:bodyPr/>
                    <a:lstStyle/>
                    <a:p>
                      <a:r>
                        <a:rPr lang="it-IT" sz="1600" dirty="0" smtClean="0"/>
                        <a:t>qualcun</a:t>
                      </a:r>
                      <a:r>
                        <a:rPr lang="it-IT" sz="1600" baseline="0" dirty="0" smtClean="0"/>
                        <a:t> </a:t>
                      </a:r>
                      <a:r>
                        <a:rPr lang="it-IT" sz="1600" dirty="0" smtClean="0"/>
                        <a:t>altro</a:t>
                      </a:r>
                      <a:r>
                        <a:rPr lang="it-IT" sz="1600" baseline="0" dirty="0" smtClean="0"/>
                        <a:t> si occupa dei dettagli</a:t>
                      </a:r>
                      <a:endParaRPr lang="it-IT" sz="1600" dirty="0"/>
                    </a:p>
                  </a:txBody>
                  <a:tcPr marL="91433" marR="91433"/>
                </a:tc>
                <a:tc>
                  <a:txBody>
                    <a:bodyPr/>
                    <a:lstStyle/>
                    <a:p>
                      <a:pPr algn="ctr"/>
                      <a:r>
                        <a:rPr lang="it-IT" sz="1600" dirty="0" smtClean="0"/>
                        <a:t>1</a:t>
                      </a:r>
                      <a:endParaRPr lang="it-IT" sz="1600" dirty="0"/>
                    </a:p>
                  </a:txBody>
                  <a:tcPr marL="91433" marR="91433"/>
                </a:tc>
                <a:tc>
                  <a:txBody>
                    <a:bodyPr/>
                    <a:lstStyle/>
                    <a:p>
                      <a:pPr algn="ctr"/>
                      <a:r>
                        <a:rPr lang="it-IT" sz="1600" dirty="0" smtClean="0"/>
                        <a:t>2</a:t>
                      </a:r>
                      <a:endParaRPr lang="it-IT" sz="1600" dirty="0"/>
                    </a:p>
                  </a:txBody>
                  <a:tcPr marL="91433" marR="91433"/>
                </a:tc>
                <a:tc>
                  <a:txBody>
                    <a:bodyPr/>
                    <a:lstStyle/>
                    <a:p>
                      <a:pPr algn="ctr"/>
                      <a:r>
                        <a:rPr lang="it-IT" sz="1600" dirty="0" smtClean="0"/>
                        <a:t>3</a:t>
                      </a:r>
                      <a:endParaRPr lang="it-IT" sz="1600" dirty="0"/>
                    </a:p>
                  </a:txBody>
                  <a:tcPr marL="91433" marR="91433"/>
                </a:tc>
                <a:tc>
                  <a:txBody>
                    <a:bodyPr/>
                    <a:lstStyle/>
                    <a:p>
                      <a:pPr algn="ctr"/>
                      <a:r>
                        <a:rPr lang="it-IT" sz="1600" dirty="0" smtClean="0"/>
                        <a:t>4</a:t>
                      </a:r>
                      <a:endParaRPr lang="it-IT" sz="1600" dirty="0"/>
                    </a:p>
                  </a:txBody>
                  <a:tcPr marL="91433" marR="91433"/>
                </a:tc>
              </a:tr>
              <a:tr h="370840">
                <a:tc>
                  <a:txBody>
                    <a:bodyPr/>
                    <a:lstStyle/>
                    <a:p>
                      <a:r>
                        <a:rPr lang="it-IT" sz="1600" dirty="0" smtClean="0"/>
                        <a:t>d.</a:t>
                      </a:r>
                      <a:endParaRPr lang="it-IT" sz="1600" dirty="0"/>
                    </a:p>
                  </a:txBody>
                  <a:tcPr marL="91433" marR="91433"/>
                </a:tc>
                <a:tc>
                  <a:txBody>
                    <a:bodyPr/>
                    <a:lstStyle/>
                    <a:p>
                      <a:r>
                        <a:rPr lang="it-IT" sz="1600" dirty="0" smtClean="0"/>
                        <a:t>posso occuparmi di più cose contemporaneamente</a:t>
                      </a:r>
                      <a:r>
                        <a:rPr lang="it-IT" sz="1600" baseline="0" dirty="0" smtClean="0"/>
                        <a:t> </a:t>
                      </a:r>
                      <a:endParaRPr lang="it-IT" sz="1600" dirty="0"/>
                    </a:p>
                  </a:txBody>
                  <a:tcPr marL="91433" marR="91433"/>
                </a:tc>
                <a:tc>
                  <a:txBody>
                    <a:bodyPr/>
                    <a:lstStyle/>
                    <a:p>
                      <a:pPr algn="ctr"/>
                      <a:r>
                        <a:rPr lang="it-IT" sz="1600" dirty="0" smtClean="0"/>
                        <a:t>1</a:t>
                      </a:r>
                      <a:endParaRPr lang="it-IT" sz="1600" dirty="0"/>
                    </a:p>
                  </a:txBody>
                  <a:tcPr marL="91433" marR="91433"/>
                </a:tc>
                <a:tc>
                  <a:txBody>
                    <a:bodyPr/>
                    <a:lstStyle/>
                    <a:p>
                      <a:pPr algn="ctr"/>
                      <a:r>
                        <a:rPr lang="it-IT" sz="1600" dirty="0" smtClean="0"/>
                        <a:t>2</a:t>
                      </a:r>
                      <a:endParaRPr lang="it-IT" sz="1600" dirty="0"/>
                    </a:p>
                  </a:txBody>
                  <a:tcPr marL="91433" marR="91433"/>
                </a:tc>
                <a:tc>
                  <a:txBody>
                    <a:bodyPr/>
                    <a:lstStyle/>
                    <a:p>
                      <a:pPr algn="ctr"/>
                      <a:r>
                        <a:rPr lang="it-IT" sz="1600" dirty="0" smtClean="0"/>
                        <a:t>3</a:t>
                      </a:r>
                      <a:endParaRPr lang="it-IT" sz="1600" dirty="0"/>
                    </a:p>
                  </a:txBody>
                  <a:tcPr marL="91433" marR="91433"/>
                </a:tc>
                <a:tc>
                  <a:txBody>
                    <a:bodyPr/>
                    <a:lstStyle/>
                    <a:p>
                      <a:pPr algn="ctr"/>
                      <a:r>
                        <a:rPr lang="it-IT" sz="1600" dirty="0" smtClean="0"/>
                        <a:t>4</a:t>
                      </a:r>
                      <a:endParaRPr lang="it-IT" sz="1600" dirty="0"/>
                    </a:p>
                  </a:txBody>
                  <a:tcPr marL="91433" marR="91433"/>
                </a:tc>
              </a:tr>
              <a:tr h="370840">
                <a:tc>
                  <a:txBody>
                    <a:bodyPr/>
                    <a:lstStyle/>
                    <a:p>
                      <a:r>
                        <a:rPr lang="it-IT" sz="1600" dirty="0" smtClean="0"/>
                        <a:t>e.</a:t>
                      </a:r>
                      <a:endParaRPr lang="it-IT" sz="1600" dirty="0"/>
                    </a:p>
                  </a:txBody>
                  <a:tcPr marL="91433" marR="91433"/>
                </a:tc>
                <a:tc>
                  <a:txBody>
                    <a:bodyPr/>
                    <a:lstStyle/>
                    <a:p>
                      <a:r>
                        <a:rPr lang="it-IT" sz="1600" dirty="0" smtClean="0"/>
                        <a:t>non devo stare nei tempi di programmazione</a:t>
                      </a:r>
                      <a:endParaRPr lang="it-IT" sz="1600" dirty="0"/>
                    </a:p>
                  </a:txBody>
                  <a:tcPr marL="91433" marR="91433"/>
                </a:tc>
                <a:tc>
                  <a:txBody>
                    <a:bodyPr/>
                    <a:lstStyle/>
                    <a:p>
                      <a:pPr algn="ctr"/>
                      <a:r>
                        <a:rPr lang="it-IT" sz="1600" dirty="0" smtClean="0"/>
                        <a:t>1</a:t>
                      </a:r>
                      <a:endParaRPr lang="it-IT" sz="1600" dirty="0"/>
                    </a:p>
                  </a:txBody>
                  <a:tcPr marL="91433" marR="91433"/>
                </a:tc>
                <a:tc>
                  <a:txBody>
                    <a:bodyPr/>
                    <a:lstStyle/>
                    <a:p>
                      <a:pPr algn="ctr"/>
                      <a:r>
                        <a:rPr lang="it-IT" sz="1600" dirty="0" smtClean="0"/>
                        <a:t>2</a:t>
                      </a:r>
                      <a:endParaRPr lang="it-IT" sz="1600" dirty="0"/>
                    </a:p>
                  </a:txBody>
                  <a:tcPr marL="91433" marR="91433"/>
                </a:tc>
                <a:tc>
                  <a:txBody>
                    <a:bodyPr/>
                    <a:lstStyle/>
                    <a:p>
                      <a:pPr algn="ctr"/>
                      <a:r>
                        <a:rPr lang="it-IT" sz="1600" dirty="0" smtClean="0"/>
                        <a:t>3</a:t>
                      </a:r>
                      <a:endParaRPr lang="it-IT" sz="1600" dirty="0"/>
                    </a:p>
                  </a:txBody>
                  <a:tcPr marL="91433" marR="91433"/>
                </a:tc>
                <a:tc>
                  <a:txBody>
                    <a:bodyPr/>
                    <a:lstStyle/>
                    <a:p>
                      <a:pPr algn="ctr"/>
                      <a:r>
                        <a:rPr lang="it-IT" sz="1600" dirty="0" smtClean="0"/>
                        <a:t>4</a:t>
                      </a:r>
                      <a:endParaRPr lang="it-IT" sz="1600" dirty="0"/>
                    </a:p>
                  </a:txBody>
                  <a:tcPr marL="91433" marR="91433"/>
                </a:tc>
              </a:tr>
            </a:tbl>
          </a:graphicData>
        </a:graphic>
      </p:graphicFrame>
      <p:graphicFrame>
        <p:nvGraphicFramePr>
          <p:cNvPr id="5" name="Tabella 4"/>
          <p:cNvGraphicFramePr>
            <a:graphicFrameLocks noGrp="1"/>
          </p:cNvGraphicFramePr>
          <p:nvPr/>
        </p:nvGraphicFramePr>
        <p:xfrm>
          <a:off x="396875" y="3925888"/>
          <a:ext cx="8496300" cy="2433320"/>
        </p:xfrm>
        <a:graphic>
          <a:graphicData uri="http://schemas.openxmlformats.org/drawingml/2006/table">
            <a:tbl>
              <a:tblPr firstRow="1" bandRow="1">
                <a:tableStyleId>{5C22544A-7EE6-4342-B048-85BDC9FD1C3A}</a:tableStyleId>
              </a:tblPr>
              <a:tblGrid>
                <a:gridCol w="602167"/>
                <a:gridCol w="6094069"/>
                <a:gridCol w="504018"/>
                <a:gridCol w="432015"/>
                <a:gridCol w="432015"/>
                <a:gridCol w="432016"/>
              </a:tblGrid>
              <a:tr h="370840">
                <a:tc>
                  <a:txBody>
                    <a:bodyPr/>
                    <a:lstStyle/>
                    <a:p>
                      <a:r>
                        <a:rPr lang="it-IT" sz="1600" dirty="0" smtClean="0">
                          <a:solidFill>
                            <a:srgbClr val="FFFF00"/>
                          </a:solidFill>
                        </a:rPr>
                        <a:t>6.</a:t>
                      </a:r>
                      <a:endParaRPr lang="it-IT" sz="1600" dirty="0">
                        <a:solidFill>
                          <a:srgbClr val="FFFF00"/>
                        </a:solidFill>
                      </a:endParaRPr>
                    </a:p>
                  </a:txBody>
                  <a:tcPr marL="91433" marR="91433"/>
                </a:tc>
                <a:tc>
                  <a:txBody>
                    <a:bodyPr/>
                    <a:lstStyle/>
                    <a:p>
                      <a:r>
                        <a:rPr lang="it-IT" sz="1600" dirty="0" smtClean="0"/>
                        <a:t>Quando devo imparare qualcosa mi trovo meglio se…</a:t>
                      </a:r>
                      <a:endParaRPr lang="it-IT" sz="1600" dirty="0"/>
                    </a:p>
                  </a:txBody>
                  <a:tcPr marL="91433" marR="91433"/>
                </a:tc>
                <a:tc>
                  <a:txBody>
                    <a:bodyPr/>
                    <a:lstStyle/>
                    <a:p>
                      <a:pPr algn="ctr"/>
                      <a:endParaRPr lang="it-IT" sz="1600" dirty="0"/>
                    </a:p>
                  </a:txBody>
                  <a:tcPr marL="91433" marR="91433"/>
                </a:tc>
                <a:tc>
                  <a:txBody>
                    <a:bodyPr/>
                    <a:lstStyle/>
                    <a:p>
                      <a:pPr algn="ctr"/>
                      <a:endParaRPr lang="it-IT" sz="1600" dirty="0"/>
                    </a:p>
                  </a:txBody>
                  <a:tcPr marL="91433" marR="91433"/>
                </a:tc>
                <a:tc>
                  <a:txBody>
                    <a:bodyPr/>
                    <a:lstStyle/>
                    <a:p>
                      <a:pPr algn="ctr"/>
                      <a:endParaRPr lang="it-IT" sz="1600" dirty="0"/>
                    </a:p>
                  </a:txBody>
                  <a:tcPr marL="91433" marR="91433"/>
                </a:tc>
                <a:tc>
                  <a:txBody>
                    <a:bodyPr/>
                    <a:lstStyle/>
                    <a:p>
                      <a:pPr algn="ctr"/>
                      <a:endParaRPr lang="it-IT" sz="1600" dirty="0"/>
                    </a:p>
                  </a:txBody>
                  <a:tcPr marL="91433" marR="91433"/>
                </a:tc>
              </a:tr>
              <a:tr h="370840">
                <a:tc>
                  <a:txBody>
                    <a:bodyPr/>
                    <a:lstStyle/>
                    <a:p>
                      <a:r>
                        <a:rPr lang="it-IT" sz="1600" dirty="0" smtClean="0"/>
                        <a:t>a.</a:t>
                      </a:r>
                      <a:endParaRPr lang="it-IT" sz="1600" dirty="0"/>
                    </a:p>
                  </a:txBody>
                  <a:tcPr marL="91433" marR="91433"/>
                </a:tc>
                <a:tc>
                  <a:txBody>
                    <a:bodyPr/>
                    <a:lstStyle/>
                    <a:p>
                      <a:r>
                        <a:rPr lang="it-IT" sz="1600" dirty="0" smtClean="0"/>
                        <a:t>devo raccogliere informazioni dettagliate</a:t>
                      </a:r>
                      <a:r>
                        <a:rPr lang="it-IT" sz="1600" baseline="0" dirty="0" smtClean="0"/>
                        <a:t> </a:t>
                      </a:r>
                      <a:endParaRPr lang="it-IT" sz="1600" dirty="0"/>
                    </a:p>
                  </a:txBody>
                  <a:tcPr marL="91433" marR="91433"/>
                </a:tc>
                <a:tc>
                  <a:txBody>
                    <a:bodyPr/>
                    <a:lstStyle/>
                    <a:p>
                      <a:pPr algn="ctr"/>
                      <a:r>
                        <a:rPr lang="it-IT" sz="1600" dirty="0" smtClean="0"/>
                        <a:t>1</a:t>
                      </a:r>
                      <a:endParaRPr lang="it-IT" sz="1600" dirty="0"/>
                    </a:p>
                  </a:txBody>
                  <a:tcPr marL="91433" marR="91433"/>
                </a:tc>
                <a:tc>
                  <a:txBody>
                    <a:bodyPr/>
                    <a:lstStyle/>
                    <a:p>
                      <a:pPr algn="ctr"/>
                      <a:r>
                        <a:rPr lang="it-IT" sz="1600" dirty="0" smtClean="0"/>
                        <a:t>2</a:t>
                      </a:r>
                      <a:endParaRPr lang="it-IT" sz="1600" dirty="0"/>
                    </a:p>
                  </a:txBody>
                  <a:tcPr marL="91433" marR="91433"/>
                </a:tc>
                <a:tc>
                  <a:txBody>
                    <a:bodyPr/>
                    <a:lstStyle/>
                    <a:p>
                      <a:pPr algn="ctr"/>
                      <a:r>
                        <a:rPr lang="it-IT" sz="1600" dirty="0" smtClean="0"/>
                        <a:t>3</a:t>
                      </a:r>
                      <a:endParaRPr lang="it-IT" sz="1600" dirty="0"/>
                    </a:p>
                  </a:txBody>
                  <a:tcPr marL="91433" marR="91433"/>
                </a:tc>
                <a:tc>
                  <a:txBody>
                    <a:bodyPr/>
                    <a:lstStyle/>
                    <a:p>
                      <a:pPr algn="ctr"/>
                      <a:r>
                        <a:rPr lang="it-IT" sz="1600" dirty="0" smtClean="0"/>
                        <a:t>4</a:t>
                      </a:r>
                      <a:endParaRPr lang="it-IT" sz="1600" dirty="0"/>
                    </a:p>
                  </a:txBody>
                  <a:tcPr marL="91433" marR="91433"/>
                </a:tc>
              </a:tr>
              <a:tr h="370840">
                <a:tc>
                  <a:txBody>
                    <a:bodyPr/>
                    <a:lstStyle/>
                    <a:p>
                      <a:r>
                        <a:rPr lang="it-IT" sz="1600" dirty="0" smtClean="0"/>
                        <a:t>b.</a:t>
                      </a:r>
                      <a:endParaRPr lang="it-IT" sz="1600" dirty="0"/>
                    </a:p>
                  </a:txBody>
                  <a:tcPr marL="91433" marR="91433"/>
                </a:tc>
                <a:tc>
                  <a:txBody>
                    <a:bodyPr/>
                    <a:lstStyle/>
                    <a:p>
                      <a:r>
                        <a:rPr lang="it-IT" sz="1600" dirty="0" smtClean="0"/>
                        <a:t>posso scomporre un problema in molti </a:t>
                      </a:r>
                      <a:r>
                        <a:rPr lang="it-IT" sz="1600" dirty="0" err="1" smtClean="0"/>
                        <a:t>sottoproblemi</a:t>
                      </a:r>
                      <a:endParaRPr lang="it-IT" sz="1600" dirty="0"/>
                    </a:p>
                  </a:txBody>
                  <a:tcPr marL="91433" marR="91433"/>
                </a:tc>
                <a:tc>
                  <a:txBody>
                    <a:bodyPr/>
                    <a:lstStyle/>
                    <a:p>
                      <a:pPr algn="ctr"/>
                      <a:r>
                        <a:rPr lang="it-IT" sz="1600" dirty="0" smtClean="0"/>
                        <a:t>1</a:t>
                      </a:r>
                      <a:endParaRPr lang="it-IT" sz="1600" dirty="0"/>
                    </a:p>
                  </a:txBody>
                  <a:tcPr marL="91433" marR="91433"/>
                </a:tc>
                <a:tc>
                  <a:txBody>
                    <a:bodyPr/>
                    <a:lstStyle/>
                    <a:p>
                      <a:pPr algn="ctr"/>
                      <a:r>
                        <a:rPr lang="it-IT" sz="1600" dirty="0" smtClean="0"/>
                        <a:t>2</a:t>
                      </a:r>
                      <a:endParaRPr lang="it-IT" sz="1600" dirty="0"/>
                    </a:p>
                  </a:txBody>
                  <a:tcPr marL="91433" marR="91433"/>
                </a:tc>
                <a:tc>
                  <a:txBody>
                    <a:bodyPr/>
                    <a:lstStyle/>
                    <a:p>
                      <a:pPr algn="ctr"/>
                      <a:r>
                        <a:rPr lang="it-IT" sz="1600" dirty="0" smtClean="0"/>
                        <a:t>3</a:t>
                      </a:r>
                      <a:endParaRPr lang="it-IT" sz="1600" dirty="0"/>
                    </a:p>
                  </a:txBody>
                  <a:tcPr marL="91433" marR="91433"/>
                </a:tc>
                <a:tc>
                  <a:txBody>
                    <a:bodyPr/>
                    <a:lstStyle/>
                    <a:p>
                      <a:pPr algn="ctr"/>
                      <a:r>
                        <a:rPr lang="it-IT" sz="1600" dirty="0" smtClean="0"/>
                        <a:t>4</a:t>
                      </a:r>
                      <a:endParaRPr lang="it-IT" sz="1600" dirty="0"/>
                    </a:p>
                  </a:txBody>
                  <a:tcPr marL="91433" marR="91433"/>
                </a:tc>
              </a:tr>
              <a:tr h="370840">
                <a:tc>
                  <a:txBody>
                    <a:bodyPr/>
                    <a:lstStyle/>
                    <a:p>
                      <a:r>
                        <a:rPr lang="it-IT" sz="1600" dirty="0" smtClean="0"/>
                        <a:t>c.</a:t>
                      </a:r>
                      <a:endParaRPr lang="it-IT" sz="1600" dirty="0"/>
                    </a:p>
                  </a:txBody>
                  <a:tcPr marL="91433" marR="91433"/>
                </a:tc>
                <a:tc>
                  <a:txBody>
                    <a:bodyPr/>
                    <a:lstStyle/>
                    <a:p>
                      <a:r>
                        <a:rPr lang="it-IT" sz="1600" dirty="0" smtClean="0"/>
                        <a:t>devo occuparmi di una cosa</a:t>
                      </a:r>
                      <a:r>
                        <a:rPr lang="it-IT" sz="1600" baseline="0" dirty="0" smtClean="0"/>
                        <a:t> alla volta</a:t>
                      </a:r>
                      <a:endParaRPr lang="it-IT" sz="1600" dirty="0"/>
                    </a:p>
                  </a:txBody>
                  <a:tcPr marL="91433" marR="91433"/>
                </a:tc>
                <a:tc>
                  <a:txBody>
                    <a:bodyPr/>
                    <a:lstStyle/>
                    <a:p>
                      <a:pPr algn="ctr"/>
                      <a:r>
                        <a:rPr lang="it-IT" sz="1600" dirty="0" smtClean="0"/>
                        <a:t>1</a:t>
                      </a:r>
                      <a:endParaRPr lang="it-IT" sz="1600" dirty="0"/>
                    </a:p>
                  </a:txBody>
                  <a:tcPr marL="91433" marR="91433"/>
                </a:tc>
                <a:tc>
                  <a:txBody>
                    <a:bodyPr/>
                    <a:lstStyle/>
                    <a:p>
                      <a:pPr algn="ctr"/>
                      <a:r>
                        <a:rPr lang="it-IT" sz="1600" dirty="0" smtClean="0"/>
                        <a:t>2</a:t>
                      </a:r>
                      <a:endParaRPr lang="it-IT" sz="1600" dirty="0"/>
                    </a:p>
                  </a:txBody>
                  <a:tcPr marL="91433" marR="91433"/>
                </a:tc>
                <a:tc>
                  <a:txBody>
                    <a:bodyPr/>
                    <a:lstStyle/>
                    <a:p>
                      <a:pPr algn="ctr"/>
                      <a:r>
                        <a:rPr lang="it-IT" sz="1600" dirty="0" smtClean="0"/>
                        <a:t>3</a:t>
                      </a:r>
                      <a:endParaRPr lang="it-IT" sz="1600" dirty="0"/>
                    </a:p>
                  </a:txBody>
                  <a:tcPr marL="91433" marR="91433"/>
                </a:tc>
                <a:tc>
                  <a:txBody>
                    <a:bodyPr/>
                    <a:lstStyle/>
                    <a:p>
                      <a:pPr algn="ctr"/>
                      <a:r>
                        <a:rPr lang="it-IT" sz="1600" dirty="0" smtClean="0"/>
                        <a:t>4</a:t>
                      </a:r>
                      <a:endParaRPr lang="it-IT" sz="1600" dirty="0"/>
                    </a:p>
                  </a:txBody>
                  <a:tcPr marL="91433" marR="91433"/>
                </a:tc>
              </a:tr>
              <a:tr h="370840">
                <a:tc>
                  <a:txBody>
                    <a:bodyPr/>
                    <a:lstStyle/>
                    <a:p>
                      <a:r>
                        <a:rPr lang="it-IT" sz="1600" dirty="0" smtClean="0"/>
                        <a:t>d.</a:t>
                      </a:r>
                      <a:endParaRPr lang="it-IT" sz="1600" dirty="0"/>
                    </a:p>
                  </a:txBody>
                  <a:tcPr marL="91433" marR="91433"/>
                </a:tc>
                <a:tc>
                  <a:txBody>
                    <a:bodyPr/>
                    <a:lstStyle/>
                    <a:p>
                      <a:r>
                        <a:rPr lang="it-IT" sz="1600" dirty="0" smtClean="0"/>
                        <a:t>ho dei tempi</a:t>
                      </a:r>
                      <a:r>
                        <a:rPr lang="it-IT" sz="1600" baseline="0" dirty="0" smtClean="0"/>
                        <a:t> ben precisi in cui portare a termine un lavoro</a:t>
                      </a:r>
                      <a:endParaRPr lang="it-IT" sz="1600" dirty="0"/>
                    </a:p>
                  </a:txBody>
                  <a:tcPr marL="91433" marR="91433"/>
                </a:tc>
                <a:tc>
                  <a:txBody>
                    <a:bodyPr/>
                    <a:lstStyle/>
                    <a:p>
                      <a:pPr algn="ctr"/>
                      <a:r>
                        <a:rPr lang="it-IT" sz="1600" dirty="0" smtClean="0"/>
                        <a:t>1</a:t>
                      </a:r>
                      <a:endParaRPr lang="it-IT" sz="1600" dirty="0"/>
                    </a:p>
                  </a:txBody>
                  <a:tcPr marL="91433" marR="91433"/>
                </a:tc>
                <a:tc>
                  <a:txBody>
                    <a:bodyPr/>
                    <a:lstStyle/>
                    <a:p>
                      <a:pPr algn="ctr"/>
                      <a:r>
                        <a:rPr lang="it-IT" sz="1600" dirty="0" smtClean="0"/>
                        <a:t>2</a:t>
                      </a:r>
                      <a:endParaRPr lang="it-IT" sz="1600" dirty="0"/>
                    </a:p>
                  </a:txBody>
                  <a:tcPr marL="91433" marR="91433"/>
                </a:tc>
                <a:tc>
                  <a:txBody>
                    <a:bodyPr/>
                    <a:lstStyle/>
                    <a:p>
                      <a:pPr algn="ctr"/>
                      <a:r>
                        <a:rPr lang="it-IT" sz="1600" dirty="0" smtClean="0"/>
                        <a:t>3</a:t>
                      </a:r>
                      <a:endParaRPr lang="it-IT" sz="1600" dirty="0"/>
                    </a:p>
                  </a:txBody>
                  <a:tcPr marL="91433" marR="91433"/>
                </a:tc>
                <a:tc>
                  <a:txBody>
                    <a:bodyPr/>
                    <a:lstStyle/>
                    <a:p>
                      <a:pPr algn="ctr"/>
                      <a:r>
                        <a:rPr lang="it-IT" sz="1600" dirty="0" smtClean="0"/>
                        <a:t>4</a:t>
                      </a:r>
                      <a:endParaRPr lang="it-IT" sz="1600" dirty="0"/>
                    </a:p>
                  </a:txBody>
                  <a:tcPr marL="91433" marR="91433"/>
                </a:tc>
              </a:tr>
              <a:tr h="370840">
                <a:tc>
                  <a:txBody>
                    <a:bodyPr/>
                    <a:lstStyle/>
                    <a:p>
                      <a:r>
                        <a:rPr lang="it-IT" sz="1600" dirty="0" smtClean="0"/>
                        <a:t>e.</a:t>
                      </a:r>
                      <a:endParaRPr lang="it-IT" sz="1600" dirty="0"/>
                    </a:p>
                  </a:txBody>
                  <a:tcPr marL="91433" marR="91433"/>
                </a:tc>
                <a:tc>
                  <a:txBody>
                    <a:bodyPr/>
                    <a:lstStyle/>
                    <a:p>
                      <a:r>
                        <a:rPr lang="it-IT" sz="1600" dirty="0" smtClean="0"/>
                        <a:t>quando parlo o scrivo, attribuisco</a:t>
                      </a:r>
                      <a:r>
                        <a:rPr lang="it-IT" sz="1600" baseline="0" dirty="0" smtClean="0"/>
                        <a:t> maggiore importanza ai fatti specifici</a:t>
                      </a:r>
                      <a:endParaRPr lang="it-IT" sz="1600" dirty="0"/>
                    </a:p>
                  </a:txBody>
                  <a:tcPr marL="91433" marR="91433"/>
                </a:tc>
                <a:tc>
                  <a:txBody>
                    <a:bodyPr/>
                    <a:lstStyle/>
                    <a:p>
                      <a:pPr algn="ctr"/>
                      <a:r>
                        <a:rPr lang="it-IT" sz="1600" dirty="0" smtClean="0"/>
                        <a:t>1</a:t>
                      </a:r>
                      <a:endParaRPr lang="it-IT" sz="1600" dirty="0"/>
                    </a:p>
                  </a:txBody>
                  <a:tcPr marL="91433" marR="91433"/>
                </a:tc>
                <a:tc>
                  <a:txBody>
                    <a:bodyPr/>
                    <a:lstStyle/>
                    <a:p>
                      <a:pPr algn="ctr"/>
                      <a:r>
                        <a:rPr lang="it-IT" sz="1600" dirty="0" smtClean="0"/>
                        <a:t>2</a:t>
                      </a:r>
                      <a:endParaRPr lang="it-IT" sz="1600" dirty="0"/>
                    </a:p>
                  </a:txBody>
                  <a:tcPr marL="91433" marR="91433"/>
                </a:tc>
                <a:tc>
                  <a:txBody>
                    <a:bodyPr/>
                    <a:lstStyle/>
                    <a:p>
                      <a:pPr algn="ctr"/>
                      <a:r>
                        <a:rPr lang="it-IT" sz="1600" dirty="0" smtClean="0"/>
                        <a:t>3</a:t>
                      </a:r>
                      <a:endParaRPr lang="it-IT" sz="1600" dirty="0"/>
                    </a:p>
                  </a:txBody>
                  <a:tcPr marL="91433" marR="91433"/>
                </a:tc>
                <a:tc>
                  <a:txBody>
                    <a:bodyPr/>
                    <a:lstStyle/>
                    <a:p>
                      <a:pPr algn="ctr"/>
                      <a:r>
                        <a:rPr lang="it-IT" sz="1600" dirty="0" smtClean="0"/>
                        <a:t>4</a:t>
                      </a:r>
                      <a:endParaRPr lang="it-IT" sz="1600" dirty="0"/>
                    </a:p>
                  </a:txBody>
                  <a:tcPr marL="91433" marR="91433"/>
                </a:tc>
              </a:tr>
            </a:tbl>
          </a:graphicData>
        </a:graphic>
      </p:graphicFrame>
      <p:sp>
        <p:nvSpPr>
          <p:cNvPr id="11368" name="CasellaDiTesto 2"/>
          <p:cNvSpPr txBox="1">
            <a:spLocks noChangeArrowheads="1"/>
          </p:cNvSpPr>
          <p:nvPr/>
        </p:nvSpPr>
        <p:spPr bwMode="auto">
          <a:xfrm>
            <a:off x="857224" y="169111"/>
            <a:ext cx="72866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it-IT" altLang="it-IT" sz="1600" b="1" dirty="0" smtClean="0">
                <a:solidFill>
                  <a:srgbClr val="FFFF00"/>
                </a:solidFill>
                <a:latin typeface="+mn-lt"/>
              </a:rPr>
              <a:t>Esegui il test, suddiviso in sei sezioni. All’interno di ogni colonna  segna il punteggio corrispondente per ogni item secondo la legenda che segue: 1 = mai; 2 = talvolta; 3 = spesso; 4 = sempre</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p:cNvGraphicFramePr>
            <a:graphicFrameLocks noGrp="1"/>
          </p:cNvGraphicFramePr>
          <p:nvPr/>
        </p:nvGraphicFramePr>
        <p:xfrm>
          <a:off x="611188" y="1196975"/>
          <a:ext cx="7993062" cy="4895849"/>
        </p:xfrm>
        <a:graphic>
          <a:graphicData uri="http://schemas.openxmlformats.org/drawingml/2006/table">
            <a:tbl>
              <a:tblPr firstRow="1" bandRow="1">
                <a:tableStyleId>{5C22544A-7EE6-4342-B048-85BDC9FD1C3A}</a:tableStyleId>
              </a:tblPr>
              <a:tblGrid>
                <a:gridCol w="1141866"/>
                <a:gridCol w="1141866"/>
                <a:gridCol w="1141866"/>
                <a:gridCol w="1141866"/>
                <a:gridCol w="1141866"/>
                <a:gridCol w="1141866"/>
                <a:gridCol w="1141866"/>
              </a:tblGrid>
              <a:tr h="699407">
                <a:tc rowSpan="6">
                  <a:txBody>
                    <a:bodyPr/>
                    <a:lstStyle/>
                    <a:p>
                      <a:endParaRPr lang="it-IT" sz="1800" dirty="0"/>
                    </a:p>
                  </a:txBody>
                  <a:tcPr marL="91442" marR="91442" marT="45714" marB="45714"/>
                </a:tc>
                <a:tc>
                  <a:txBody>
                    <a:bodyPr/>
                    <a:lstStyle/>
                    <a:p>
                      <a:pPr algn="ctr"/>
                      <a:r>
                        <a:rPr lang="it-IT" sz="1800" b="1" dirty="0" smtClean="0"/>
                        <a:t>1</a:t>
                      </a:r>
                      <a:endParaRPr lang="it-IT" sz="1800" b="1" dirty="0"/>
                    </a:p>
                  </a:txBody>
                  <a:tcPr marL="91442" marR="91442" marT="45714" marB="45714" anchor="ctr"/>
                </a:tc>
                <a:tc>
                  <a:txBody>
                    <a:bodyPr/>
                    <a:lstStyle/>
                    <a:p>
                      <a:pPr algn="ctr"/>
                      <a:r>
                        <a:rPr lang="it-IT" sz="1800" b="1" dirty="0" smtClean="0"/>
                        <a:t>2</a:t>
                      </a:r>
                      <a:endParaRPr lang="it-IT" sz="1800" b="1" dirty="0"/>
                    </a:p>
                  </a:txBody>
                  <a:tcPr marL="91442" marR="91442" marT="45714" marB="45714" anchor="ctr"/>
                </a:tc>
                <a:tc>
                  <a:txBody>
                    <a:bodyPr/>
                    <a:lstStyle/>
                    <a:p>
                      <a:pPr algn="ctr"/>
                      <a:r>
                        <a:rPr lang="it-IT" sz="1800" b="1" dirty="0" smtClean="0"/>
                        <a:t>3</a:t>
                      </a:r>
                      <a:endParaRPr lang="it-IT" sz="1800" b="1" dirty="0"/>
                    </a:p>
                  </a:txBody>
                  <a:tcPr marL="91442" marR="91442" marT="45714" marB="45714" anchor="ctr"/>
                </a:tc>
                <a:tc>
                  <a:txBody>
                    <a:bodyPr/>
                    <a:lstStyle/>
                    <a:p>
                      <a:pPr algn="ctr"/>
                      <a:r>
                        <a:rPr lang="it-IT" sz="1800" b="1" dirty="0" smtClean="0"/>
                        <a:t>4</a:t>
                      </a:r>
                      <a:endParaRPr lang="it-IT" sz="1800" b="1" dirty="0"/>
                    </a:p>
                  </a:txBody>
                  <a:tcPr marL="91442" marR="91442" marT="45714" marB="45714" anchor="ctr"/>
                </a:tc>
                <a:tc>
                  <a:txBody>
                    <a:bodyPr/>
                    <a:lstStyle/>
                    <a:p>
                      <a:pPr algn="ctr"/>
                      <a:r>
                        <a:rPr lang="it-IT" sz="1800" b="1" dirty="0" smtClean="0"/>
                        <a:t>5</a:t>
                      </a:r>
                      <a:endParaRPr lang="it-IT" sz="1800" b="1" dirty="0"/>
                    </a:p>
                  </a:txBody>
                  <a:tcPr marL="91442" marR="91442" marT="45714" marB="45714" anchor="ctr"/>
                </a:tc>
                <a:tc>
                  <a:txBody>
                    <a:bodyPr/>
                    <a:lstStyle/>
                    <a:p>
                      <a:pPr algn="ctr"/>
                      <a:r>
                        <a:rPr lang="it-IT" sz="1800" b="1" dirty="0" smtClean="0"/>
                        <a:t>6</a:t>
                      </a:r>
                      <a:endParaRPr lang="it-IT" sz="1800" b="1" dirty="0"/>
                    </a:p>
                  </a:txBody>
                  <a:tcPr marL="91442" marR="91442" marT="45714" marB="45714" anchor="ctr"/>
                </a:tc>
              </a:tr>
              <a:tr h="699407">
                <a:tc vMerge="1">
                  <a:txBody>
                    <a:bodyPr/>
                    <a:lstStyle/>
                    <a:p>
                      <a:endParaRPr lang="it-IT" dirty="0"/>
                    </a:p>
                  </a:txBody>
                  <a:tcPr/>
                </a:tc>
                <a:tc>
                  <a:txBody>
                    <a:bodyPr/>
                    <a:lstStyle/>
                    <a:p>
                      <a:r>
                        <a:rPr lang="it-IT" sz="1800" b="1" dirty="0" smtClean="0"/>
                        <a:t>a. 3</a:t>
                      </a:r>
                      <a:endParaRPr lang="it-IT" sz="1800" b="1" dirty="0"/>
                    </a:p>
                  </a:txBody>
                  <a:tcPr marL="91442" marR="91442" marT="45714" marB="45714"/>
                </a:tc>
                <a:tc>
                  <a:txBody>
                    <a:bodyPr/>
                    <a:lstStyle/>
                    <a:p>
                      <a:r>
                        <a:rPr lang="it-IT" sz="1800" b="1" dirty="0" smtClean="0"/>
                        <a:t>a. 2</a:t>
                      </a:r>
                      <a:endParaRPr lang="it-IT" sz="1800" b="1" dirty="0"/>
                    </a:p>
                  </a:txBody>
                  <a:tcPr marL="91442" marR="91442" marT="45714" marB="45714"/>
                </a:tc>
                <a:tc>
                  <a:txBody>
                    <a:bodyPr/>
                    <a:lstStyle/>
                    <a:p>
                      <a:r>
                        <a:rPr lang="it-IT" sz="1800" b="1" dirty="0" smtClean="0"/>
                        <a:t>a.</a:t>
                      </a:r>
                      <a:endParaRPr lang="it-IT" sz="1800" b="1" dirty="0"/>
                    </a:p>
                  </a:txBody>
                  <a:tcPr marL="91442" marR="91442" marT="45714" marB="45714"/>
                </a:tc>
                <a:tc>
                  <a:txBody>
                    <a:bodyPr/>
                    <a:lstStyle/>
                    <a:p>
                      <a:r>
                        <a:rPr lang="it-IT" sz="1800" b="1" dirty="0" smtClean="0"/>
                        <a:t>a.</a:t>
                      </a:r>
                      <a:endParaRPr lang="it-IT" sz="1800" b="1" dirty="0"/>
                    </a:p>
                  </a:txBody>
                  <a:tcPr marL="91442" marR="91442" marT="45714" marB="45714"/>
                </a:tc>
                <a:tc>
                  <a:txBody>
                    <a:bodyPr/>
                    <a:lstStyle/>
                    <a:p>
                      <a:r>
                        <a:rPr lang="it-IT" sz="1800" b="1" dirty="0" smtClean="0"/>
                        <a:t>a.</a:t>
                      </a:r>
                      <a:endParaRPr lang="it-IT" sz="1800" b="1" dirty="0"/>
                    </a:p>
                  </a:txBody>
                  <a:tcPr marL="91442" marR="91442" marT="45714" marB="45714"/>
                </a:tc>
                <a:tc>
                  <a:txBody>
                    <a:bodyPr/>
                    <a:lstStyle/>
                    <a:p>
                      <a:r>
                        <a:rPr lang="it-IT" sz="1800" b="1" dirty="0" smtClean="0"/>
                        <a:t>a.</a:t>
                      </a:r>
                      <a:endParaRPr lang="it-IT" sz="1800" b="1" dirty="0"/>
                    </a:p>
                  </a:txBody>
                  <a:tcPr marL="91442" marR="91442" marT="45714" marB="45714"/>
                </a:tc>
              </a:tr>
              <a:tr h="699407">
                <a:tc vMerge="1">
                  <a:txBody>
                    <a:bodyPr/>
                    <a:lstStyle/>
                    <a:p>
                      <a:endParaRPr lang="it-IT" dirty="0"/>
                    </a:p>
                  </a:txBody>
                  <a:tcPr/>
                </a:tc>
                <a:tc>
                  <a:txBody>
                    <a:bodyPr/>
                    <a:lstStyle/>
                    <a:p>
                      <a:r>
                        <a:rPr lang="it-IT" sz="1800" b="1" dirty="0" smtClean="0"/>
                        <a:t>b. 2</a:t>
                      </a:r>
                      <a:endParaRPr lang="it-IT" sz="1800" b="1" dirty="0"/>
                    </a:p>
                  </a:txBody>
                  <a:tcPr marL="91442" marR="91442" marT="45714" marB="45714"/>
                </a:tc>
                <a:tc>
                  <a:txBody>
                    <a:bodyPr/>
                    <a:lstStyle/>
                    <a:p>
                      <a:r>
                        <a:rPr lang="it-IT" sz="1800" b="1" dirty="0" smtClean="0"/>
                        <a:t>b. 1</a:t>
                      </a:r>
                      <a:endParaRPr lang="it-IT" sz="1800" b="1" dirty="0"/>
                    </a:p>
                  </a:txBody>
                  <a:tcPr marL="91442" marR="91442" marT="45714" marB="45714"/>
                </a:tc>
                <a:tc>
                  <a:txBody>
                    <a:bodyPr/>
                    <a:lstStyle/>
                    <a:p>
                      <a:r>
                        <a:rPr lang="it-IT" sz="1800" b="1" dirty="0" smtClean="0"/>
                        <a:t>b.</a:t>
                      </a:r>
                      <a:endParaRPr lang="it-IT" sz="1800" b="1" dirty="0"/>
                    </a:p>
                  </a:txBody>
                  <a:tcPr marL="91442" marR="91442" marT="45714" marB="45714"/>
                </a:tc>
                <a:tc>
                  <a:txBody>
                    <a:bodyPr/>
                    <a:lstStyle/>
                    <a:p>
                      <a:r>
                        <a:rPr lang="it-IT" sz="1800" b="1" dirty="0" smtClean="0"/>
                        <a:t>b.</a:t>
                      </a:r>
                      <a:endParaRPr lang="it-IT" sz="1800" b="1" dirty="0"/>
                    </a:p>
                  </a:txBody>
                  <a:tcPr marL="91442" marR="91442" marT="45714" marB="45714"/>
                </a:tc>
                <a:tc>
                  <a:txBody>
                    <a:bodyPr/>
                    <a:lstStyle/>
                    <a:p>
                      <a:r>
                        <a:rPr lang="it-IT" sz="1800" b="1" dirty="0" smtClean="0"/>
                        <a:t>b.</a:t>
                      </a:r>
                      <a:endParaRPr lang="it-IT" sz="1800" b="1" dirty="0"/>
                    </a:p>
                  </a:txBody>
                  <a:tcPr marL="91442" marR="91442" marT="45714" marB="45714"/>
                </a:tc>
                <a:tc>
                  <a:txBody>
                    <a:bodyPr/>
                    <a:lstStyle/>
                    <a:p>
                      <a:r>
                        <a:rPr lang="it-IT" sz="1800" b="1" dirty="0" smtClean="0"/>
                        <a:t>b.</a:t>
                      </a:r>
                      <a:endParaRPr lang="it-IT" sz="1800" b="1" dirty="0"/>
                    </a:p>
                  </a:txBody>
                  <a:tcPr marL="91442" marR="91442" marT="45714" marB="45714"/>
                </a:tc>
              </a:tr>
              <a:tr h="699407">
                <a:tc vMerge="1">
                  <a:txBody>
                    <a:bodyPr/>
                    <a:lstStyle/>
                    <a:p>
                      <a:endParaRPr lang="it-IT" dirty="0"/>
                    </a:p>
                  </a:txBody>
                  <a:tcPr/>
                </a:tc>
                <a:tc>
                  <a:txBody>
                    <a:bodyPr/>
                    <a:lstStyle/>
                    <a:p>
                      <a:r>
                        <a:rPr lang="it-IT" sz="1800" b="1" dirty="0" smtClean="0"/>
                        <a:t>c. 2</a:t>
                      </a:r>
                      <a:endParaRPr lang="it-IT" sz="1800" b="1" dirty="0"/>
                    </a:p>
                  </a:txBody>
                  <a:tcPr marL="91442" marR="91442" marT="45714" marB="45714"/>
                </a:tc>
                <a:tc>
                  <a:txBody>
                    <a:bodyPr/>
                    <a:lstStyle/>
                    <a:p>
                      <a:r>
                        <a:rPr lang="it-IT" sz="1800" b="1" dirty="0" smtClean="0"/>
                        <a:t>c. 2</a:t>
                      </a:r>
                      <a:endParaRPr lang="it-IT" sz="1800" b="1" dirty="0"/>
                    </a:p>
                  </a:txBody>
                  <a:tcPr marL="91442" marR="91442" marT="45714" marB="45714"/>
                </a:tc>
                <a:tc>
                  <a:txBody>
                    <a:bodyPr/>
                    <a:lstStyle/>
                    <a:p>
                      <a:r>
                        <a:rPr lang="it-IT" sz="1800" b="1" dirty="0" smtClean="0"/>
                        <a:t>c.</a:t>
                      </a:r>
                      <a:endParaRPr lang="it-IT" sz="1800" b="1" dirty="0"/>
                    </a:p>
                  </a:txBody>
                  <a:tcPr marL="91442" marR="91442" marT="45714" marB="45714"/>
                </a:tc>
                <a:tc>
                  <a:txBody>
                    <a:bodyPr/>
                    <a:lstStyle/>
                    <a:p>
                      <a:r>
                        <a:rPr lang="it-IT" sz="1800" b="1" dirty="0" smtClean="0"/>
                        <a:t>c.</a:t>
                      </a:r>
                      <a:endParaRPr lang="it-IT" sz="1800" b="1" dirty="0"/>
                    </a:p>
                  </a:txBody>
                  <a:tcPr marL="91442" marR="91442" marT="45714" marB="45714"/>
                </a:tc>
                <a:tc>
                  <a:txBody>
                    <a:bodyPr/>
                    <a:lstStyle/>
                    <a:p>
                      <a:r>
                        <a:rPr lang="it-IT" sz="1800" b="1" dirty="0" smtClean="0"/>
                        <a:t>c.</a:t>
                      </a:r>
                      <a:endParaRPr lang="it-IT" sz="1800" b="1" dirty="0"/>
                    </a:p>
                  </a:txBody>
                  <a:tcPr marL="91442" marR="91442" marT="45714" marB="45714"/>
                </a:tc>
                <a:tc>
                  <a:txBody>
                    <a:bodyPr/>
                    <a:lstStyle/>
                    <a:p>
                      <a:r>
                        <a:rPr lang="it-IT" sz="1800" b="1" dirty="0" smtClean="0"/>
                        <a:t>c.</a:t>
                      </a:r>
                      <a:endParaRPr lang="it-IT" sz="1800" b="1" dirty="0"/>
                    </a:p>
                  </a:txBody>
                  <a:tcPr marL="91442" marR="91442" marT="45714" marB="45714"/>
                </a:tc>
              </a:tr>
              <a:tr h="699407">
                <a:tc vMerge="1">
                  <a:txBody>
                    <a:bodyPr/>
                    <a:lstStyle/>
                    <a:p>
                      <a:endParaRPr lang="it-IT" dirty="0"/>
                    </a:p>
                  </a:txBody>
                  <a:tcPr/>
                </a:tc>
                <a:tc>
                  <a:txBody>
                    <a:bodyPr/>
                    <a:lstStyle/>
                    <a:p>
                      <a:r>
                        <a:rPr lang="it-IT" sz="1800" b="1" dirty="0" smtClean="0"/>
                        <a:t>d. 4</a:t>
                      </a:r>
                      <a:endParaRPr lang="it-IT" sz="1800" b="1" dirty="0"/>
                    </a:p>
                  </a:txBody>
                  <a:tcPr marL="91442" marR="91442" marT="45714" marB="45714"/>
                </a:tc>
                <a:tc>
                  <a:txBody>
                    <a:bodyPr/>
                    <a:lstStyle/>
                    <a:p>
                      <a:r>
                        <a:rPr lang="it-IT" sz="1800" b="1" dirty="0" smtClean="0"/>
                        <a:t>d. 1</a:t>
                      </a:r>
                      <a:endParaRPr lang="it-IT" sz="1800" b="1" dirty="0"/>
                    </a:p>
                  </a:txBody>
                  <a:tcPr marL="91442" marR="91442" marT="45714" marB="45714"/>
                </a:tc>
                <a:tc>
                  <a:txBody>
                    <a:bodyPr/>
                    <a:lstStyle/>
                    <a:p>
                      <a:r>
                        <a:rPr lang="it-IT" sz="1800" b="1" dirty="0" smtClean="0"/>
                        <a:t>d.</a:t>
                      </a:r>
                      <a:endParaRPr lang="it-IT" sz="1800" b="1" dirty="0"/>
                    </a:p>
                  </a:txBody>
                  <a:tcPr marL="91442" marR="91442" marT="45714" marB="45714"/>
                </a:tc>
                <a:tc>
                  <a:txBody>
                    <a:bodyPr/>
                    <a:lstStyle/>
                    <a:p>
                      <a:r>
                        <a:rPr lang="it-IT" sz="1800" b="1" dirty="0" smtClean="0"/>
                        <a:t>d.</a:t>
                      </a:r>
                      <a:endParaRPr lang="it-IT" sz="1800" b="1" dirty="0"/>
                    </a:p>
                  </a:txBody>
                  <a:tcPr marL="91442" marR="91442" marT="45714" marB="45714"/>
                </a:tc>
                <a:tc>
                  <a:txBody>
                    <a:bodyPr/>
                    <a:lstStyle/>
                    <a:p>
                      <a:r>
                        <a:rPr lang="it-IT" sz="1800" b="1" dirty="0" smtClean="0"/>
                        <a:t>d.</a:t>
                      </a:r>
                      <a:endParaRPr lang="it-IT" sz="1800" b="1" dirty="0"/>
                    </a:p>
                  </a:txBody>
                  <a:tcPr marL="91442" marR="91442" marT="45714" marB="45714"/>
                </a:tc>
                <a:tc>
                  <a:txBody>
                    <a:bodyPr/>
                    <a:lstStyle/>
                    <a:p>
                      <a:r>
                        <a:rPr lang="it-IT" sz="1800" b="1" dirty="0" smtClean="0"/>
                        <a:t>d.</a:t>
                      </a:r>
                      <a:endParaRPr lang="it-IT" sz="1800" b="1" dirty="0"/>
                    </a:p>
                  </a:txBody>
                  <a:tcPr marL="91442" marR="91442" marT="45714" marB="45714"/>
                </a:tc>
              </a:tr>
              <a:tr h="699407">
                <a:tc vMerge="1">
                  <a:txBody>
                    <a:bodyPr/>
                    <a:lstStyle/>
                    <a:p>
                      <a:endParaRPr lang="it-IT" dirty="0"/>
                    </a:p>
                  </a:txBody>
                  <a:tcPr/>
                </a:tc>
                <a:tc>
                  <a:txBody>
                    <a:bodyPr/>
                    <a:lstStyle/>
                    <a:p>
                      <a:r>
                        <a:rPr lang="it-IT" sz="1800" b="1" dirty="0" smtClean="0"/>
                        <a:t>e. 5</a:t>
                      </a:r>
                      <a:endParaRPr lang="it-IT" sz="1800" b="1" dirty="0"/>
                    </a:p>
                  </a:txBody>
                  <a:tcPr marL="91442" marR="91442" marT="45714" marB="45714"/>
                </a:tc>
                <a:tc>
                  <a:txBody>
                    <a:bodyPr/>
                    <a:lstStyle/>
                    <a:p>
                      <a:r>
                        <a:rPr lang="it-IT" sz="1800" b="1" dirty="0" smtClean="0"/>
                        <a:t>e. 1</a:t>
                      </a:r>
                      <a:endParaRPr lang="it-IT" sz="1800" b="1" dirty="0"/>
                    </a:p>
                  </a:txBody>
                  <a:tcPr marL="91442" marR="91442" marT="45714" marB="45714"/>
                </a:tc>
                <a:tc>
                  <a:txBody>
                    <a:bodyPr/>
                    <a:lstStyle/>
                    <a:p>
                      <a:r>
                        <a:rPr lang="it-IT" sz="1800" b="1" dirty="0" smtClean="0"/>
                        <a:t>e.</a:t>
                      </a:r>
                      <a:endParaRPr lang="it-IT" sz="1800" b="1" dirty="0"/>
                    </a:p>
                  </a:txBody>
                  <a:tcPr marL="91442" marR="91442" marT="45714" marB="45714"/>
                </a:tc>
                <a:tc>
                  <a:txBody>
                    <a:bodyPr/>
                    <a:lstStyle/>
                    <a:p>
                      <a:r>
                        <a:rPr lang="it-IT" sz="1800" b="1" dirty="0" smtClean="0"/>
                        <a:t>e.</a:t>
                      </a:r>
                      <a:endParaRPr lang="it-IT" sz="1800" b="1" dirty="0"/>
                    </a:p>
                  </a:txBody>
                  <a:tcPr marL="91442" marR="91442" marT="45714" marB="45714"/>
                </a:tc>
                <a:tc>
                  <a:txBody>
                    <a:bodyPr/>
                    <a:lstStyle/>
                    <a:p>
                      <a:r>
                        <a:rPr lang="it-IT" sz="1800" b="1" dirty="0" smtClean="0"/>
                        <a:t>e.</a:t>
                      </a:r>
                      <a:endParaRPr lang="it-IT" sz="1800" b="1" dirty="0"/>
                    </a:p>
                  </a:txBody>
                  <a:tcPr marL="91442" marR="91442" marT="45714" marB="45714"/>
                </a:tc>
                <a:tc>
                  <a:txBody>
                    <a:bodyPr/>
                    <a:lstStyle/>
                    <a:p>
                      <a:r>
                        <a:rPr lang="it-IT" sz="1800" b="1" dirty="0" smtClean="0"/>
                        <a:t>e.</a:t>
                      </a:r>
                      <a:endParaRPr lang="it-IT" sz="1800" b="1" dirty="0"/>
                    </a:p>
                  </a:txBody>
                  <a:tcPr marL="91442" marR="91442" marT="45714" marB="45714"/>
                </a:tc>
              </a:tr>
              <a:tr h="699407">
                <a:tc>
                  <a:txBody>
                    <a:bodyPr/>
                    <a:lstStyle/>
                    <a:p>
                      <a:r>
                        <a:rPr lang="it-IT" sz="1800" b="1" dirty="0" smtClean="0"/>
                        <a:t>Totale</a:t>
                      </a:r>
                      <a:endParaRPr lang="it-IT" sz="1800" b="1" dirty="0"/>
                    </a:p>
                  </a:txBody>
                  <a:tcPr marL="91442" marR="91442" marT="45714" marB="45714" anchor="ctr"/>
                </a:tc>
                <a:tc>
                  <a:txBody>
                    <a:bodyPr/>
                    <a:lstStyle/>
                    <a:p>
                      <a:pPr algn="ctr"/>
                      <a:r>
                        <a:rPr lang="it-IT" sz="1800" b="1" dirty="0" smtClean="0"/>
                        <a:t>16</a:t>
                      </a:r>
                      <a:endParaRPr lang="it-IT" sz="1800" b="1" dirty="0"/>
                    </a:p>
                  </a:txBody>
                  <a:tcPr marL="91442" marR="91442" marT="45714" marB="45714" anchor="ctr"/>
                </a:tc>
                <a:tc>
                  <a:txBody>
                    <a:bodyPr/>
                    <a:lstStyle/>
                    <a:p>
                      <a:pPr algn="ctr"/>
                      <a:r>
                        <a:rPr lang="it-IT" sz="1800" b="1" dirty="0" smtClean="0"/>
                        <a:t>7</a:t>
                      </a:r>
                      <a:endParaRPr lang="it-IT" sz="1800" b="1" dirty="0"/>
                    </a:p>
                  </a:txBody>
                  <a:tcPr marL="91442" marR="91442" marT="45714" marB="45714" anchor="ctr"/>
                </a:tc>
                <a:tc>
                  <a:txBody>
                    <a:bodyPr/>
                    <a:lstStyle/>
                    <a:p>
                      <a:endParaRPr lang="it-IT" sz="1800" b="1"/>
                    </a:p>
                  </a:txBody>
                  <a:tcPr marL="91442" marR="91442" marT="45714" marB="45714"/>
                </a:tc>
                <a:tc>
                  <a:txBody>
                    <a:bodyPr/>
                    <a:lstStyle/>
                    <a:p>
                      <a:endParaRPr lang="it-IT" sz="1800" b="1"/>
                    </a:p>
                  </a:txBody>
                  <a:tcPr marL="91442" marR="91442" marT="45714" marB="45714"/>
                </a:tc>
                <a:tc>
                  <a:txBody>
                    <a:bodyPr/>
                    <a:lstStyle/>
                    <a:p>
                      <a:endParaRPr lang="it-IT" sz="1800" b="1"/>
                    </a:p>
                  </a:txBody>
                  <a:tcPr marL="91442" marR="91442" marT="45714" marB="45714"/>
                </a:tc>
                <a:tc>
                  <a:txBody>
                    <a:bodyPr/>
                    <a:lstStyle/>
                    <a:p>
                      <a:endParaRPr lang="it-IT" sz="1800" b="1" dirty="0"/>
                    </a:p>
                  </a:txBody>
                  <a:tcPr marL="91442" marR="91442" marT="45714" marB="45714"/>
                </a:tc>
              </a:tr>
            </a:tbl>
          </a:graphicData>
        </a:graphic>
      </p:graphicFrame>
      <p:sp>
        <p:nvSpPr>
          <p:cNvPr id="9282" name="CasellaDiTesto 6"/>
          <p:cNvSpPr txBox="1">
            <a:spLocks noChangeArrowheads="1"/>
          </p:cNvSpPr>
          <p:nvPr/>
        </p:nvSpPr>
        <p:spPr bwMode="auto">
          <a:xfrm>
            <a:off x="214282" y="214290"/>
            <a:ext cx="8713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it-IT" altLang="it-IT" sz="2400" b="1" dirty="0" smtClean="0">
                <a:solidFill>
                  <a:srgbClr val="FFFF00"/>
                </a:solidFill>
                <a:latin typeface="+mn-lt"/>
              </a:rPr>
              <a:t>A questo punto la tabella dovrebbe contenere queste informazioni:</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rrowheads="1"/>
          </p:cNvSpPr>
          <p:nvPr>
            <p:ph type="title"/>
          </p:nvPr>
        </p:nvSpPr>
        <p:spPr>
          <a:xfrm>
            <a:off x="457200" y="642926"/>
            <a:ext cx="8115328" cy="1143000"/>
          </a:xfrm>
        </p:spPr>
        <p:txBody>
          <a:bodyPr>
            <a:noAutofit/>
          </a:bodyPr>
          <a:lstStyle/>
          <a:p>
            <a:pPr algn="ctr" eaLnBrk="1" fontAlgn="auto" hangingPunct="1">
              <a:spcAft>
                <a:spcPts val="0"/>
              </a:spcAft>
              <a:defRPr/>
            </a:pPr>
            <a:r>
              <a:rPr lang="it-IT" sz="3200" dirty="0">
                <a:solidFill>
                  <a:srgbClr val="FFFF00"/>
                </a:solidFill>
                <a:effectLst>
                  <a:outerShdw blurRad="38100" dist="38100" dir="2700000" algn="tl">
                    <a:srgbClr val="000000"/>
                  </a:outerShdw>
                </a:effectLst>
                <a:latin typeface="+mn-lt"/>
                <a:cs typeface="Times New Roman" pitchFamily="18" charset="0"/>
              </a:rPr>
              <a:t>Ogni sezione evidenzia uno specifico stile </a:t>
            </a:r>
            <a:r>
              <a:rPr lang="it-IT" sz="3200" dirty="0" smtClean="0">
                <a:solidFill>
                  <a:srgbClr val="FFFF00"/>
                </a:solidFill>
                <a:effectLst>
                  <a:outerShdw blurRad="38100" dist="38100" dir="2700000" algn="tl">
                    <a:srgbClr val="000000"/>
                  </a:outerShdw>
                </a:effectLst>
                <a:latin typeface="+mn-lt"/>
                <a:cs typeface="Times New Roman" pitchFamily="18" charset="0"/>
              </a:rPr>
              <a:t>di apprendimento e/o cognitivo:</a:t>
            </a:r>
            <a:r>
              <a:rPr lang="it-IT" sz="3200" b="0" dirty="0">
                <a:solidFill>
                  <a:srgbClr val="00B0F0"/>
                </a:solidFill>
                <a:effectLst>
                  <a:outerShdw blurRad="38100" dist="38100" dir="2700000" algn="tl">
                    <a:srgbClr val="000000"/>
                  </a:outerShdw>
                </a:effectLst>
                <a:latin typeface="+mn-lt"/>
                <a:cs typeface="Times New Roman" pitchFamily="18" charset="0"/>
              </a:rPr>
              <a:t/>
            </a:r>
            <a:br>
              <a:rPr lang="it-IT" sz="3200" b="0" dirty="0">
                <a:solidFill>
                  <a:srgbClr val="00B0F0"/>
                </a:solidFill>
                <a:effectLst>
                  <a:outerShdw blurRad="38100" dist="38100" dir="2700000" algn="tl">
                    <a:srgbClr val="000000"/>
                  </a:outerShdw>
                </a:effectLst>
                <a:latin typeface="+mn-lt"/>
                <a:cs typeface="Times New Roman" pitchFamily="18" charset="0"/>
              </a:rPr>
            </a:br>
            <a:endParaRPr lang="it-IT" sz="3200" b="0" dirty="0">
              <a:solidFill>
                <a:srgbClr val="00B0F0"/>
              </a:solidFill>
              <a:effectLst>
                <a:outerShdw blurRad="38100" dist="38100" dir="2700000" algn="tl">
                  <a:srgbClr val="000000"/>
                </a:outerShdw>
              </a:effectLst>
              <a:latin typeface="+mn-lt"/>
              <a:cs typeface="Times New Roman" pitchFamily="18" charset="0"/>
            </a:endParaRPr>
          </a:p>
        </p:txBody>
      </p:sp>
      <p:graphicFrame>
        <p:nvGraphicFramePr>
          <p:cNvPr id="4" name="Tabella 3"/>
          <p:cNvGraphicFramePr>
            <a:graphicFrameLocks noGrp="1"/>
          </p:cNvGraphicFramePr>
          <p:nvPr/>
        </p:nvGraphicFramePr>
        <p:xfrm>
          <a:off x="395288" y="1628775"/>
          <a:ext cx="8353425" cy="4892676"/>
        </p:xfrm>
        <a:graphic>
          <a:graphicData uri="http://schemas.openxmlformats.org/drawingml/2006/table">
            <a:tbl>
              <a:tblPr firstRow="1" bandRow="1">
                <a:tableStyleId>{5C22544A-7EE6-4342-B048-85BDC9FD1C3A}</a:tableStyleId>
              </a:tblPr>
              <a:tblGrid>
                <a:gridCol w="890564"/>
                <a:gridCol w="1214446"/>
                <a:gridCol w="1285884"/>
                <a:gridCol w="1371341"/>
                <a:gridCol w="1160704"/>
                <a:gridCol w="1134266"/>
                <a:gridCol w="1296220"/>
              </a:tblGrid>
              <a:tr h="500299">
                <a:tc rowSpan="7">
                  <a:txBody>
                    <a:bodyPr/>
                    <a:lstStyle/>
                    <a:p>
                      <a:endParaRPr lang="it-IT" sz="1600" dirty="0"/>
                    </a:p>
                  </a:txBody>
                  <a:tcPr marL="91436" marR="91436" marT="45727" marB="45727"/>
                </a:tc>
                <a:tc>
                  <a:txBody>
                    <a:bodyPr/>
                    <a:lstStyle/>
                    <a:p>
                      <a:pPr algn="ctr"/>
                      <a:r>
                        <a:rPr lang="it-IT" sz="1600" b="1" dirty="0" smtClean="0"/>
                        <a:t>1</a:t>
                      </a:r>
                      <a:endParaRPr lang="it-IT" sz="1600" b="1" dirty="0"/>
                    </a:p>
                  </a:txBody>
                  <a:tcPr marL="91436" marR="91436" marT="45727" marB="45727" anchor="ctr"/>
                </a:tc>
                <a:tc>
                  <a:txBody>
                    <a:bodyPr/>
                    <a:lstStyle/>
                    <a:p>
                      <a:pPr algn="ctr"/>
                      <a:r>
                        <a:rPr lang="it-IT" sz="1600" b="1" dirty="0" smtClean="0"/>
                        <a:t>2</a:t>
                      </a:r>
                      <a:endParaRPr lang="it-IT" sz="1600" b="1" dirty="0"/>
                    </a:p>
                  </a:txBody>
                  <a:tcPr marL="91436" marR="91436" marT="45727" marB="45727" anchor="ctr"/>
                </a:tc>
                <a:tc>
                  <a:txBody>
                    <a:bodyPr/>
                    <a:lstStyle/>
                    <a:p>
                      <a:pPr algn="ctr"/>
                      <a:r>
                        <a:rPr lang="it-IT" sz="1600" b="1" dirty="0" smtClean="0"/>
                        <a:t>3</a:t>
                      </a:r>
                      <a:endParaRPr lang="it-IT" sz="1600" b="1" dirty="0"/>
                    </a:p>
                  </a:txBody>
                  <a:tcPr marL="91436" marR="91436" marT="45727" marB="45727" anchor="ctr"/>
                </a:tc>
                <a:tc>
                  <a:txBody>
                    <a:bodyPr/>
                    <a:lstStyle/>
                    <a:p>
                      <a:pPr algn="ctr"/>
                      <a:r>
                        <a:rPr lang="it-IT" sz="1600" b="1" dirty="0" smtClean="0"/>
                        <a:t>4</a:t>
                      </a:r>
                      <a:endParaRPr lang="it-IT" sz="1600" b="1" dirty="0"/>
                    </a:p>
                  </a:txBody>
                  <a:tcPr marL="91436" marR="91436" marT="45727" marB="45727" anchor="ctr"/>
                </a:tc>
                <a:tc>
                  <a:txBody>
                    <a:bodyPr/>
                    <a:lstStyle/>
                    <a:p>
                      <a:pPr algn="ctr"/>
                      <a:r>
                        <a:rPr lang="it-IT" sz="1600" b="1" dirty="0" smtClean="0"/>
                        <a:t>5</a:t>
                      </a:r>
                      <a:endParaRPr lang="it-IT" sz="1600" b="1" dirty="0"/>
                    </a:p>
                  </a:txBody>
                  <a:tcPr marL="91436" marR="91436" marT="45727" marB="45727" anchor="ctr"/>
                </a:tc>
                <a:tc>
                  <a:txBody>
                    <a:bodyPr/>
                    <a:lstStyle/>
                    <a:p>
                      <a:pPr algn="ctr"/>
                      <a:r>
                        <a:rPr lang="it-IT" sz="1600" b="1" dirty="0" smtClean="0"/>
                        <a:t>6</a:t>
                      </a:r>
                      <a:endParaRPr lang="it-IT" sz="1600" b="1" dirty="0"/>
                    </a:p>
                  </a:txBody>
                  <a:tcPr marL="91436" marR="91436" marT="45727" marB="45727" anchor="ctr"/>
                </a:tc>
              </a:tr>
              <a:tr h="1250751">
                <a:tc vMerge="1">
                  <a:txBody>
                    <a:bodyPr/>
                    <a:lstStyle/>
                    <a:p>
                      <a:endParaRPr lang="it-IT"/>
                    </a:p>
                  </a:txBody>
                  <a:tcPr/>
                </a:tc>
                <a:tc>
                  <a:txBody>
                    <a:bodyPr/>
                    <a:lstStyle/>
                    <a:p>
                      <a:pPr algn="ctr"/>
                      <a:r>
                        <a:rPr lang="it-IT" sz="1600" b="1" dirty="0" smtClean="0"/>
                        <a:t>Stile</a:t>
                      </a:r>
                      <a:r>
                        <a:rPr lang="it-IT" sz="1600" b="1" baseline="0" dirty="0" smtClean="0"/>
                        <a:t> visivo non verbale</a:t>
                      </a:r>
                      <a:endParaRPr lang="it-IT" sz="1600" b="1" dirty="0"/>
                    </a:p>
                  </a:txBody>
                  <a:tcPr marL="91436" marR="91436" marT="45727" marB="45727"/>
                </a:tc>
                <a:tc>
                  <a:txBody>
                    <a:bodyPr/>
                    <a:lstStyle/>
                    <a:p>
                      <a:pPr algn="ctr"/>
                      <a:r>
                        <a:rPr lang="it-IT" sz="1600" b="1" dirty="0" smtClean="0"/>
                        <a:t>Stile Uditivo</a:t>
                      </a:r>
                      <a:endParaRPr lang="it-IT" sz="1600" b="1" dirty="0"/>
                    </a:p>
                  </a:txBody>
                  <a:tcPr marL="91436" marR="91436" marT="45727" marB="45727"/>
                </a:tc>
                <a:tc>
                  <a:txBody>
                    <a:bodyPr/>
                    <a:lstStyle/>
                    <a:p>
                      <a:pPr algn="ctr"/>
                      <a:r>
                        <a:rPr lang="it-IT" sz="1600" b="1" dirty="0" smtClean="0"/>
                        <a:t>Stile Cinestesico</a:t>
                      </a:r>
                      <a:endParaRPr lang="it-IT" sz="1600" b="1" dirty="0"/>
                    </a:p>
                  </a:txBody>
                  <a:tcPr marL="91436" marR="91436" marT="45727" marB="45727"/>
                </a:tc>
                <a:tc>
                  <a:txBody>
                    <a:bodyPr/>
                    <a:lstStyle/>
                    <a:p>
                      <a:pPr algn="ctr"/>
                      <a:r>
                        <a:rPr lang="it-IT" sz="1600" b="1" dirty="0" smtClean="0"/>
                        <a:t>Stile Visivo</a:t>
                      </a:r>
                      <a:r>
                        <a:rPr lang="it-IT" sz="1600" b="1" baseline="0" dirty="0" smtClean="0"/>
                        <a:t> Verbale</a:t>
                      </a:r>
                      <a:endParaRPr lang="it-IT" sz="1600" b="1" dirty="0"/>
                    </a:p>
                  </a:txBody>
                  <a:tcPr marL="91436" marR="91436" marT="45727" marB="45727"/>
                </a:tc>
                <a:tc>
                  <a:txBody>
                    <a:bodyPr/>
                    <a:lstStyle/>
                    <a:p>
                      <a:pPr algn="ctr"/>
                      <a:r>
                        <a:rPr lang="it-IT" sz="1600" b="1" dirty="0" smtClean="0"/>
                        <a:t>Stile Globale</a:t>
                      </a:r>
                      <a:endParaRPr lang="it-IT" sz="1600" b="1" dirty="0"/>
                    </a:p>
                  </a:txBody>
                  <a:tcPr marL="91436" marR="91436" marT="45727" marB="45727"/>
                </a:tc>
                <a:tc>
                  <a:txBody>
                    <a:bodyPr/>
                    <a:lstStyle/>
                    <a:p>
                      <a:pPr algn="ctr"/>
                      <a:r>
                        <a:rPr lang="it-IT" sz="1600" b="1" dirty="0" smtClean="0"/>
                        <a:t>Stile Analitico</a:t>
                      </a:r>
                      <a:endParaRPr lang="it-IT" sz="1600" b="1" dirty="0"/>
                    </a:p>
                  </a:txBody>
                  <a:tcPr marL="91436" marR="91436" marT="45727" marB="45727"/>
                </a:tc>
              </a:tr>
              <a:tr h="500299">
                <a:tc vMerge="1">
                  <a:txBody>
                    <a:bodyPr/>
                    <a:lstStyle/>
                    <a:p>
                      <a:endParaRPr lang="it-IT" dirty="0"/>
                    </a:p>
                  </a:txBody>
                  <a:tcPr/>
                </a:tc>
                <a:tc>
                  <a:txBody>
                    <a:bodyPr/>
                    <a:lstStyle/>
                    <a:p>
                      <a:r>
                        <a:rPr lang="it-IT" sz="1600" b="1" dirty="0" smtClean="0"/>
                        <a:t>a.</a:t>
                      </a:r>
                      <a:endParaRPr lang="it-IT" sz="1600" b="1" dirty="0"/>
                    </a:p>
                  </a:txBody>
                  <a:tcPr marL="91436" marR="91436" marT="45727" marB="45727"/>
                </a:tc>
                <a:tc>
                  <a:txBody>
                    <a:bodyPr/>
                    <a:lstStyle/>
                    <a:p>
                      <a:r>
                        <a:rPr lang="it-IT" sz="1600" b="1" dirty="0" smtClean="0"/>
                        <a:t>a.</a:t>
                      </a:r>
                      <a:endParaRPr lang="it-IT" sz="1600" b="1" dirty="0"/>
                    </a:p>
                  </a:txBody>
                  <a:tcPr marL="91436" marR="91436" marT="45727" marB="45727"/>
                </a:tc>
                <a:tc>
                  <a:txBody>
                    <a:bodyPr/>
                    <a:lstStyle/>
                    <a:p>
                      <a:r>
                        <a:rPr lang="it-IT" sz="1600" b="1" dirty="0" smtClean="0"/>
                        <a:t>a.</a:t>
                      </a:r>
                      <a:endParaRPr lang="it-IT" sz="1600" b="1" dirty="0"/>
                    </a:p>
                  </a:txBody>
                  <a:tcPr marL="91436" marR="91436" marT="45727" marB="45727"/>
                </a:tc>
                <a:tc>
                  <a:txBody>
                    <a:bodyPr/>
                    <a:lstStyle/>
                    <a:p>
                      <a:r>
                        <a:rPr lang="it-IT" sz="1600" b="1" dirty="0" smtClean="0"/>
                        <a:t>a.</a:t>
                      </a:r>
                      <a:endParaRPr lang="it-IT" sz="1600" b="1" dirty="0"/>
                    </a:p>
                  </a:txBody>
                  <a:tcPr marL="91436" marR="91436" marT="45727" marB="45727"/>
                </a:tc>
                <a:tc>
                  <a:txBody>
                    <a:bodyPr/>
                    <a:lstStyle/>
                    <a:p>
                      <a:r>
                        <a:rPr lang="it-IT" sz="1600" b="1" dirty="0" smtClean="0"/>
                        <a:t>a.</a:t>
                      </a:r>
                      <a:endParaRPr lang="it-IT" sz="1600" b="1" dirty="0"/>
                    </a:p>
                  </a:txBody>
                  <a:tcPr marL="91436" marR="91436" marT="45727" marB="45727"/>
                </a:tc>
                <a:tc>
                  <a:txBody>
                    <a:bodyPr/>
                    <a:lstStyle/>
                    <a:p>
                      <a:r>
                        <a:rPr lang="it-IT" sz="1600" b="1" dirty="0" smtClean="0"/>
                        <a:t>a.</a:t>
                      </a:r>
                      <a:endParaRPr lang="it-IT" sz="1600" b="1" dirty="0"/>
                    </a:p>
                  </a:txBody>
                  <a:tcPr marL="91436" marR="91436" marT="45727" marB="45727"/>
                </a:tc>
              </a:tr>
              <a:tr h="500299">
                <a:tc vMerge="1">
                  <a:txBody>
                    <a:bodyPr/>
                    <a:lstStyle/>
                    <a:p>
                      <a:endParaRPr lang="it-IT" dirty="0"/>
                    </a:p>
                  </a:txBody>
                  <a:tcPr/>
                </a:tc>
                <a:tc>
                  <a:txBody>
                    <a:bodyPr/>
                    <a:lstStyle/>
                    <a:p>
                      <a:r>
                        <a:rPr lang="it-IT" sz="1600" b="1" dirty="0" smtClean="0"/>
                        <a:t>b.</a:t>
                      </a:r>
                      <a:endParaRPr lang="it-IT" sz="1600" b="1" dirty="0"/>
                    </a:p>
                  </a:txBody>
                  <a:tcPr marL="91436" marR="91436" marT="45727" marB="45727"/>
                </a:tc>
                <a:tc>
                  <a:txBody>
                    <a:bodyPr/>
                    <a:lstStyle/>
                    <a:p>
                      <a:r>
                        <a:rPr lang="it-IT" sz="1600" b="1" dirty="0" smtClean="0"/>
                        <a:t>b.</a:t>
                      </a:r>
                      <a:endParaRPr lang="it-IT" sz="1600" b="1" dirty="0"/>
                    </a:p>
                  </a:txBody>
                  <a:tcPr marL="91436" marR="91436" marT="45727" marB="45727"/>
                </a:tc>
                <a:tc>
                  <a:txBody>
                    <a:bodyPr/>
                    <a:lstStyle/>
                    <a:p>
                      <a:r>
                        <a:rPr lang="it-IT" sz="1600" b="1" dirty="0" smtClean="0"/>
                        <a:t>b.</a:t>
                      </a:r>
                      <a:endParaRPr lang="it-IT" sz="1600" b="1" dirty="0"/>
                    </a:p>
                  </a:txBody>
                  <a:tcPr marL="91436" marR="91436" marT="45727" marB="45727"/>
                </a:tc>
                <a:tc>
                  <a:txBody>
                    <a:bodyPr/>
                    <a:lstStyle/>
                    <a:p>
                      <a:r>
                        <a:rPr lang="it-IT" sz="1600" b="1" dirty="0" smtClean="0"/>
                        <a:t>b.</a:t>
                      </a:r>
                      <a:endParaRPr lang="it-IT" sz="1600" b="1" dirty="0"/>
                    </a:p>
                  </a:txBody>
                  <a:tcPr marL="91436" marR="91436" marT="45727" marB="45727"/>
                </a:tc>
                <a:tc>
                  <a:txBody>
                    <a:bodyPr/>
                    <a:lstStyle/>
                    <a:p>
                      <a:r>
                        <a:rPr lang="it-IT" sz="1600" b="1" dirty="0" smtClean="0"/>
                        <a:t>b.</a:t>
                      </a:r>
                      <a:endParaRPr lang="it-IT" sz="1600" b="1" dirty="0"/>
                    </a:p>
                  </a:txBody>
                  <a:tcPr marL="91436" marR="91436" marT="45727" marB="45727"/>
                </a:tc>
                <a:tc>
                  <a:txBody>
                    <a:bodyPr/>
                    <a:lstStyle/>
                    <a:p>
                      <a:r>
                        <a:rPr lang="it-IT" sz="1600" b="1" dirty="0" smtClean="0"/>
                        <a:t>b.</a:t>
                      </a:r>
                      <a:endParaRPr lang="it-IT" sz="1600" b="1" dirty="0"/>
                    </a:p>
                  </a:txBody>
                  <a:tcPr marL="91436" marR="91436" marT="45727" marB="45727"/>
                </a:tc>
              </a:tr>
              <a:tr h="500299">
                <a:tc vMerge="1">
                  <a:txBody>
                    <a:bodyPr/>
                    <a:lstStyle/>
                    <a:p>
                      <a:endParaRPr lang="it-IT" dirty="0"/>
                    </a:p>
                  </a:txBody>
                  <a:tcPr/>
                </a:tc>
                <a:tc>
                  <a:txBody>
                    <a:bodyPr/>
                    <a:lstStyle/>
                    <a:p>
                      <a:r>
                        <a:rPr lang="it-IT" sz="1600" b="1" dirty="0" smtClean="0"/>
                        <a:t>c.</a:t>
                      </a:r>
                      <a:endParaRPr lang="it-IT" sz="1600" b="1" dirty="0"/>
                    </a:p>
                  </a:txBody>
                  <a:tcPr marL="91436" marR="91436" marT="45727" marB="45727"/>
                </a:tc>
                <a:tc>
                  <a:txBody>
                    <a:bodyPr/>
                    <a:lstStyle/>
                    <a:p>
                      <a:r>
                        <a:rPr lang="it-IT" sz="1600" b="1" dirty="0" smtClean="0"/>
                        <a:t>c.</a:t>
                      </a:r>
                      <a:endParaRPr lang="it-IT" sz="1600" b="1" dirty="0"/>
                    </a:p>
                  </a:txBody>
                  <a:tcPr marL="91436" marR="91436" marT="45727" marB="45727"/>
                </a:tc>
                <a:tc>
                  <a:txBody>
                    <a:bodyPr/>
                    <a:lstStyle/>
                    <a:p>
                      <a:r>
                        <a:rPr lang="it-IT" sz="1600" b="1" dirty="0" smtClean="0"/>
                        <a:t>c.</a:t>
                      </a:r>
                      <a:endParaRPr lang="it-IT" sz="1600" b="1" dirty="0"/>
                    </a:p>
                  </a:txBody>
                  <a:tcPr marL="91436" marR="91436" marT="45727" marB="45727"/>
                </a:tc>
                <a:tc>
                  <a:txBody>
                    <a:bodyPr/>
                    <a:lstStyle/>
                    <a:p>
                      <a:r>
                        <a:rPr lang="it-IT" sz="1600" b="1" dirty="0" smtClean="0"/>
                        <a:t>c.</a:t>
                      </a:r>
                      <a:endParaRPr lang="it-IT" sz="1600" b="1" dirty="0"/>
                    </a:p>
                  </a:txBody>
                  <a:tcPr marL="91436" marR="91436" marT="45727" marB="45727"/>
                </a:tc>
                <a:tc>
                  <a:txBody>
                    <a:bodyPr/>
                    <a:lstStyle/>
                    <a:p>
                      <a:r>
                        <a:rPr lang="it-IT" sz="1600" b="1" dirty="0" smtClean="0"/>
                        <a:t>c.</a:t>
                      </a:r>
                      <a:endParaRPr lang="it-IT" sz="1600" b="1" dirty="0"/>
                    </a:p>
                  </a:txBody>
                  <a:tcPr marL="91436" marR="91436" marT="45727" marB="45727"/>
                </a:tc>
                <a:tc>
                  <a:txBody>
                    <a:bodyPr/>
                    <a:lstStyle/>
                    <a:p>
                      <a:r>
                        <a:rPr lang="it-IT" sz="1600" b="1" dirty="0" smtClean="0"/>
                        <a:t>c.</a:t>
                      </a:r>
                      <a:endParaRPr lang="it-IT" sz="1600" b="1" dirty="0"/>
                    </a:p>
                  </a:txBody>
                  <a:tcPr marL="91436" marR="91436" marT="45727" marB="45727"/>
                </a:tc>
              </a:tr>
              <a:tr h="500299">
                <a:tc vMerge="1">
                  <a:txBody>
                    <a:bodyPr/>
                    <a:lstStyle/>
                    <a:p>
                      <a:endParaRPr lang="it-IT" dirty="0"/>
                    </a:p>
                  </a:txBody>
                  <a:tcPr/>
                </a:tc>
                <a:tc>
                  <a:txBody>
                    <a:bodyPr/>
                    <a:lstStyle/>
                    <a:p>
                      <a:r>
                        <a:rPr lang="it-IT" sz="1600" b="1" dirty="0" smtClean="0"/>
                        <a:t>d.</a:t>
                      </a:r>
                      <a:endParaRPr lang="it-IT" sz="1600" b="1" dirty="0"/>
                    </a:p>
                  </a:txBody>
                  <a:tcPr marL="91436" marR="91436" marT="45727" marB="45727"/>
                </a:tc>
                <a:tc>
                  <a:txBody>
                    <a:bodyPr/>
                    <a:lstStyle/>
                    <a:p>
                      <a:r>
                        <a:rPr lang="it-IT" sz="1600" b="1" dirty="0" smtClean="0"/>
                        <a:t>d.</a:t>
                      </a:r>
                      <a:endParaRPr lang="it-IT" sz="1600" b="1" dirty="0"/>
                    </a:p>
                  </a:txBody>
                  <a:tcPr marL="91436" marR="91436" marT="45727" marB="45727"/>
                </a:tc>
                <a:tc>
                  <a:txBody>
                    <a:bodyPr/>
                    <a:lstStyle/>
                    <a:p>
                      <a:r>
                        <a:rPr lang="it-IT" sz="1600" b="1" dirty="0" smtClean="0"/>
                        <a:t>d.</a:t>
                      </a:r>
                      <a:endParaRPr lang="it-IT" sz="1600" b="1" dirty="0"/>
                    </a:p>
                  </a:txBody>
                  <a:tcPr marL="91436" marR="91436" marT="45727" marB="45727"/>
                </a:tc>
                <a:tc>
                  <a:txBody>
                    <a:bodyPr/>
                    <a:lstStyle/>
                    <a:p>
                      <a:r>
                        <a:rPr lang="it-IT" sz="1600" b="1" dirty="0" smtClean="0"/>
                        <a:t>d.</a:t>
                      </a:r>
                      <a:endParaRPr lang="it-IT" sz="1600" b="1" dirty="0"/>
                    </a:p>
                  </a:txBody>
                  <a:tcPr marL="91436" marR="91436" marT="45727" marB="45727"/>
                </a:tc>
                <a:tc>
                  <a:txBody>
                    <a:bodyPr/>
                    <a:lstStyle/>
                    <a:p>
                      <a:r>
                        <a:rPr lang="it-IT" sz="1600" b="1" dirty="0" smtClean="0"/>
                        <a:t>d.</a:t>
                      </a:r>
                      <a:endParaRPr lang="it-IT" sz="1600" b="1" dirty="0"/>
                    </a:p>
                  </a:txBody>
                  <a:tcPr marL="91436" marR="91436" marT="45727" marB="45727"/>
                </a:tc>
                <a:tc>
                  <a:txBody>
                    <a:bodyPr/>
                    <a:lstStyle/>
                    <a:p>
                      <a:r>
                        <a:rPr lang="it-IT" sz="1600" b="1" dirty="0" smtClean="0"/>
                        <a:t>d.</a:t>
                      </a:r>
                      <a:endParaRPr lang="it-IT" sz="1600" b="1" dirty="0"/>
                    </a:p>
                  </a:txBody>
                  <a:tcPr marL="91436" marR="91436" marT="45727" marB="45727"/>
                </a:tc>
              </a:tr>
              <a:tr h="500299">
                <a:tc vMerge="1">
                  <a:txBody>
                    <a:bodyPr/>
                    <a:lstStyle/>
                    <a:p>
                      <a:endParaRPr lang="it-IT" dirty="0"/>
                    </a:p>
                  </a:txBody>
                  <a:tcPr/>
                </a:tc>
                <a:tc>
                  <a:txBody>
                    <a:bodyPr/>
                    <a:lstStyle/>
                    <a:p>
                      <a:r>
                        <a:rPr lang="it-IT" sz="1600" b="1" dirty="0" smtClean="0"/>
                        <a:t>e.</a:t>
                      </a:r>
                      <a:endParaRPr lang="it-IT" sz="1600" b="1" dirty="0"/>
                    </a:p>
                  </a:txBody>
                  <a:tcPr marL="91436" marR="91436" marT="45727" marB="45727"/>
                </a:tc>
                <a:tc>
                  <a:txBody>
                    <a:bodyPr/>
                    <a:lstStyle/>
                    <a:p>
                      <a:r>
                        <a:rPr lang="it-IT" sz="1600" b="1" dirty="0" smtClean="0"/>
                        <a:t>e.</a:t>
                      </a:r>
                      <a:endParaRPr lang="it-IT" sz="1600" b="1" dirty="0"/>
                    </a:p>
                  </a:txBody>
                  <a:tcPr marL="91436" marR="91436" marT="45727" marB="45727"/>
                </a:tc>
                <a:tc>
                  <a:txBody>
                    <a:bodyPr/>
                    <a:lstStyle/>
                    <a:p>
                      <a:r>
                        <a:rPr lang="it-IT" sz="1600" b="1" dirty="0" smtClean="0"/>
                        <a:t>e.</a:t>
                      </a:r>
                      <a:endParaRPr lang="it-IT" sz="1600" b="1" dirty="0"/>
                    </a:p>
                  </a:txBody>
                  <a:tcPr marL="91436" marR="91436" marT="45727" marB="45727"/>
                </a:tc>
                <a:tc>
                  <a:txBody>
                    <a:bodyPr/>
                    <a:lstStyle/>
                    <a:p>
                      <a:r>
                        <a:rPr lang="it-IT" sz="1600" b="1" dirty="0" smtClean="0"/>
                        <a:t>e.</a:t>
                      </a:r>
                      <a:endParaRPr lang="it-IT" sz="1600" b="1" dirty="0"/>
                    </a:p>
                  </a:txBody>
                  <a:tcPr marL="91436" marR="91436" marT="45727" marB="45727"/>
                </a:tc>
                <a:tc>
                  <a:txBody>
                    <a:bodyPr/>
                    <a:lstStyle/>
                    <a:p>
                      <a:r>
                        <a:rPr lang="it-IT" sz="1600" b="1" dirty="0" smtClean="0"/>
                        <a:t>e.</a:t>
                      </a:r>
                      <a:endParaRPr lang="it-IT" sz="1600" b="1" dirty="0"/>
                    </a:p>
                  </a:txBody>
                  <a:tcPr marL="91436" marR="91436" marT="45727" marB="45727"/>
                </a:tc>
                <a:tc>
                  <a:txBody>
                    <a:bodyPr/>
                    <a:lstStyle/>
                    <a:p>
                      <a:r>
                        <a:rPr lang="it-IT" sz="1600" b="1" dirty="0" smtClean="0"/>
                        <a:t>e.</a:t>
                      </a:r>
                      <a:endParaRPr lang="it-IT" sz="1600" b="1" dirty="0"/>
                    </a:p>
                  </a:txBody>
                  <a:tcPr marL="91436" marR="91436" marT="45727" marB="45727"/>
                </a:tc>
              </a:tr>
              <a:tr h="640131">
                <a:tc>
                  <a:txBody>
                    <a:bodyPr/>
                    <a:lstStyle/>
                    <a:p>
                      <a:r>
                        <a:rPr lang="it-IT" sz="1600" b="1" dirty="0" smtClean="0"/>
                        <a:t>Totale</a:t>
                      </a:r>
                      <a:endParaRPr lang="it-IT" sz="1600" b="1" dirty="0"/>
                    </a:p>
                  </a:txBody>
                  <a:tcPr marL="91436" marR="91436" marT="45727" marB="45727" anchor="ctr"/>
                </a:tc>
                <a:tc>
                  <a:txBody>
                    <a:bodyPr/>
                    <a:lstStyle/>
                    <a:p>
                      <a:endParaRPr lang="it-IT" sz="1600" b="1" dirty="0"/>
                    </a:p>
                  </a:txBody>
                  <a:tcPr marL="91436" marR="91436" marT="45727" marB="45727"/>
                </a:tc>
                <a:tc>
                  <a:txBody>
                    <a:bodyPr/>
                    <a:lstStyle/>
                    <a:p>
                      <a:endParaRPr lang="it-IT" sz="1600" b="1" dirty="0"/>
                    </a:p>
                  </a:txBody>
                  <a:tcPr marL="91436" marR="91436" marT="45727" marB="45727"/>
                </a:tc>
                <a:tc>
                  <a:txBody>
                    <a:bodyPr/>
                    <a:lstStyle/>
                    <a:p>
                      <a:endParaRPr lang="it-IT" sz="1600" b="1"/>
                    </a:p>
                  </a:txBody>
                  <a:tcPr marL="91436" marR="91436" marT="45727" marB="45727"/>
                </a:tc>
                <a:tc>
                  <a:txBody>
                    <a:bodyPr/>
                    <a:lstStyle/>
                    <a:p>
                      <a:endParaRPr lang="it-IT" sz="1600" b="1"/>
                    </a:p>
                  </a:txBody>
                  <a:tcPr marL="91436" marR="91436" marT="45727" marB="45727"/>
                </a:tc>
                <a:tc>
                  <a:txBody>
                    <a:bodyPr/>
                    <a:lstStyle/>
                    <a:p>
                      <a:endParaRPr lang="it-IT" sz="1600" b="1"/>
                    </a:p>
                  </a:txBody>
                  <a:tcPr marL="91436" marR="91436" marT="45727" marB="45727"/>
                </a:tc>
                <a:tc>
                  <a:txBody>
                    <a:bodyPr/>
                    <a:lstStyle/>
                    <a:p>
                      <a:endParaRPr lang="it-IT" sz="1600" b="1" dirty="0"/>
                    </a:p>
                  </a:txBody>
                  <a:tcPr marL="91436" marR="91436" marT="45727" marB="45727"/>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a:xfrm>
            <a:off x="539552" y="-162272"/>
            <a:ext cx="8229600" cy="1143000"/>
          </a:xfrm>
        </p:spPr>
        <p:txBody>
          <a:bodyPr/>
          <a:lstStyle/>
          <a:p>
            <a:pPr algn="ctr" eaLnBrk="1" fontAlgn="auto" hangingPunct="1">
              <a:spcAft>
                <a:spcPts val="0"/>
              </a:spcAft>
              <a:defRPr/>
            </a:pPr>
            <a:r>
              <a:rPr lang="it-IT" b="1" dirty="0">
                <a:solidFill>
                  <a:srgbClr val="FFFF00"/>
                </a:solidFill>
                <a:effectLst>
                  <a:outerShdw blurRad="38100" dist="38100" dir="2700000" algn="tl">
                    <a:srgbClr val="000000"/>
                  </a:outerShdw>
                </a:effectLst>
                <a:latin typeface="+mn-lt"/>
                <a:cs typeface="Times New Roman" pitchFamily="18" charset="0"/>
              </a:rPr>
              <a:t>Calcolo del punteggio:</a:t>
            </a:r>
          </a:p>
        </p:txBody>
      </p:sp>
      <p:sp>
        <p:nvSpPr>
          <p:cNvPr id="24579" name="Rectangle 3"/>
          <p:cNvSpPr>
            <a:spLocks noGrp="1" noRot="1" noChangeArrowheads="1"/>
          </p:cNvSpPr>
          <p:nvPr>
            <p:ph idx="1"/>
          </p:nvPr>
        </p:nvSpPr>
        <p:spPr>
          <a:xfrm>
            <a:off x="519113" y="1484313"/>
            <a:ext cx="8229600" cy="4665662"/>
          </a:xfrm>
        </p:spPr>
        <p:txBody>
          <a:bodyPr/>
          <a:lstStyle/>
          <a:p>
            <a:pPr algn="just" eaLnBrk="1" hangingPunct="1">
              <a:lnSpc>
                <a:spcPct val="80000"/>
              </a:lnSpc>
              <a:buFont typeface="Wingdings" pitchFamily="2" charset="2"/>
              <a:buNone/>
            </a:pPr>
            <a:r>
              <a:rPr lang="it-IT" altLang="it-IT" sz="2800" smtClean="0">
                <a:cs typeface="Times New Roman" pitchFamily="18" charset="0"/>
              </a:rPr>
              <a:t>In base ai punteggi ottenuti per ogni sezione, osserva,</a:t>
            </a:r>
          </a:p>
          <a:p>
            <a:pPr algn="just" eaLnBrk="1" hangingPunct="1">
              <a:lnSpc>
                <a:spcPct val="80000"/>
              </a:lnSpc>
              <a:buFont typeface="Wingdings" pitchFamily="2" charset="2"/>
              <a:buNone/>
            </a:pPr>
            <a:r>
              <a:rPr lang="it-IT" altLang="it-IT" sz="2800" smtClean="0">
                <a:cs typeface="Times New Roman" pitchFamily="18" charset="0"/>
              </a:rPr>
              <a:t>per ognuna di loro, in quale fascia ti collochi:</a:t>
            </a:r>
          </a:p>
          <a:p>
            <a:pPr eaLnBrk="1" hangingPunct="1">
              <a:lnSpc>
                <a:spcPct val="80000"/>
              </a:lnSpc>
              <a:buFont typeface="Wingdings" pitchFamily="2" charset="2"/>
              <a:buNone/>
            </a:pPr>
            <a:r>
              <a:rPr lang="it-IT" altLang="it-IT" sz="2800" smtClean="0"/>
              <a:t> </a:t>
            </a:r>
          </a:p>
          <a:p>
            <a:pPr eaLnBrk="1" hangingPunct="1">
              <a:lnSpc>
                <a:spcPct val="80000"/>
              </a:lnSpc>
            </a:pPr>
            <a:r>
              <a:rPr lang="it-IT" altLang="it-IT" sz="2800" smtClean="0">
                <a:cs typeface="Times New Roman" pitchFamily="18" charset="0"/>
              </a:rPr>
              <a:t>20 - 18 </a:t>
            </a:r>
            <a:r>
              <a:rPr lang="it-IT" altLang="it-IT" sz="2800" smtClean="0">
                <a:cs typeface="Times New Roman" pitchFamily="18" charset="0"/>
                <a:sym typeface="Symbol" pitchFamily="18" charset="2"/>
              </a:rPr>
              <a:t></a:t>
            </a:r>
            <a:r>
              <a:rPr lang="it-IT" altLang="it-IT" sz="2800" smtClean="0">
                <a:cs typeface="Times New Roman" pitchFamily="18" charset="0"/>
              </a:rPr>
              <a:t> fascia altissima</a:t>
            </a:r>
            <a:endParaRPr lang="it-IT" altLang="it-IT" smtClean="0">
              <a:cs typeface="Times New Roman" pitchFamily="18" charset="0"/>
            </a:endParaRPr>
          </a:p>
          <a:p>
            <a:pPr eaLnBrk="1" hangingPunct="1">
              <a:lnSpc>
                <a:spcPct val="80000"/>
              </a:lnSpc>
            </a:pPr>
            <a:r>
              <a:rPr lang="it-IT" altLang="it-IT" sz="2800" smtClean="0">
                <a:cs typeface="Times New Roman" pitchFamily="18" charset="0"/>
              </a:rPr>
              <a:t>17 - 15 </a:t>
            </a:r>
            <a:r>
              <a:rPr lang="it-IT" altLang="it-IT" sz="2800" smtClean="0">
                <a:cs typeface="Times New Roman" pitchFamily="18" charset="0"/>
                <a:sym typeface="Symbol" pitchFamily="18" charset="2"/>
              </a:rPr>
              <a:t></a:t>
            </a:r>
            <a:r>
              <a:rPr lang="it-IT" altLang="it-IT" sz="2800" smtClean="0">
                <a:cs typeface="Times New Roman" pitchFamily="18" charset="0"/>
              </a:rPr>
              <a:t> fascia alta </a:t>
            </a:r>
            <a:endParaRPr lang="it-IT" altLang="it-IT" smtClean="0">
              <a:cs typeface="Times New Roman" pitchFamily="18" charset="0"/>
            </a:endParaRPr>
          </a:p>
          <a:p>
            <a:pPr eaLnBrk="1" hangingPunct="1">
              <a:lnSpc>
                <a:spcPct val="80000"/>
              </a:lnSpc>
            </a:pPr>
            <a:r>
              <a:rPr lang="it-IT" altLang="it-IT" sz="2800" smtClean="0">
                <a:cs typeface="Times New Roman" pitchFamily="18" charset="0"/>
              </a:rPr>
              <a:t>14 - 12 </a:t>
            </a:r>
            <a:r>
              <a:rPr lang="it-IT" altLang="it-IT" sz="2800" smtClean="0">
                <a:cs typeface="Times New Roman" pitchFamily="18" charset="0"/>
                <a:sym typeface="Symbol" pitchFamily="18" charset="2"/>
              </a:rPr>
              <a:t></a:t>
            </a:r>
            <a:r>
              <a:rPr lang="it-IT" altLang="it-IT" sz="2800" smtClean="0">
                <a:cs typeface="Times New Roman" pitchFamily="18" charset="0"/>
              </a:rPr>
              <a:t> fascia medio-alta</a:t>
            </a:r>
            <a:endParaRPr lang="it-IT" altLang="it-IT" smtClean="0">
              <a:cs typeface="Times New Roman" pitchFamily="18" charset="0"/>
            </a:endParaRPr>
          </a:p>
          <a:p>
            <a:pPr eaLnBrk="1" hangingPunct="1">
              <a:lnSpc>
                <a:spcPct val="80000"/>
              </a:lnSpc>
            </a:pPr>
            <a:r>
              <a:rPr lang="it-IT" altLang="it-IT" sz="2800" smtClean="0">
                <a:cs typeface="Times New Roman" pitchFamily="18" charset="0"/>
              </a:rPr>
              <a:t>11 - 9   </a:t>
            </a:r>
            <a:r>
              <a:rPr lang="it-IT" altLang="it-IT" sz="2800" smtClean="0">
                <a:cs typeface="Times New Roman" pitchFamily="18" charset="0"/>
                <a:sym typeface="Symbol" pitchFamily="18" charset="2"/>
              </a:rPr>
              <a:t></a:t>
            </a:r>
            <a:r>
              <a:rPr lang="it-IT" altLang="it-IT" sz="2800" smtClean="0">
                <a:cs typeface="Times New Roman" pitchFamily="18" charset="0"/>
              </a:rPr>
              <a:t> fascia medio-bassa </a:t>
            </a:r>
            <a:endParaRPr lang="it-IT" altLang="it-IT" smtClean="0">
              <a:cs typeface="Times New Roman" pitchFamily="18" charset="0"/>
            </a:endParaRPr>
          </a:p>
          <a:p>
            <a:pPr eaLnBrk="1" hangingPunct="1">
              <a:lnSpc>
                <a:spcPct val="80000"/>
              </a:lnSpc>
            </a:pPr>
            <a:r>
              <a:rPr lang="it-IT" altLang="it-IT" sz="2800" smtClean="0">
                <a:cs typeface="Times New Roman" pitchFamily="18" charset="0"/>
              </a:rPr>
              <a:t>  8 - 5   </a:t>
            </a:r>
            <a:r>
              <a:rPr lang="it-IT" altLang="it-IT" sz="2800" smtClean="0">
                <a:cs typeface="Times New Roman" pitchFamily="18" charset="0"/>
                <a:sym typeface="Symbol" pitchFamily="18" charset="2"/>
              </a:rPr>
              <a:t></a:t>
            </a:r>
            <a:r>
              <a:rPr lang="it-IT" altLang="it-IT" sz="2800" smtClean="0">
                <a:cs typeface="Times New Roman" pitchFamily="18" charset="0"/>
              </a:rPr>
              <a:t> fascia bassa</a:t>
            </a:r>
            <a:endParaRPr lang="it-IT" altLang="it-IT" smtClean="0">
              <a:cs typeface="Times New Roman"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arrotondato 3"/>
          <p:cNvSpPr/>
          <p:nvPr/>
        </p:nvSpPr>
        <p:spPr>
          <a:xfrm>
            <a:off x="464977" y="692696"/>
            <a:ext cx="8280920" cy="5400600"/>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buFont typeface="Wingdings" pitchFamily="2" charset="2"/>
              <a:buNone/>
              <a:defRPr/>
            </a:pPr>
            <a:r>
              <a:rPr lang="it-IT" sz="3400" dirty="0">
                <a:cs typeface="Times New Roman" pitchFamily="18" charset="0"/>
              </a:rPr>
              <a:t>Non necessariamente ti sarai collocato prevalentemente in uno stile piuttosto che in un altro, ma il punteggio maggiore in una o più sezioni può darti un’indicazione di come percepisci la realtà.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tonda angolo diagonale rettangolo 1"/>
          <p:cNvSpPr/>
          <p:nvPr/>
        </p:nvSpPr>
        <p:spPr>
          <a:xfrm>
            <a:off x="395536" y="548680"/>
            <a:ext cx="8424936" cy="5904656"/>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algn="just" fontAlgn="auto">
              <a:spcBef>
                <a:spcPts val="0"/>
              </a:spcBef>
              <a:spcAft>
                <a:spcPts val="0"/>
              </a:spcAft>
              <a:buFont typeface="Arial" panose="020B0604020202020204" pitchFamily="34" charset="0"/>
              <a:buChar char="•"/>
              <a:defRPr/>
            </a:pPr>
            <a:r>
              <a:rPr lang="it-IT" sz="2600" dirty="0">
                <a:cs typeface="Times New Roman" pitchFamily="18" charset="0"/>
              </a:rPr>
              <a:t>Se il tuo </a:t>
            </a:r>
            <a:r>
              <a:rPr lang="it-IT" sz="2600" b="1" dirty="0">
                <a:solidFill>
                  <a:srgbClr val="FFFF00"/>
                </a:solidFill>
                <a:effectLst>
                  <a:outerShdw blurRad="38100" dist="38100" dir="2700000" algn="tl">
                    <a:srgbClr val="000000">
                      <a:alpha val="43137"/>
                    </a:srgbClr>
                  </a:outerShdw>
                </a:effectLst>
                <a:cs typeface="Times New Roman" pitchFamily="18" charset="0"/>
              </a:rPr>
              <a:t>stile</a:t>
            </a:r>
            <a:r>
              <a:rPr lang="it-IT" sz="2600" dirty="0">
                <a:solidFill>
                  <a:srgbClr val="FF0000"/>
                </a:solidFill>
                <a:cs typeface="Times New Roman" pitchFamily="18" charset="0"/>
              </a:rPr>
              <a:t> </a:t>
            </a:r>
            <a:r>
              <a:rPr lang="it-IT" sz="2600" dirty="0">
                <a:cs typeface="Times New Roman" pitchFamily="18" charset="0"/>
              </a:rPr>
              <a:t>prevalente è il </a:t>
            </a:r>
            <a:r>
              <a:rPr lang="it-IT" sz="2600" b="1" dirty="0">
                <a:solidFill>
                  <a:srgbClr val="FFFF00"/>
                </a:solidFill>
                <a:effectLst>
                  <a:outerShdw blurRad="38100" dist="38100" dir="2700000" algn="tl">
                    <a:srgbClr val="000000">
                      <a:alpha val="43137"/>
                    </a:srgbClr>
                  </a:outerShdw>
                </a:effectLst>
                <a:cs typeface="Times New Roman" pitchFamily="18" charset="0"/>
              </a:rPr>
              <a:t>visivo non verbale</a:t>
            </a:r>
            <a:r>
              <a:rPr lang="it-IT" sz="2600" dirty="0">
                <a:cs typeface="Times New Roman" pitchFamily="18" charset="0"/>
              </a:rPr>
              <a:t>, probabilmente impari meglio ragionando per immagini.</a:t>
            </a:r>
          </a:p>
          <a:p>
            <a:pPr marL="457200" indent="-457200" algn="just" fontAlgn="auto">
              <a:spcBef>
                <a:spcPts val="0"/>
              </a:spcBef>
              <a:spcAft>
                <a:spcPts val="0"/>
              </a:spcAft>
              <a:buFont typeface="Arial" panose="020B0604020202020204" pitchFamily="34" charset="0"/>
              <a:buChar char="•"/>
              <a:defRPr/>
            </a:pPr>
            <a:endParaRPr lang="it-IT" sz="2600" dirty="0">
              <a:cs typeface="Times New Roman" pitchFamily="18" charset="0"/>
            </a:endParaRPr>
          </a:p>
          <a:p>
            <a:pPr marL="457200" indent="-457200" algn="just" fontAlgn="auto">
              <a:spcBef>
                <a:spcPts val="0"/>
              </a:spcBef>
              <a:spcAft>
                <a:spcPts val="0"/>
              </a:spcAft>
              <a:buFont typeface="Arial" panose="020B0604020202020204" pitchFamily="34" charset="0"/>
              <a:buChar char="•"/>
              <a:defRPr/>
            </a:pPr>
            <a:r>
              <a:rPr lang="it-IT" sz="2600" dirty="0">
                <a:cs typeface="Times New Roman" pitchFamily="18" charset="0"/>
              </a:rPr>
              <a:t>Se il tuo </a:t>
            </a:r>
            <a:r>
              <a:rPr lang="it-IT" sz="2600" b="1" dirty="0">
                <a:solidFill>
                  <a:srgbClr val="FFFF00"/>
                </a:solidFill>
                <a:effectLst>
                  <a:outerShdw blurRad="38100" dist="38100" dir="2700000" algn="tl">
                    <a:srgbClr val="000000">
                      <a:alpha val="43137"/>
                    </a:srgbClr>
                  </a:outerShdw>
                </a:effectLst>
                <a:cs typeface="Times New Roman" pitchFamily="18" charset="0"/>
              </a:rPr>
              <a:t>stile</a:t>
            </a:r>
            <a:r>
              <a:rPr lang="it-IT" sz="2600" dirty="0">
                <a:solidFill>
                  <a:srgbClr val="FF0000"/>
                </a:solidFill>
                <a:cs typeface="Times New Roman" pitchFamily="18" charset="0"/>
              </a:rPr>
              <a:t> </a:t>
            </a:r>
            <a:r>
              <a:rPr lang="it-IT" sz="2600" dirty="0">
                <a:cs typeface="Times New Roman" pitchFamily="18" charset="0"/>
              </a:rPr>
              <a:t>prevalente è quello </a:t>
            </a:r>
            <a:r>
              <a:rPr lang="it-IT" sz="2600" b="1" dirty="0">
                <a:solidFill>
                  <a:srgbClr val="FFFF00"/>
                </a:solidFill>
                <a:effectLst>
                  <a:outerShdw blurRad="38100" dist="38100" dir="2700000" algn="tl">
                    <a:srgbClr val="000000">
                      <a:alpha val="43137"/>
                    </a:srgbClr>
                  </a:outerShdw>
                </a:effectLst>
                <a:cs typeface="Times New Roman" pitchFamily="18" charset="0"/>
              </a:rPr>
              <a:t>uditivo</a:t>
            </a:r>
            <a:r>
              <a:rPr lang="it-IT" sz="2600" dirty="0">
                <a:cs typeface="Times New Roman" pitchFamily="18" charset="0"/>
              </a:rPr>
              <a:t>,</a:t>
            </a:r>
            <a:r>
              <a:rPr lang="it-IT" sz="2600" b="1" dirty="0">
                <a:cs typeface="Times New Roman" pitchFamily="18" charset="0"/>
              </a:rPr>
              <a:t> </a:t>
            </a:r>
            <a:r>
              <a:rPr lang="it-IT" sz="2600" dirty="0">
                <a:cs typeface="Times New Roman" pitchFamily="18" charset="0"/>
              </a:rPr>
              <a:t>l’ascolto ti facilita.</a:t>
            </a:r>
          </a:p>
          <a:p>
            <a:pPr marL="457200" indent="-457200" algn="just" fontAlgn="auto">
              <a:spcBef>
                <a:spcPts val="0"/>
              </a:spcBef>
              <a:spcAft>
                <a:spcPts val="0"/>
              </a:spcAft>
              <a:buFont typeface="Arial" panose="020B0604020202020204" pitchFamily="34" charset="0"/>
              <a:buChar char="•"/>
              <a:defRPr/>
            </a:pPr>
            <a:endParaRPr lang="it-IT" sz="2600" dirty="0">
              <a:cs typeface="Times New Roman" pitchFamily="18" charset="0"/>
            </a:endParaRPr>
          </a:p>
          <a:p>
            <a:pPr marL="457200" indent="-457200" algn="just" fontAlgn="auto">
              <a:spcBef>
                <a:spcPts val="0"/>
              </a:spcBef>
              <a:spcAft>
                <a:spcPts val="0"/>
              </a:spcAft>
              <a:buFont typeface="Arial" panose="020B0604020202020204" pitchFamily="34" charset="0"/>
              <a:buChar char="•"/>
              <a:defRPr/>
            </a:pPr>
            <a:r>
              <a:rPr lang="it-IT" sz="2600" dirty="0">
                <a:cs typeface="Times New Roman" pitchFamily="18" charset="0"/>
              </a:rPr>
              <a:t>Se il tuo </a:t>
            </a:r>
            <a:r>
              <a:rPr lang="it-IT" sz="2600" b="1" dirty="0">
                <a:solidFill>
                  <a:srgbClr val="FFFF00"/>
                </a:solidFill>
                <a:effectLst>
                  <a:outerShdw blurRad="38100" dist="38100" dir="2700000" algn="tl">
                    <a:srgbClr val="000000">
                      <a:alpha val="43137"/>
                    </a:srgbClr>
                  </a:outerShdw>
                </a:effectLst>
                <a:cs typeface="Times New Roman" pitchFamily="18" charset="0"/>
              </a:rPr>
              <a:t>stile</a:t>
            </a:r>
            <a:r>
              <a:rPr lang="it-IT" sz="2600" dirty="0">
                <a:solidFill>
                  <a:srgbClr val="FF0000"/>
                </a:solidFill>
                <a:cs typeface="Times New Roman" pitchFamily="18" charset="0"/>
              </a:rPr>
              <a:t> </a:t>
            </a:r>
            <a:r>
              <a:rPr lang="it-IT" sz="2600" dirty="0">
                <a:cs typeface="Times New Roman" pitchFamily="18" charset="0"/>
              </a:rPr>
              <a:t>prevalente è il </a:t>
            </a:r>
            <a:r>
              <a:rPr lang="it-IT" sz="2600" b="1" dirty="0">
                <a:solidFill>
                  <a:srgbClr val="FFFF00"/>
                </a:solidFill>
                <a:effectLst>
                  <a:outerShdw blurRad="38100" dist="38100" dir="2700000" algn="tl">
                    <a:srgbClr val="000000">
                      <a:alpha val="43137"/>
                    </a:srgbClr>
                  </a:outerShdw>
                </a:effectLst>
                <a:cs typeface="Times New Roman" pitchFamily="18" charset="0"/>
              </a:rPr>
              <a:t>cinestesico</a:t>
            </a:r>
            <a:r>
              <a:rPr lang="it-IT" sz="2600" dirty="0">
                <a:cs typeface="Times New Roman" pitchFamily="18" charset="0"/>
              </a:rPr>
              <a:t>, apprendi con più facilità quando sei coinvolto direttamente e attivamente in esperienze e progetti.</a:t>
            </a:r>
          </a:p>
          <a:p>
            <a:pPr marL="457200" indent="-457200" algn="just" fontAlgn="auto">
              <a:spcBef>
                <a:spcPts val="0"/>
              </a:spcBef>
              <a:spcAft>
                <a:spcPts val="0"/>
              </a:spcAft>
              <a:buFont typeface="Arial" panose="020B0604020202020204" pitchFamily="34" charset="0"/>
              <a:buChar char="•"/>
              <a:defRPr/>
            </a:pPr>
            <a:endParaRPr lang="it-IT" sz="2600" dirty="0">
              <a:cs typeface="Times New Roman" pitchFamily="18" charset="0"/>
            </a:endParaRPr>
          </a:p>
          <a:p>
            <a:pPr marL="457200" indent="-457200" algn="just" fontAlgn="auto">
              <a:spcBef>
                <a:spcPts val="0"/>
              </a:spcBef>
              <a:spcAft>
                <a:spcPts val="0"/>
              </a:spcAft>
              <a:buFont typeface="Arial" panose="020B0604020202020204" pitchFamily="34" charset="0"/>
              <a:buChar char="•"/>
              <a:defRPr/>
            </a:pPr>
            <a:r>
              <a:rPr lang="it-IT" sz="2600" dirty="0">
                <a:cs typeface="Times New Roman" pitchFamily="18" charset="0"/>
              </a:rPr>
              <a:t>Se il tuo </a:t>
            </a:r>
            <a:r>
              <a:rPr lang="it-IT" sz="2600" b="1" dirty="0">
                <a:solidFill>
                  <a:srgbClr val="FFFF00"/>
                </a:solidFill>
                <a:effectLst>
                  <a:outerShdw blurRad="38100" dist="38100" dir="2700000" algn="tl">
                    <a:srgbClr val="000000">
                      <a:alpha val="43137"/>
                    </a:srgbClr>
                  </a:outerShdw>
                </a:effectLst>
                <a:cs typeface="Times New Roman" pitchFamily="18" charset="0"/>
              </a:rPr>
              <a:t>stile</a:t>
            </a:r>
            <a:r>
              <a:rPr lang="it-IT" sz="2600" dirty="0">
                <a:solidFill>
                  <a:srgbClr val="FF0000"/>
                </a:solidFill>
                <a:cs typeface="Times New Roman" pitchFamily="18" charset="0"/>
              </a:rPr>
              <a:t> </a:t>
            </a:r>
            <a:r>
              <a:rPr lang="it-IT" sz="2600" dirty="0">
                <a:cs typeface="Times New Roman" pitchFamily="18" charset="0"/>
              </a:rPr>
              <a:t>prevalente è il </a:t>
            </a:r>
            <a:r>
              <a:rPr lang="it-IT" sz="2600" b="1" dirty="0">
                <a:solidFill>
                  <a:srgbClr val="FFFF00"/>
                </a:solidFill>
                <a:effectLst>
                  <a:outerShdw blurRad="38100" dist="38100" dir="2700000" algn="tl">
                    <a:srgbClr val="000000">
                      <a:alpha val="43137"/>
                    </a:srgbClr>
                  </a:outerShdw>
                </a:effectLst>
                <a:cs typeface="Times New Roman" pitchFamily="18" charset="0"/>
              </a:rPr>
              <a:t>visivo verbale</a:t>
            </a:r>
            <a:r>
              <a:rPr lang="it-IT" sz="2600" dirty="0">
                <a:cs typeface="Times New Roman" pitchFamily="18" charset="0"/>
              </a:rPr>
              <a:t>, la parola scritta e la lettura sono i tuoi punti di forza.</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tonda angolo diagonale rettangolo 1"/>
          <p:cNvSpPr/>
          <p:nvPr/>
        </p:nvSpPr>
        <p:spPr>
          <a:xfrm>
            <a:off x="395536" y="332656"/>
            <a:ext cx="8352928" cy="6192688"/>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lnSpc>
                <a:spcPct val="150000"/>
              </a:lnSpc>
              <a:spcBef>
                <a:spcPts val="0"/>
              </a:spcBef>
              <a:spcAft>
                <a:spcPts val="0"/>
              </a:spcAft>
              <a:buFont typeface="Wingdings" pitchFamily="2" charset="2"/>
              <a:buNone/>
              <a:defRPr/>
            </a:pPr>
            <a:r>
              <a:rPr lang="it-IT" sz="2400" dirty="0">
                <a:cs typeface="Times New Roman" pitchFamily="18" charset="0"/>
              </a:rPr>
              <a:t>Lo </a:t>
            </a:r>
            <a:r>
              <a:rPr lang="it-IT" sz="2400" b="1" dirty="0">
                <a:solidFill>
                  <a:srgbClr val="FFFF00"/>
                </a:solidFill>
                <a:effectLst>
                  <a:outerShdw blurRad="38100" dist="38100" dir="2700000" algn="tl">
                    <a:srgbClr val="000000">
                      <a:alpha val="43137"/>
                    </a:srgbClr>
                  </a:outerShdw>
                </a:effectLst>
                <a:cs typeface="Times New Roman" pitchFamily="18" charset="0"/>
              </a:rPr>
              <a:t>stile globale</a:t>
            </a:r>
            <a:r>
              <a:rPr lang="it-IT" sz="2400" b="1" dirty="0">
                <a:solidFill>
                  <a:srgbClr val="FFFF00"/>
                </a:solidFill>
                <a:cs typeface="Times New Roman" pitchFamily="18" charset="0"/>
              </a:rPr>
              <a:t> </a:t>
            </a:r>
            <a:r>
              <a:rPr lang="it-IT" sz="2400" dirty="0">
                <a:cs typeface="Times New Roman" pitchFamily="18" charset="0"/>
              </a:rPr>
              <a:t>è tipico delle persone che si concentrano sulle questioni generali e spesso astratte.</a:t>
            </a:r>
          </a:p>
          <a:p>
            <a:pPr algn="just" fontAlgn="auto">
              <a:lnSpc>
                <a:spcPct val="150000"/>
              </a:lnSpc>
              <a:spcBef>
                <a:spcPts val="0"/>
              </a:spcBef>
              <a:spcAft>
                <a:spcPts val="0"/>
              </a:spcAft>
              <a:buFont typeface="Wingdings" pitchFamily="2" charset="2"/>
              <a:buNone/>
              <a:defRPr/>
            </a:pPr>
            <a:endParaRPr lang="it-IT" sz="2400" dirty="0">
              <a:cs typeface="Times New Roman" pitchFamily="18" charset="0"/>
            </a:endParaRPr>
          </a:p>
          <a:p>
            <a:pPr algn="just" fontAlgn="auto">
              <a:lnSpc>
                <a:spcPct val="150000"/>
              </a:lnSpc>
              <a:spcBef>
                <a:spcPts val="0"/>
              </a:spcBef>
              <a:spcAft>
                <a:spcPts val="0"/>
              </a:spcAft>
              <a:buFont typeface="Wingdings" pitchFamily="2" charset="2"/>
              <a:buNone/>
              <a:defRPr/>
            </a:pPr>
            <a:r>
              <a:rPr lang="it-IT" sz="2400" dirty="0">
                <a:cs typeface="Times New Roman" pitchFamily="18" charset="0"/>
              </a:rPr>
              <a:t>Al contrario, le persone con uno spiccato </a:t>
            </a:r>
            <a:r>
              <a:rPr lang="it-IT" sz="2400" b="1" dirty="0">
                <a:solidFill>
                  <a:srgbClr val="FFFF00"/>
                </a:solidFill>
                <a:effectLst>
                  <a:outerShdw blurRad="38100" dist="38100" dir="2700000" algn="tl">
                    <a:srgbClr val="000000">
                      <a:alpha val="43137"/>
                    </a:srgbClr>
                  </a:outerShdw>
                </a:effectLst>
                <a:cs typeface="Times New Roman" pitchFamily="18" charset="0"/>
              </a:rPr>
              <a:t>stile analitico </a:t>
            </a:r>
            <a:r>
              <a:rPr lang="it-IT" sz="2400" dirty="0">
                <a:cs typeface="Times New Roman" pitchFamily="18" charset="0"/>
              </a:rPr>
              <a:t>amano occuparsi dei dettagli di un problema.</a:t>
            </a:r>
          </a:p>
          <a:p>
            <a:pPr algn="just" fontAlgn="auto">
              <a:lnSpc>
                <a:spcPct val="150000"/>
              </a:lnSpc>
              <a:spcBef>
                <a:spcPts val="0"/>
              </a:spcBef>
              <a:spcAft>
                <a:spcPts val="0"/>
              </a:spcAft>
              <a:buFont typeface="Wingdings" pitchFamily="2" charset="2"/>
              <a:buNone/>
              <a:defRPr/>
            </a:pPr>
            <a:endParaRPr lang="it-IT" sz="2400" dirty="0">
              <a:cs typeface="Times New Roman" pitchFamily="18" charset="0"/>
            </a:endParaRPr>
          </a:p>
          <a:p>
            <a:pPr algn="just" fontAlgn="auto">
              <a:lnSpc>
                <a:spcPct val="150000"/>
              </a:lnSpc>
              <a:spcBef>
                <a:spcPts val="0"/>
              </a:spcBef>
              <a:spcAft>
                <a:spcPts val="0"/>
              </a:spcAft>
              <a:buFont typeface="Wingdings" pitchFamily="2" charset="2"/>
              <a:buNone/>
              <a:defRPr/>
            </a:pPr>
            <a:r>
              <a:rPr lang="it-IT" sz="2400" dirty="0">
                <a:cs typeface="Times New Roman" pitchFamily="18" charset="0"/>
              </a:rPr>
              <a:t>In base alle tue esperienze scolastiche, pensa anche se preferisci studiare da solo </a:t>
            </a:r>
            <a:r>
              <a:rPr lang="it-IT" sz="2400" dirty="0">
                <a:solidFill>
                  <a:srgbClr val="FFFF00"/>
                </a:solidFill>
                <a:cs typeface="Times New Roman" pitchFamily="18" charset="0"/>
              </a:rPr>
              <a:t>(</a:t>
            </a:r>
            <a:r>
              <a:rPr lang="it-IT" sz="2400" b="1" dirty="0">
                <a:solidFill>
                  <a:srgbClr val="FFFF00"/>
                </a:solidFill>
                <a:effectLst>
                  <a:outerShdw blurRad="38100" dist="38100" dir="2700000" algn="tl">
                    <a:srgbClr val="000000">
                      <a:alpha val="43137"/>
                    </a:srgbClr>
                  </a:outerShdw>
                </a:effectLst>
                <a:cs typeface="Times New Roman" pitchFamily="18" charset="0"/>
              </a:rPr>
              <a:t>stile individuale</a:t>
            </a:r>
            <a:r>
              <a:rPr lang="it-IT" sz="2400" dirty="0">
                <a:solidFill>
                  <a:srgbClr val="FFFF00"/>
                </a:solidFill>
                <a:cs typeface="Times New Roman" pitchFamily="18" charset="0"/>
              </a:rPr>
              <a:t>) </a:t>
            </a:r>
            <a:r>
              <a:rPr lang="it-IT" sz="2400" dirty="0">
                <a:cs typeface="Times New Roman" pitchFamily="18" charset="0"/>
              </a:rPr>
              <a:t>o a coppie o in gruppo </a:t>
            </a:r>
            <a:r>
              <a:rPr lang="it-IT" sz="2400" dirty="0">
                <a:solidFill>
                  <a:srgbClr val="FFFF00"/>
                </a:solidFill>
                <a:cs typeface="Times New Roman" pitchFamily="18" charset="0"/>
              </a:rPr>
              <a:t>(</a:t>
            </a:r>
            <a:r>
              <a:rPr lang="it-IT" sz="2400" b="1" dirty="0">
                <a:solidFill>
                  <a:srgbClr val="FFFF00"/>
                </a:solidFill>
                <a:effectLst>
                  <a:outerShdw blurRad="38100" dist="38100" dir="2700000" algn="tl">
                    <a:srgbClr val="000000">
                      <a:alpha val="43137"/>
                    </a:srgbClr>
                  </a:outerShdw>
                </a:effectLst>
                <a:cs typeface="Times New Roman" pitchFamily="18" charset="0"/>
              </a:rPr>
              <a:t>stile di gruppo</a:t>
            </a:r>
            <a:r>
              <a:rPr lang="it-IT" sz="2400" dirty="0">
                <a:solidFill>
                  <a:srgbClr val="FFFF00"/>
                </a:solidFill>
                <a:cs typeface="Times New Roman" pitchFamily="18" charset="0"/>
              </a:rPr>
              <a:t>)</a:t>
            </a:r>
            <a:r>
              <a:rPr lang="it-IT" sz="2400" dirty="0">
                <a:cs typeface="Times New Roman" pitchFamily="18" charset="0"/>
              </a:rPr>
              <a:t>.</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714348" y="285728"/>
          <a:ext cx="7704856" cy="5786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p:cNvGraphicFramePr/>
          <p:nvPr/>
        </p:nvGraphicFramePr>
        <p:xfrm>
          <a:off x="214282" y="285728"/>
          <a:ext cx="8143932" cy="6381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p:cNvGraphicFramePr/>
          <p:nvPr/>
        </p:nvGraphicFramePr>
        <p:xfrm>
          <a:off x="323528" y="260648"/>
          <a:ext cx="8496944" cy="6381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metto 4 3"/>
          <p:cNvSpPr/>
          <p:nvPr/>
        </p:nvSpPr>
        <p:spPr>
          <a:xfrm>
            <a:off x="357158" y="1643050"/>
            <a:ext cx="8358246" cy="4786346"/>
          </a:xfrm>
          <a:prstGeom prst="cloudCallout">
            <a:avLst>
              <a:gd name="adj1" fmla="val -33873"/>
              <a:gd name="adj2" fmla="val 49378"/>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pic>
        <p:nvPicPr>
          <p:cNvPr id="6" name="Picture 2" descr="https://jingkiat97.files.wordpress.com/2015/03/img_learning_style.png?w=768"/>
          <p:cNvPicPr>
            <a:picLocks noChangeAspect="1" noChangeArrowheads="1"/>
          </p:cNvPicPr>
          <p:nvPr/>
        </p:nvPicPr>
        <p:blipFill>
          <a:blip r:embed="rId2" cstate="print">
            <a:clrChange>
              <a:clrFrom>
                <a:srgbClr val="FEFEFE">
                  <a:alpha val="27843"/>
                </a:srgbClr>
              </a:clrFrom>
              <a:clrTo>
                <a:srgbClr val="FEFEFE">
                  <a:alpha val="0"/>
                </a:srgbClr>
              </a:clrTo>
            </a:clrChange>
          </a:blip>
          <a:srcRect l="6296" t="30987" r="21297" b="41238"/>
          <a:stretch>
            <a:fillRect/>
          </a:stretch>
        </p:blipFill>
        <p:spPr bwMode="auto">
          <a:xfrm>
            <a:off x="4786314" y="3071810"/>
            <a:ext cx="3286148" cy="1214446"/>
          </a:xfrm>
          <a:prstGeom prst="rect">
            <a:avLst/>
          </a:prstGeom>
          <a:noFill/>
        </p:spPr>
      </p:pic>
      <p:sp>
        <p:nvSpPr>
          <p:cNvPr id="2" name="Titolo 1"/>
          <p:cNvSpPr>
            <a:spLocks noGrp="1"/>
          </p:cNvSpPr>
          <p:nvPr>
            <p:ph type="title"/>
          </p:nvPr>
        </p:nvSpPr>
        <p:spPr>
          <a:xfrm>
            <a:off x="914400" y="274639"/>
            <a:ext cx="7315200" cy="1154097"/>
          </a:xfrm>
        </p:spPr>
        <p:txBody>
          <a:bodyPr>
            <a:normAutofit fontScale="90000"/>
          </a:bodyPr>
          <a:lstStyle/>
          <a:p>
            <a:pPr algn="ctr"/>
            <a:r>
              <a:rPr lang="it-IT" b="1" dirty="0" smtClean="0">
                <a:solidFill>
                  <a:srgbClr val="FFFF00"/>
                </a:solidFill>
                <a:effectLst>
                  <a:outerShdw blurRad="38100" dist="38100" dir="2700000" algn="tl">
                    <a:srgbClr val="000000">
                      <a:alpha val="43137"/>
                    </a:srgbClr>
                  </a:outerShdw>
                </a:effectLst>
              </a:rPr>
              <a:t>Il modello </a:t>
            </a:r>
            <a:r>
              <a:rPr lang="it-IT" b="1" dirty="0" err="1" smtClean="0">
                <a:solidFill>
                  <a:srgbClr val="FFFF00"/>
                </a:solidFill>
                <a:effectLst>
                  <a:outerShdw blurRad="38100" dist="38100" dir="2700000" algn="tl">
                    <a:srgbClr val="000000">
                      <a:alpha val="43137"/>
                    </a:srgbClr>
                  </a:outerShdw>
                </a:effectLst>
              </a:rPr>
              <a:t>V.A.K.</a:t>
            </a:r>
            <a:r>
              <a:rPr lang="it-IT" b="1" dirty="0" smtClean="0">
                <a:solidFill>
                  <a:srgbClr val="FFFF00"/>
                </a:solidFill>
                <a:effectLst>
                  <a:outerShdw blurRad="38100" dist="38100" dir="2700000" algn="tl">
                    <a:srgbClr val="000000">
                      <a:alpha val="43137"/>
                    </a:srgbClr>
                  </a:outerShdw>
                </a:effectLst>
              </a:rPr>
              <a:t> </a:t>
            </a:r>
            <a:br>
              <a:rPr lang="it-IT" b="1" dirty="0" smtClean="0">
                <a:solidFill>
                  <a:srgbClr val="FFFF00"/>
                </a:solidFill>
                <a:effectLst>
                  <a:outerShdw blurRad="38100" dist="38100" dir="2700000" algn="tl">
                    <a:srgbClr val="000000">
                      <a:alpha val="43137"/>
                    </a:srgbClr>
                  </a:outerShdw>
                </a:effectLst>
              </a:rPr>
            </a:br>
            <a:r>
              <a:rPr lang="it-IT" b="1" dirty="0" smtClean="0">
                <a:solidFill>
                  <a:srgbClr val="FFFF00"/>
                </a:solidFill>
                <a:effectLst>
                  <a:outerShdw blurRad="38100" dist="38100" dir="2700000" algn="tl">
                    <a:srgbClr val="000000">
                      <a:alpha val="43137"/>
                    </a:srgbClr>
                  </a:outerShdw>
                </a:effectLst>
              </a:rPr>
              <a:t>(</a:t>
            </a:r>
            <a:r>
              <a:rPr lang="it-IT" b="1" dirty="0" err="1" smtClean="0">
                <a:solidFill>
                  <a:srgbClr val="FFFF00"/>
                </a:solidFill>
                <a:effectLst>
                  <a:outerShdw blurRad="38100" dist="38100" dir="2700000" algn="tl">
                    <a:srgbClr val="000000">
                      <a:alpha val="43137"/>
                    </a:srgbClr>
                  </a:outerShdw>
                </a:effectLst>
              </a:rPr>
              <a:t>Felder</a:t>
            </a:r>
            <a:r>
              <a:rPr lang="it-IT" b="1" dirty="0" smtClean="0">
                <a:solidFill>
                  <a:srgbClr val="FFFF00"/>
                </a:solidFill>
                <a:effectLst>
                  <a:outerShdw blurRad="38100" dist="38100" dir="2700000" algn="tl">
                    <a:srgbClr val="000000">
                      <a:alpha val="43137"/>
                    </a:srgbClr>
                  </a:outerShdw>
                </a:effectLst>
              </a:rPr>
              <a:t> &amp; </a:t>
            </a:r>
            <a:r>
              <a:rPr lang="it-IT" b="1" dirty="0" err="1" smtClean="0">
                <a:solidFill>
                  <a:srgbClr val="FFFF00"/>
                </a:solidFill>
                <a:effectLst>
                  <a:outerShdw blurRad="38100" dist="38100" dir="2700000" algn="tl">
                    <a:srgbClr val="000000">
                      <a:alpha val="43137"/>
                    </a:srgbClr>
                  </a:outerShdw>
                </a:effectLst>
              </a:rPr>
              <a:t>Silverman</a:t>
            </a:r>
            <a:r>
              <a:rPr lang="it-IT" b="1" dirty="0" smtClean="0">
                <a:solidFill>
                  <a:srgbClr val="FFFF00"/>
                </a:solidFill>
                <a:effectLst>
                  <a:outerShdw blurRad="38100" dist="38100" dir="2700000" algn="tl">
                    <a:srgbClr val="000000">
                      <a:alpha val="43137"/>
                    </a:srgbClr>
                  </a:outerShdw>
                </a:effectLst>
              </a:rPr>
              <a:t>, 1988)</a:t>
            </a:r>
            <a:endParaRPr lang="it-IT" b="1" dirty="0">
              <a:solidFill>
                <a:srgbClr val="FFFF00"/>
              </a:solidFill>
              <a:effectLst>
                <a:outerShdw blurRad="38100" dist="38100" dir="2700000" algn="tl">
                  <a:srgbClr val="000000">
                    <a:alpha val="43137"/>
                  </a:srgbClr>
                </a:outerShdw>
              </a:effectLst>
            </a:endParaRPr>
          </a:p>
        </p:txBody>
      </p:sp>
      <p:pic>
        <p:nvPicPr>
          <p:cNvPr id="463874" name="Picture 2" descr="https://jingkiat97.files.wordpress.com/2015/03/img_learning_style.png?w=768"/>
          <p:cNvPicPr>
            <a:picLocks noChangeAspect="1" noChangeArrowheads="1"/>
          </p:cNvPicPr>
          <p:nvPr/>
        </p:nvPicPr>
        <p:blipFill>
          <a:blip r:embed="rId2" cstate="print">
            <a:clrChange>
              <a:clrFrom>
                <a:srgbClr val="FFFFFF"/>
              </a:clrFrom>
              <a:clrTo>
                <a:srgbClr val="FFFFFF">
                  <a:alpha val="0"/>
                </a:srgbClr>
              </a:clrTo>
            </a:clrChange>
          </a:blip>
          <a:srcRect l="6296" t="8113" r="13426" b="67379"/>
          <a:stretch>
            <a:fillRect/>
          </a:stretch>
        </p:blipFill>
        <p:spPr bwMode="auto">
          <a:xfrm>
            <a:off x="1643042" y="2285992"/>
            <a:ext cx="3643338" cy="1071570"/>
          </a:xfrm>
          <a:prstGeom prst="rect">
            <a:avLst/>
          </a:prstGeom>
          <a:noFill/>
        </p:spPr>
      </p:pic>
      <p:pic>
        <p:nvPicPr>
          <p:cNvPr id="7" name="Picture 2" descr="https://jingkiat97.files.wordpress.com/2015/03/img_learning_style.png?w=768"/>
          <p:cNvPicPr>
            <a:picLocks noChangeAspect="1" noChangeArrowheads="1"/>
          </p:cNvPicPr>
          <p:nvPr/>
        </p:nvPicPr>
        <p:blipFill>
          <a:blip r:embed="rId2" cstate="print">
            <a:clrChange>
              <a:clrFrom>
                <a:srgbClr val="FFFFFF"/>
              </a:clrFrom>
              <a:clrTo>
                <a:srgbClr val="FFFFFF">
                  <a:alpha val="0"/>
                </a:srgbClr>
              </a:clrTo>
            </a:clrChange>
          </a:blip>
          <a:srcRect t="58761" r="5556" b="11656"/>
          <a:stretch>
            <a:fillRect/>
          </a:stretch>
        </p:blipFill>
        <p:spPr bwMode="auto">
          <a:xfrm>
            <a:off x="1643042" y="4286256"/>
            <a:ext cx="4286280" cy="1285884"/>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42844" y="71551"/>
            <a:ext cx="8215370" cy="6786473"/>
          </a:xfrm>
          <a:prstGeom prst="rect">
            <a:avLst/>
          </a:prstGeom>
        </p:spPr>
        <p:txBody>
          <a:bodyPr wrap="square">
            <a:spAutoFit/>
          </a:bodyPr>
          <a:lstStyle/>
          <a:p>
            <a:pPr algn="ctr"/>
            <a:r>
              <a:rPr lang="it-IT" sz="2200" dirty="0" smtClean="0">
                <a:solidFill>
                  <a:srgbClr val="FFFF00"/>
                </a:solidFill>
              </a:rPr>
              <a:t>Per ogni domanda, indicare: </a:t>
            </a:r>
          </a:p>
          <a:p>
            <a:pPr algn="ctr"/>
            <a:r>
              <a:rPr lang="it-IT" sz="2200" b="1" dirty="0" smtClean="0">
                <a:solidFill>
                  <a:srgbClr val="FFFF00"/>
                </a:solidFill>
              </a:rPr>
              <a:t>0</a:t>
            </a:r>
            <a:r>
              <a:rPr lang="it-IT" sz="2200" dirty="0" smtClean="0">
                <a:solidFill>
                  <a:srgbClr val="FFFF00"/>
                </a:solidFill>
              </a:rPr>
              <a:t> non sono d’accordo, </a:t>
            </a:r>
            <a:r>
              <a:rPr lang="it-IT" sz="2200" b="1" dirty="0" smtClean="0">
                <a:solidFill>
                  <a:srgbClr val="FFFF00"/>
                </a:solidFill>
              </a:rPr>
              <a:t>1</a:t>
            </a:r>
            <a:r>
              <a:rPr lang="it-IT" sz="2200" dirty="0" smtClean="0">
                <a:solidFill>
                  <a:srgbClr val="FFFF00"/>
                </a:solidFill>
              </a:rPr>
              <a:t> sono abbastanza d’accordo, </a:t>
            </a:r>
          </a:p>
          <a:p>
            <a:pPr algn="ctr"/>
            <a:r>
              <a:rPr lang="it-IT" sz="2200" b="1" dirty="0" smtClean="0">
                <a:solidFill>
                  <a:srgbClr val="FFFF00"/>
                </a:solidFill>
              </a:rPr>
              <a:t>2</a:t>
            </a:r>
            <a:r>
              <a:rPr lang="it-IT" sz="2200" dirty="0" smtClean="0">
                <a:solidFill>
                  <a:srgbClr val="FFFF00"/>
                </a:solidFill>
              </a:rPr>
              <a:t> sono d’accordo, </a:t>
            </a:r>
            <a:r>
              <a:rPr lang="it-IT" sz="2200" b="1" dirty="0" smtClean="0">
                <a:solidFill>
                  <a:srgbClr val="FFFF00"/>
                </a:solidFill>
              </a:rPr>
              <a:t>3</a:t>
            </a:r>
            <a:r>
              <a:rPr lang="it-IT" sz="2200" dirty="0" smtClean="0">
                <a:solidFill>
                  <a:srgbClr val="FFFF00"/>
                </a:solidFill>
              </a:rPr>
              <a:t> sono molto d’accordo</a:t>
            </a:r>
          </a:p>
          <a:p>
            <a:r>
              <a:rPr lang="it-IT" dirty="0" smtClean="0"/>
              <a:t> </a:t>
            </a:r>
            <a:endParaRPr lang="it-IT" sz="500" dirty="0" smtClean="0"/>
          </a:p>
          <a:p>
            <a:pPr marL="452438" indent="-452438">
              <a:lnSpc>
                <a:spcPct val="150000"/>
              </a:lnSpc>
              <a:buClr>
                <a:srgbClr val="FFFF00"/>
              </a:buClr>
              <a:buSzPct val="120000"/>
              <a:buFont typeface="+mj-lt"/>
              <a:buAutoNum type="arabicPeriod"/>
            </a:pPr>
            <a:r>
              <a:rPr lang="it-IT" dirty="0" smtClean="0"/>
              <a:t>Preferisco stare in piedi quando lavoro</a:t>
            </a:r>
          </a:p>
          <a:p>
            <a:pPr marL="452438" indent="-452438">
              <a:lnSpc>
                <a:spcPct val="150000"/>
              </a:lnSpc>
              <a:buClr>
                <a:srgbClr val="FFFF00"/>
              </a:buClr>
              <a:buSzPct val="120000"/>
              <a:buFont typeface="+mj-lt"/>
              <a:buAutoNum type="arabicPeriod"/>
            </a:pPr>
            <a:r>
              <a:rPr lang="it-IT" dirty="0" smtClean="0"/>
              <a:t>Mi piace fischiettare o canticchiare mentre lavoro</a:t>
            </a:r>
          </a:p>
          <a:p>
            <a:pPr marL="452438" indent="-452438">
              <a:lnSpc>
                <a:spcPct val="150000"/>
              </a:lnSpc>
              <a:buClr>
                <a:srgbClr val="FFFF00"/>
              </a:buClr>
              <a:buSzPct val="120000"/>
              <a:buFont typeface="+mj-lt"/>
              <a:buAutoNum type="arabicPeriod"/>
            </a:pPr>
            <a:r>
              <a:rPr lang="it-IT" dirty="0" smtClean="0"/>
              <a:t>Ho molto senso dell’orientamento</a:t>
            </a:r>
          </a:p>
          <a:p>
            <a:pPr marL="452438" indent="-452438">
              <a:lnSpc>
                <a:spcPct val="150000"/>
              </a:lnSpc>
              <a:buClr>
                <a:srgbClr val="FFFF00"/>
              </a:buClr>
              <a:buSzPct val="120000"/>
              <a:buFont typeface="+mj-lt"/>
              <a:buAutoNum type="arabicPeriod"/>
            </a:pPr>
            <a:r>
              <a:rPr lang="it-IT" dirty="0" smtClean="0"/>
              <a:t>Quando parlo, spesso giocherello con qualcosa (con le chiavi in tasca, con una </a:t>
            </a:r>
            <a:r>
              <a:rPr lang="it-IT" dirty="0" err="1" smtClean="0"/>
              <a:t>penna…</a:t>
            </a:r>
            <a:r>
              <a:rPr lang="it-IT" dirty="0" smtClean="0"/>
              <a:t>)</a:t>
            </a:r>
          </a:p>
          <a:p>
            <a:pPr marL="452438" indent="-452438">
              <a:lnSpc>
                <a:spcPct val="150000"/>
              </a:lnSpc>
              <a:buClr>
                <a:srgbClr val="FFFF00"/>
              </a:buClr>
              <a:buSzPct val="120000"/>
              <a:buFont typeface="+mj-lt"/>
              <a:buAutoNum type="arabicPeriod"/>
            </a:pPr>
            <a:r>
              <a:rPr lang="it-IT" dirty="0" smtClean="0"/>
              <a:t>Sono bravo a riparare o costruire cose con le mie mani</a:t>
            </a:r>
          </a:p>
          <a:p>
            <a:pPr marL="452438" indent="-452438">
              <a:lnSpc>
                <a:spcPct val="150000"/>
              </a:lnSpc>
              <a:buClr>
                <a:srgbClr val="FFFF00"/>
              </a:buClr>
              <a:buSzPct val="120000"/>
              <a:buFont typeface="+mj-lt"/>
              <a:buAutoNum type="arabicPeriod"/>
            </a:pPr>
            <a:r>
              <a:rPr lang="it-IT" dirty="0" smtClean="0"/>
              <a:t>A volte parlo da solo</a:t>
            </a:r>
          </a:p>
          <a:p>
            <a:pPr marL="452438" indent="-452438">
              <a:lnSpc>
                <a:spcPct val="150000"/>
              </a:lnSpc>
              <a:buClr>
                <a:srgbClr val="FFFF00"/>
              </a:buClr>
              <a:buSzPct val="120000"/>
              <a:buFont typeface="+mj-lt"/>
              <a:buAutoNum type="arabicPeriod"/>
            </a:pPr>
            <a:r>
              <a:rPr lang="it-IT" dirty="0" smtClean="0"/>
              <a:t>Sono bravo a leggere la piantine stradali</a:t>
            </a:r>
          </a:p>
          <a:p>
            <a:pPr marL="452438" indent="-452438">
              <a:lnSpc>
                <a:spcPct val="150000"/>
              </a:lnSpc>
              <a:buClr>
                <a:srgbClr val="FFFF00"/>
              </a:buClr>
              <a:buSzPct val="120000"/>
              <a:buFont typeface="+mj-lt"/>
              <a:buAutoNum type="arabicPeriod"/>
            </a:pPr>
            <a:r>
              <a:rPr lang="it-IT" dirty="0" smtClean="0"/>
              <a:t>Preferisco ascoltare la radio che leggere i giornali</a:t>
            </a:r>
          </a:p>
          <a:p>
            <a:pPr marL="452438" indent="-452438">
              <a:lnSpc>
                <a:spcPct val="150000"/>
              </a:lnSpc>
              <a:buClr>
                <a:srgbClr val="FFFF00"/>
              </a:buClr>
              <a:buSzPct val="120000"/>
              <a:buFont typeface="+mj-lt"/>
              <a:buAutoNum type="arabicPeriod"/>
            </a:pPr>
            <a:r>
              <a:rPr lang="it-IT" dirty="0" smtClean="0"/>
              <a:t>Ricordo bene la facce delle persone che ho incontrato anche una volta sola</a:t>
            </a:r>
          </a:p>
          <a:p>
            <a:pPr marL="452438" indent="-452438">
              <a:lnSpc>
                <a:spcPct val="150000"/>
              </a:lnSpc>
              <a:buClr>
                <a:srgbClr val="FFFF00"/>
              </a:buClr>
              <a:buSzPct val="120000"/>
              <a:buFont typeface="+mj-lt"/>
              <a:buAutoNum type="arabicPeriod"/>
            </a:pPr>
            <a:r>
              <a:rPr lang="it-IT" dirty="0" smtClean="0"/>
              <a:t>Al lavoro, preferisco seguire istruzioni scritte</a:t>
            </a:r>
          </a:p>
          <a:p>
            <a:pPr marL="452438" indent="-452438">
              <a:lnSpc>
                <a:spcPct val="150000"/>
              </a:lnSpc>
              <a:buClr>
                <a:srgbClr val="FFFF00"/>
              </a:buClr>
              <a:buSzPct val="120000"/>
              <a:buFont typeface="+mj-lt"/>
              <a:buAutoNum type="arabicPeriod"/>
            </a:pPr>
            <a:r>
              <a:rPr lang="it-IT" dirty="0" smtClean="0"/>
              <a:t>Al lavoro, preferisco seguire istruzioni orali</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85720" y="714356"/>
            <a:ext cx="8215370" cy="3277820"/>
          </a:xfrm>
          <a:prstGeom prst="rect">
            <a:avLst/>
          </a:prstGeom>
        </p:spPr>
        <p:txBody>
          <a:bodyPr wrap="square">
            <a:spAutoFit/>
          </a:bodyPr>
          <a:lstStyle/>
          <a:p>
            <a:pPr marL="452438" indent="-452438">
              <a:lnSpc>
                <a:spcPct val="150000"/>
              </a:lnSpc>
              <a:buClr>
                <a:srgbClr val="FFFF00"/>
              </a:buClr>
              <a:buSzPct val="120000"/>
              <a:buFont typeface="+mj-lt"/>
              <a:buAutoNum type="arabicPeriod" startAt="12"/>
            </a:pPr>
            <a:r>
              <a:rPr lang="it-IT" dirty="0" smtClean="0"/>
              <a:t>Al lavoro, preferisco non seguire istruzioni ma provare da solo</a:t>
            </a:r>
          </a:p>
          <a:p>
            <a:pPr marL="452438" indent="-452438">
              <a:lnSpc>
                <a:spcPct val="150000"/>
              </a:lnSpc>
              <a:buClr>
                <a:srgbClr val="FFFF00"/>
              </a:buClr>
              <a:buSzPct val="120000"/>
              <a:buFont typeface="+mj-lt"/>
              <a:buAutoNum type="arabicPeriod" startAt="12"/>
            </a:pPr>
            <a:r>
              <a:rPr lang="it-IT" dirty="0" smtClean="0"/>
              <a:t>Sono bravo a fare i </a:t>
            </a:r>
            <a:r>
              <a:rPr lang="it-IT" i="1" dirty="0" smtClean="0"/>
              <a:t>puzzle</a:t>
            </a:r>
            <a:endParaRPr lang="it-IT" dirty="0" smtClean="0"/>
          </a:p>
          <a:p>
            <a:pPr marL="452438" indent="-452438">
              <a:lnSpc>
                <a:spcPct val="150000"/>
              </a:lnSpc>
              <a:buClr>
                <a:srgbClr val="FFFF00"/>
              </a:buClr>
              <a:buSzPct val="120000"/>
              <a:buFont typeface="+mj-lt"/>
              <a:buAutoNum type="arabicPeriod" startAt="12"/>
            </a:pPr>
            <a:r>
              <a:rPr lang="it-IT" dirty="0" smtClean="0"/>
              <a:t>Cerco spesso il contatto fisico con i miei amici</a:t>
            </a:r>
          </a:p>
          <a:p>
            <a:pPr marL="452438" indent="-452438">
              <a:lnSpc>
                <a:spcPct val="150000"/>
              </a:lnSpc>
              <a:buClr>
                <a:srgbClr val="FFFF00"/>
              </a:buClr>
              <a:buSzPct val="120000"/>
              <a:buFont typeface="+mj-lt"/>
              <a:buAutoNum type="arabicPeriod" startAt="12"/>
            </a:pPr>
            <a:r>
              <a:rPr lang="it-IT" dirty="0" smtClean="0"/>
              <a:t>Mi piace raccontare storie o barzellette</a:t>
            </a:r>
          </a:p>
          <a:p>
            <a:pPr marL="452438" indent="-452438">
              <a:lnSpc>
                <a:spcPct val="150000"/>
              </a:lnSpc>
              <a:buClr>
                <a:srgbClr val="FFFF00"/>
              </a:buClr>
              <a:buSzPct val="120000"/>
              <a:buFont typeface="+mj-lt"/>
              <a:buAutoNum type="arabicPeriod" startAt="12"/>
            </a:pPr>
            <a:r>
              <a:rPr lang="it-IT" dirty="0" smtClean="0"/>
              <a:t>Passo molto tempo al telefono con amici e parenti</a:t>
            </a:r>
          </a:p>
          <a:p>
            <a:pPr marL="452438" indent="-452438">
              <a:lnSpc>
                <a:spcPct val="150000"/>
              </a:lnSpc>
              <a:buClr>
                <a:srgbClr val="FFFF00"/>
              </a:buClr>
              <a:buSzPct val="120000"/>
              <a:buFont typeface="+mj-lt"/>
              <a:buAutoNum type="arabicPeriod" startAt="12"/>
            </a:pPr>
            <a:r>
              <a:rPr lang="it-IT" dirty="0" smtClean="0"/>
              <a:t>Mi piace parlare con le persone faccia a faccia</a:t>
            </a:r>
          </a:p>
          <a:p>
            <a:pPr marL="452438" indent="-452438">
              <a:lnSpc>
                <a:spcPct val="150000"/>
              </a:lnSpc>
              <a:buClr>
                <a:srgbClr val="FFFF00"/>
              </a:buClr>
              <a:buSzPct val="120000"/>
              <a:buFont typeface="+mj-lt"/>
              <a:buAutoNum type="arabicPeriod" startAt="12"/>
            </a:pPr>
            <a:r>
              <a:rPr lang="it-IT" dirty="0" smtClean="0"/>
              <a:t>Mi muovo spesso e sono una persona molto attiva </a:t>
            </a:r>
          </a:p>
          <a:p>
            <a:endParaRPr lang="it-IT" dirty="0" smtClean="0"/>
          </a:p>
        </p:txBody>
      </p:sp>
      <p:sp>
        <p:nvSpPr>
          <p:cNvPr id="3" name="Rettangolo 2"/>
          <p:cNvSpPr/>
          <p:nvPr/>
        </p:nvSpPr>
        <p:spPr>
          <a:xfrm>
            <a:off x="142844" y="6211669"/>
            <a:ext cx="9001156" cy="646331"/>
          </a:xfrm>
          <a:prstGeom prst="rect">
            <a:avLst/>
          </a:prstGeom>
        </p:spPr>
        <p:txBody>
          <a:bodyPr wrap="square">
            <a:spAutoFit/>
          </a:bodyPr>
          <a:lstStyle/>
          <a:p>
            <a:r>
              <a:rPr lang="it-IT" dirty="0" smtClean="0"/>
              <a:t>http://www.itals.it/proposte-didattiche-basate-sugli-stili-di-apprendimento-modelli-vak-e-felder-silverman</a:t>
            </a:r>
            <a:endParaRPr lang="it-IT" dirty="0"/>
          </a:p>
        </p:txBody>
      </p:sp>
      <p:sp>
        <p:nvSpPr>
          <p:cNvPr id="4" name="Rettangolo 3"/>
          <p:cNvSpPr/>
          <p:nvPr/>
        </p:nvSpPr>
        <p:spPr>
          <a:xfrm>
            <a:off x="500034" y="4071942"/>
            <a:ext cx="8358246" cy="1477328"/>
          </a:xfrm>
          <a:prstGeom prst="rect">
            <a:avLst/>
          </a:prstGeom>
        </p:spPr>
        <p:txBody>
          <a:bodyPr wrap="square">
            <a:spAutoFit/>
          </a:bodyPr>
          <a:lstStyle/>
          <a:p>
            <a:r>
              <a:rPr lang="it-IT" dirty="0" smtClean="0"/>
              <a:t>Soluzioni: </a:t>
            </a:r>
          </a:p>
          <a:p>
            <a:r>
              <a:rPr lang="it-IT" dirty="0" smtClean="0"/>
              <a:t>Punteggi alti nelle domande 1, 4, 5, 12, 14 e 18 indicano che lo studente è un </a:t>
            </a:r>
            <a:r>
              <a:rPr lang="it-IT" dirty="0" err="1" smtClean="0"/>
              <a:t>cinestetico</a:t>
            </a:r>
            <a:r>
              <a:rPr lang="it-IT" dirty="0" smtClean="0"/>
              <a:t>. Punteggi alti nelle domande 2, 6, 8, 11, 15 e 16 indicano che lo studente è un auditivo. Punteggi alti nelle domande 3, 7, 9, 10, 13 e 17 indicano che lo studente è un visivo</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p:cNvSpPr>
            <a:spLocks noGrp="1"/>
          </p:cNvSpPr>
          <p:nvPr>
            <p:ph type="title"/>
          </p:nvPr>
        </p:nvSpPr>
        <p:spPr>
          <a:xfrm>
            <a:off x="285720" y="0"/>
            <a:ext cx="7815266" cy="796907"/>
          </a:xfrm>
        </p:spPr>
        <p:txBody>
          <a:bodyPr>
            <a:normAutofit fontScale="90000"/>
          </a:bodyPr>
          <a:lstStyle/>
          <a:p>
            <a:pPr algn="ctr"/>
            <a:r>
              <a:rPr lang="it-IT" b="1" dirty="0" smtClean="0">
                <a:solidFill>
                  <a:srgbClr val="FFFF00"/>
                </a:solidFill>
                <a:effectLst>
                  <a:outerShdw blurRad="38100" dist="38100" dir="2700000" algn="tl">
                    <a:srgbClr val="000000">
                      <a:alpha val="43137"/>
                    </a:srgbClr>
                  </a:outerShdw>
                </a:effectLst>
              </a:rPr>
              <a:t>Cosa può fare l’insegnante? (1/3)</a:t>
            </a:r>
            <a:endParaRPr lang="it-IT" b="1" dirty="0">
              <a:solidFill>
                <a:srgbClr val="FFFF00"/>
              </a:solidFill>
              <a:effectLst>
                <a:outerShdw blurRad="38100" dist="38100" dir="2700000" algn="tl">
                  <a:srgbClr val="000000">
                    <a:alpha val="43137"/>
                  </a:srgbClr>
                </a:outerShdw>
              </a:effectLst>
            </a:endParaRPr>
          </a:p>
        </p:txBody>
      </p:sp>
      <p:sp>
        <p:nvSpPr>
          <p:cNvPr id="4" name="CasellaDiTesto 3"/>
          <p:cNvSpPr txBox="1"/>
          <p:nvPr/>
        </p:nvSpPr>
        <p:spPr>
          <a:xfrm>
            <a:off x="214282" y="1214422"/>
            <a:ext cx="8929718" cy="5093702"/>
          </a:xfrm>
          <a:prstGeom prst="rect">
            <a:avLst/>
          </a:prstGeom>
          <a:noFill/>
        </p:spPr>
        <p:txBody>
          <a:bodyPr wrap="square" rtlCol="0">
            <a:spAutoFit/>
          </a:bodyPr>
          <a:lstStyle/>
          <a:p>
            <a:pPr algn="just">
              <a:buFont typeface="Wingdings" pitchFamily="2" charset="2"/>
              <a:buChar char="ü"/>
            </a:pPr>
            <a:r>
              <a:rPr lang="it-IT" sz="2500" dirty="0" smtClean="0"/>
              <a:t> Essere </a:t>
            </a:r>
            <a:r>
              <a:rPr lang="it-IT" sz="2500" b="1" dirty="0" smtClean="0"/>
              <a:t>consapevole</a:t>
            </a:r>
            <a:r>
              <a:rPr lang="it-IT" sz="2500" dirty="0" smtClean="0"/>
              <a:t> dell’esistenza degli </a:t>
            </a:r>
            <a:r>
              <a:rPr lang="it-IT" sz="2500" b="1" dirty="0" smtClean="0"/>
              <a:t>stili cognitivi e di apprendimento</a:t>
            </a:r>
            <a:r>
              <a:rPr lang="it-IT" sz="2500" dirty="0" smtClean="0"/>
              <a:t>.</a:t>
            </a:r>
          </a:p>
          <a:p>
            <a:pPr algn="just">
              <a:buFont typeface="Wingdings" pitchFamily="2" charset="2"/>
              <a:buChar char="ü"/>
            </a:pPr>
            <a:endParaRPr lang="it-IT" sz="2500" dirty="0" smtClean="0"/>
          </a:p>
          <a:p>
            <a:pPr algn="just">
              <a:buFont typeface="Wingdings" pitchFamily="2" charset="2"/>
              <a:buChar char="ü"/>
            </a:pPr>
            <a:r>
              <a:rPr lang="it-IT" sz="2500" dirty="0" smtClean="0"/>
              <a:t> Analizzare </a:t>
            </a:r>
            <a:r>
              <a:rPr lang="it-IT" sz="2500" b="1" dirty="0" smtClean="0"/>
              <a:t>le diversità degli studenti </a:t>
            </a:r>
            <a:r>
              <a:rPr lang="it-IT" sz="2500" dirty="0" smtClean="0"/>
              <a:t>all’interno della classe.</a:t>
            </a:r>
          </a:p>
          <a:p>
            <a:pPr algn="just">
              <a:buFont typeface="Wingdings" pitchFamily="2" charset="2"/>
              <a:buChar char="ü"/>
            </a:pPr>
            <a:endParaRPr lang="it-IT" sz="2500" dirty="0" smtClean="0"/>
          </a:p>
          <a:p>
            <a:pPr algn="just">
              <a:buFont typeface="Wingdings" pitchFamily="2" charset="2"/>
              <a:buChar char="ü"/>
            </a:pPr>
            <a:r>
              <a:rPr lang="it-IT" sz="2500" dirty="0" smtClean="0"/>
              <a:t> Essere </a:t>
            </a:r>
            <a:r>
              <a:rPr lang="it-IT" sz="2500" b="1" dirty="0" smtClean="0"/>
              <a:t>consapevole</a:t>
            </a:r>
            <a:r>
              <a:rPr lang="it-IT" sz="2500" dirty="0" smtClean="0"/>
              <a:t> dei </a:t>
            </a:r>
            <a:r>
              <a:rPr lang="it-IT" sz="2500" b="1" dirty="0" smtClean="0"/>
              <a:t>propri stili cognitivi e di apprendimento</a:t>
            </a:r>
            <a:r>
              <a:rPr lang="it-IT" sz="2500" dirty="0" smtClean="0"/>
              <a:t> e di come questi influenzino le </a:t>
            </a:r>
            <a:r>
              <a:rPr lang="it-IT" sz="2500" b="1" dirty="0" smtClean="0"/>
              <a:t>modalità di insegnamento</a:t>
            </a:r>
            <a:r>
              <a:rPr lang="it-IT" sz="2500" dirty="0" smtClean="0"/>
              <a:t> e di </a:t>
            </a:r>
            <a:r>
              <a:rPr lang="it-IT" sz="2500" b="1" dirty="0" smtClean="0"/>
              <a:t>valutazione</a:t>
            </a:r>
            <a:r>
              <a:rPr lang="it-IT" sz="2500" dirty="0" smtClean="0"/>
              <a:t> degli studenti.</a:t>
            </a:r>
          </a:p>
          <a:p>
            <a:pPr algn="just">
              <a:buFont typeface="Wingdings" pitchFamily="2" charset="2"/>
              <a:buChar char="ü"/>
            </a:pPr>
            <a:endParaRPr lang="it-IT" sz="2500" dirty="0" smtClean="0"/>
          </a:p>
          <a:p>
            <a:pPr algn="just">
              <a:buFont typeface="Wingdings" pitchFamily="2" charset="2"/>
              <a:buChar char="ü"/>
            </a:pPr>
            <a:r>
              <a:rPr lang="it-IT" sz="2500" dirty="0" smtClean="0"/>
              <a:t> Dedicare tempo per parlare con gli studenti dei loro stili cognitivi e di apprendimento preferiti, cercando di portarli a scoprire in quale modo loro preferiscono studiare.</a:t>
            </a:r>
            <a:endParaRPr lang="it-IT" sz="2500" dirty="0"/>
          </a:p>
        </p:txBody>
      </p:sp>
      <p:sp>
        <p:nvSpPr>
          <p:cNvPr id="5" name="CasellaDiTesto 4"/>
          <p:cNvSpPr txBox="1"/>
          <p:nvPr/>
        </p:nvSpPr>
        <p:spPr>
          <a:xfrm>
            <a:off x="6500794" y="6345816"/>
            <a:ext cx="2643206" cy="369332"/>
          </a:xfrm>
          <a:prstGeom prst="rect">
            <a:avLst/>
          </a:prstGeom>
          <a:noFill/>
        </p:spPr>
        <p:txBody>
          <a:bodyPr wrap="square" rtlCol="0">
            <a:spAutoFit/>
          </a:bodyPr>
          <a:lstStyle/>
          <a:p>
            <a:pPr algn="ctr"/>
            <a:r>
              <a:rPr lang="it-IT" i="1" dirty="0" err="1" smtClean="0">
                <a:solidFill>
                  <a:srgbClr val="FFFF00"/>
                </a:solidFill>
              </a:rPr>
              <a:t>Riding</a:t>
            </a:r>
            <a:r>
              <a:rPr lang="it-IT" i="1" dirty="0" smtClean="0">
                <a:solidFill>
                  <a:srgbClr val="FFFF00"/>
                </a:solidFill>
              </a:rPr>
              <a:t> </a:t>
            </a:r>
            <a:r>
              <a:rPr lang="it-IT" i="1" dirty="0" err="1" smtClean="0">
                <a:solidFill>
                  <a:srgbClr val="FFFF00"/>
                </a:solidFill>
              </a:rPr>
              <a:t>et</a:t>
            </a:r>
            <a:r>
              <a:rPr lang="it-IT" i="1" dirty="0" smtClean="0">
                <a:solidFill>
                  <a:srgbClr val="FFFF00"/>
                </a:solidFill>
              </a:rPr>
              <a:t> al., 1995</a:t>
            </a:r>
            <a:endParaRPr lang="it-IT" i="1" dirty="0">
              <a:solidFill>
                <a:srgbClr val="FFFF00"/>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p:cNvSpPr>
            <a:spLocks noGrp="1"/>
          </p:cNvSpPr>
          <p:nvPr>
            <p:ph type="title"/>
          </p:nvPr>
        </p:nvSpPr>
        <p:spPr>
          <a:xfrm>
            <a:off x="285720" y="0"/>
            <a:ext cx="7815266" cy="796907"/>
          </a:xfrm>
        </p:spPr>
        <p:txBody>
          <a:bodyPr>
            <a:normAutofit fontScale="90000"/>
          </a:bodyPr>
          <a:lstStyle/>
          <a:p>
            <a:pPr algn="ctr"/>
            <a:r>
              <a:rPr lang="it-IT" b="1" dirty="0" smtClean="0">
                <a:solidFill>
                  <a:srgbClr val="FFFF00"/>
                </a:solidFill>
                <a:effectLst>
                  <a:outerShdw blurRad="38100" dist="38100" dir="2700000" algn="tl">
                    <a:srgbClr val="000000">
                      <a:alpha val="43137"/>
                    </a:srgbClr>
                  </a:outerShdw>
                </a:effectLst>
              </a:rPr>
              <a:t>Cosa può fare l’insegnante? (2/3)</a:t>
            </a:r>
            <a:endParaRPr lang="it-IT" b="1" dirty="0">
              <a:solidFill>
                <a:srgbClr val="FFFF00"/>
              </a:solidFill>
              <a:effectLst>
                <a:outerShdw blurRad="38100" dist="38100" dir="2700000" algn="tl">
                  <a:srgbClr val="000000">
                    <a:alpha val="43137"/>
                  </a:srgbClr>
                </a:outerShdw>
              </a:effectLst>
            </a:endParaRPr>
          </a:p>
        </p:txBody>
      </p:sp>
      <p:sp>
        <p:nvSpPr>
          <p:cNvPr id="4" name="CasellaDiTesto 3"/>
          <p:cNvSpPr txBox="1"/>
          <p:nvPr/>
        </p:nvSpPr>
        <p:spPr>
          <a:xfrm>
            <a:off x="214282" y="1571612"/>
            <a:ext cx="8715436" cy="3554819"/>
          </a:xfrm>
          <a:prstGeom prst="rect">
            <a:avLst/>
          </a:prstGeom>
          <a:noFill/>
        </p:spPr>
        <p:txBody>
          <a:bodyPr wrap="square" rtlCol="0">
            <a:spAutoFit/>
          </a:bodyPr>
          <a:lstStyle/>
          <a:p>
            <a:pPr algn="just">
              <a:buFont typeface="Wingdings" pitchFamily="2" charset="2"/>
              <a:buChar char="ü"/>
            </a:pPr>
            <a:r>
              <a:rPr lang="it-IT" sz="2500" dirty="0" smtClean="0"/>
              <a:t> Utilizzare </a:t>
            </a:r>
            <a:r>
              <a:rPr lang="it-IT" sz="2500" b="1" dirty="0" smtClean="0"/>
              <a:t>diversi metodi di insegnamento </a:t>
            </a:r>
            <a:r>
              <a:rPr lang="it-IT" sz="2500" dirty="0" smtClean="0"/>
              <a:t>(individuale, di gruppo, astratto, concreto, visivo, uditivo, analitico, globale, etc.) e </a:t>
            </a:r>
            <a:r>
              <a:rPr lang="it-IT" sz="2500" b="1" dirty="0" smtClean="0"/>
              <a:t>diverse modalità di verifica </a:t>
            </a:r>
            <a:r>
              <a:rPr lang="it-IT" sz="2500" dirty="0" smtClean="0"/>
              <a:t>per assecondare le differenti preferenze associate agli stili;</a:t>
            </a:r>
          </a:p>
          <a:p>
            <a:pPr algn="just">
              <a:buFont typeface="Wingdings" pitchFamily="2" charset="2"/>
              <a:buChar char="ü"/>
            </a:pPr>
            <a:endParaRPr lang="it-IT" sz="2500" dirty="0" smtClean="0"/>
          </a:p>
          <a:p>
            <a:pPr algn="just">
              <a:buFont typeface="Wingdings" pitchFamily="2" charset="2"/>
              <a:buChar char="ü"/>
            </a:pPr>
            <a:r>
              <a:rPr lang="it-IT" sz="2500" dirty="0" smtClean="0"/>
              <a:t> Esporre agli studenti a differenti approcci di apprendimento, incoraggiandoli a sperimentare anche quelle strategie che non appartengono naturalmente al loro repertorio. </a:t>
            </a:r>
            <a:endParaRPr lang="it-IT" sz="2500" dirty="0"/>
          </a:p>
        </p:txBody>
      </p:sp>
      <p:sp>
        <p:nvSpPr>
          <p:cNvPr id="5" name="CasellaDiTesto 4"/>
          <p:cNvSpPr txBox="1"/>
          <p:nvPr/>
        </p:nvSpPr>
        <p:spPr>
          <a:xfrm>
            <a:off x="6215074" y="5929330"/>
            <a:ext cx="2643206" cy="369332"/>
          </a:xfrm>
          <a:prstGeom prst="rect">
            <a:avLst/>
          </a:prstGeom>
          <a:noFill/>
        </p:spPr>
        <p:txBody>
          <a:bodyPr wrap="square" rtlCol="0">
            <a:spAutoFit/>
          </a:bodyPr>
          <a:lstStyle/>
          <a:p>
            <a:pPr algn="ctr"/>
            <a:r>
              <a:rPr lang="it-IT" i="1" dirty="0" err="1" smtClean="0">
                <a:solidFill>
                  <a:srgbClr val="FFFF00"/>
                </a:solidFill>
              </a:rPr>
              <a:t>Riding</a:t>
            </a:r>
            <a:r>
              <a:rPr lang="it-IT" i="1" dirty="0" smtClean="0">
                <a:solidFill>
                  <a:srgbClr val="FFFF00"/>
                </a:solidFill>
              </a:rPr>
              <a:t> </a:t>
            </a:r>
            <a:r>
              <a:rPr lang="it-IT" i="1" dirty="0" err="1" smtClean="0">
                <a:solidFill>
                  <a:srgbClr val="FFFF00"/>
                </a:solidFill>
              </a:rPr>
              <a:t>et</a:t>
            </a:r>
            <a:r>
              <a:rPr lang="it-IT" i="1" dirty="0" smtClean="0">
                <a:solidFill>
                  <a:srgbClr val="FFFF00"/>
                </a:solidFill>
              </a:rPr>
              <a:t> al., 1995</a:t>
            </a:r>
            <a:endParaRPr lang="it-IT" i="1" dirty="0">
              <a:solidFill>
                <a:srgbClr val="FFFF00"/>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p:cNvSpPr>
            <a:spLocks noGrp="1"/>
          </p:cNvSpPr>
          <p:nvPr>
            <p:ph type="title"/>
          </p:nvPr>
        </p:nvSpPr>
        <p:spPr>
          <a:xfrm>
            <a:off x="285720" y="0"/>
            <a:ext cx="7815266" cy="796907"/>
          </a:xfrm>
        </p:spPr>
        <p:txBody>
          <a:bodyPr>
            <a:normAutofit fontScale="90000"/>
          </a:bodyPr>
          <a:lstStyle/>
          <a:p>
            <a:pPr algn="ctr"/>
            <a:r>
              <a:rPr lang="it-IT" b="1" dirty="0" smtClean="0">
                <a:solidFill>
                  <a:srgbClr val="FFFF00"/>
                </a:solidFill>
                <a:effectLst>
                  <a:outerShdw blurRad="38100" dist="38100" dir="2700000" algn="tl">
                    <a:srgbClr val="000000">
                      <a:alpha val="43137"/>
                    </a:srgbClr>
                  </a:outerShdw>
                </a:effectLst>
              </a:rPr>
              <a:t>Cosa può fare l’insegnante? (3/</a:t>
            </a:r>
            <a:r>
              <a:rPr lang="it-IT" b="1" dirty="0" err="1" smtClean="0">
                <a:solidFill>
                  <a:srgbClr val="FFFF00"/>
                </a:solidFill>
                <a:effectLst>
                  <a:outerShdw blurRad="38100" dist="38100" dir="2700000" algn="tl">
                    <a:srgbClr val="000000">
                      <a:alpha val="43137"/>
                    </a:srgbClr>
                  </a:outerShdw>
                </a:effectLst>
              </a:rPr>
              <a:t>3</a:t>
            </a:r>
            <a:r>
              <a:rPr lang="it-IT" b="1" dirty="0" smtClean="0">
                <a:solidFill>
                  <a:srgbClr val="FFFF00"/>
                </a:solidFill>
                <a:effectLst>
                  <a:outerShdw blurRad="38100" dist="38100" dir="2700000" algn="tl">
                    <a:srgbClr val="000000">
                      <a:alpha val="43137"/>
                    </a:srgbClr>
                  </a:outerShdw>
                </a:effectLst>
              </a:rPr>
              <a:t>)</a:t>
            </a:r>
            <a:endParaRPr lang="it-IT" b="1" dirty="0">
              <a:solidFill>
                <a:srgbClr val="FFFF00"/>
              </a:solidFill>
              <a:effectLst>
                <a:outerShdw blurRad="38100" dist="38100" dir="2700000" algn="tl">
                  <a:srgbClr val="000000">
                    <a:alpha val="43137"/>
                  </a:srgbClr>
                </a:outerShdw>
              </a:effectLst>
            </a:endParaRPr>
          </a:p>
        </p:txBody>
      </p:sp>
      <p:sp>
        <p:nvSpPr>
          <p:cNvPr id="6" name="CasellaDiTesto 5"/>
          <p:cNvSpPr txBox="1"/>
          <p:nvPr/>
        </p:nvSpPr>
        <p:spPr>
          <a:xfrm>
            <a:off x="428596" y="1428736"/>
            <a:ext cx="8429684" cy="2092881"/>
          </a:xfrm>
          <a:prstGeom prst="rect">
            <a:avLst/>
          </a:prstGeom>
          <a:noFill/>
        </p:spPr>
        <p:txBody>
          <a:bodyPr wrap="square" rtlCol="0">
            <a:spAutoFit/>
          </a:bodyPr>
          <a:lstStyle/>
          <a:p>
            <a:pPr algn="ctr"/>
            <a:r>
              <a:rPr lang="it-IT" sz="2600" dirty="0" smtClean="0"/>
              <a:t>A questo </a:t>
            </a:r>
            <a:r>
              <a:rPr lang="it-IT" sz="2600" b="1" dirty="0" smtClean="0"/>
              <a:t>momento “diagnostico” </a:t>
            </a:r>
            <a:r>
              <a:rPr lang="it-IT" sz="2600" dirty="0" smtClean="0"/>
              <a:t>deve seguire un momento formativo con </a:t>
            </a:r>
            <a:r>
              <a:rPr lang="it-IT" sz="2600" b="1" dirty="0" smtClean="0"/>
              <a:t>percorsi </a:t>
            </a:r>
            <a:r>
              <a:rPr lang="it-IT" sz="2600" b="1" dirty="0" err="1" smtClean="0"/>
              <a:t>metacognitivi</a:t>
            </a:r>
            <a:r>
              <a:rPr lang="it-IT" sz="2600" b="1" dirty="0" smtClean="0"/>
              <a:t> </a:t>
            </a:r>
            <a:r>
              <a:rPr lang="it-IT" sz="2600" dirty="0" smtClean="0"/>
              <a:t>con l’obiettivo di </a:t>
            </a:r>
            <a:r>
              <a:rPr lang="it-IT" sz="2600" b="1" dirty="0" smtClean="0"/>
              <a:t>potenziare quelle strategie che il soggetto utilizza con maggiori difficoltà </a:t>
            </a:r>
            <a:r>
              <a:rPr lang="it-IT" sz="2600" dirty="0" smtClean="0"/>
              <a:t>perché caratteristiche di stili cognitivi che non gli appartengono</a:t>
            </a:r>
            <a:endParaRPr lang="it-IT" sz="2600" dirty="0"/>
          </a:p>
        </p:txBody>
      </p:sp>
      <p:sp>
        <p:nvSpPr>
          <p:cNvPr id="7" name="Freccia a destra 6"/>
          <p:cNvSpPr/>
          <p:nvPr/>
        </p:nvSpPr>
        <p:spPr>
          <a:xfrm>
            <a:off x="285720" y="4429132"/>
            <a:ext cx="2786082" cy="1643074"/>
          </a:xfrm>
          <a:prstGeom prst="rightArrow">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600" b="1" i="1" dirty="0" smtClean="0">
                <a:solidFill>
                  <a:srgbClr val="002060"/>
                </a:solidFill>
              </a:rPr>
              <a:t>Flessibilità</a:t>
            </a:r>
            <a:endParaRPr lang="it-IT" sz="2600" b="1" i="1" dirty="0">
              <a:solidFill>
                <a:srgbClr val="002060"/>
              </a:solidFill>
            </a:endParaRPr>
          </a:p>
        </p:txBody>
      </p:sp>
      <p:sp>
        <p:nvSpPr>
          <p:cNvPr id="8" name="CasellaDiTesto 7"/>
          <p:cNvSpPr txBox="1"/>
          <p:nvPr/>
        </p:nvSpPr>
        <p:spPr>
          <a:xfrm>
            <a:off x="3428992" y="4429132"/>
            <a:ext cx="5357850" cy="1631216"/>
          </a:xfrm>
          <a:prstGeom prst="rect">
            <a:avLst/>
          </a:prstGeom>
          <a:noFill/>
        </p:spPr>
        <p:txBody>
          <a:bodyPr wrap="square" rtlCol="0">
            <a:spAutoFit/>
          </a:bodyPr>
          <a:lstStyle/>
          <a:p>
            <a:pPr algn="just"/>
            <a:r>
              <a:rPr lang="it-IT" sz="2000" i="1" dirty="0" smtClean="0"/>
              <a:t>Lo studente dovrebbe arrivare a conoscere e a padroneggiare un numero tale di strategie che gli consenta di passare da una all’altra in modo flessibile per adattarsi alle richieste e alle caratteristiche del compito e del contesto.</a:t>
            </a:r>
            <a:endParaRPr lang="it-IT" sz="2000" i="1"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14282" y="1214422"/>
            <a:ext cx="8643998" cy="4816703"/>
          </a:xfrm>
          <a:prstGeom prst="rect">
            <a:avLst/>
          </a:prstGeom>
          <a:noFill/>
        </p:spPr>
        <p:txBody>
          <a:bodyPr wrap="square" rtlCol="0">
            <a:spAutoFit/>
          </a:bodyPr>
          <a:lstStyle/>
          <a:p>
            <a:endParaRPr lang="it-IT"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just"/>
            <a:r>
              <a:rPr lang="it-IT" sz="2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Realizzare un’unità di apprendimento che contempli l’utilizzo di metodi e di strumenti rispondenti ai differenti stili di apprendimento, individuando:</a:t>
            </a:r>
          </a:p>
          <a:p>
            <a:endParaRPr lang="it-IT" sz="2200" dirty="0" smtClean="0">
              <a:ln w="18415" cmpd="sng">
                <a:solidFill>
                  <a:srgbClr val="FFFFFF"/>
                </a:solidFill>
                <a:prstDash val="solid"/>
              </a:ln>
              <a:solidFill>
                <a:srgbClr val="FFFF00"/>
              </a:solidFill>
              <a:effectLst>
                <a:outerShdw blurRad="63500" dir="3600000" algn="tl" rotWithShape="0">
                  <a:srgbClr val="000000">
                    <a:alpha val="70000"/>
                  </a:srgbClr>
                </a:outerShdw>
              </a:effectLst>
            </a:endParaRPr>
          </a:p>
          <a:p>
            <a:pPr>
              <a:buFont typeface="Wingdings" pitchFamily="2" charset="2"/>
              <a:buChar char="ü"/>
            </a:pPr>
            <a:r>
              <a:rPr lang="it-IT" sz="2200" dirty="0" smtClean="0">
                <a:ln w="18415" cmpd="sng">
                  <a:solidFill>
                    <a:srgbClr val="FFFFFF"/>
                  </a:solidFill>
                  <a:prstDash val="solid"/>
                </a:ln>
                <a:solidFill>
                  <a:srgbClr val="FFFF00"/>
                </a:solidFill>
                <a:effectLst>
                  <a:outerShdw blurRad="38100" dist="38100" dir="2700000" algn="tl">
                    <a:srgbClr val="000000">
                      <a:alpha val="43137"/>
                    </a:srgbClr>
                  </a:outerShdw>
                </a:effectLst>
              </a:rPr>
              <a:t> Tematica </a:t>
            </a:r>
          </a:p>
          <a:p>
            <a:endParaRPr lang="it-IT" sz="2200" dirty="0" smtClean="0">
              <a:ln w="18415" cmpd="sng">
                <a:solidFill>
                  <a:srgbClr val="FFFFFF"/>
                </a:solidFill>
                <a:prstDash val="solid"/>
              </a:ln>
              <a:solidFill>
                <a:srgbClr val="FFFF00"/>
              </a:solidFill>
              <a:effectLst>
                <a:outerShdw blurRad="38100" dist="38100" dir="2700000" algn="tl">
                  <a:srgbClr val="000000">
                    <a:alpha val="43137"/>
                  </a:srgbClr>
                </a:outerShdw>
              </a:effectLst>
            </a:endParaRPr>
          </a:p>
          <a:p>
            <a:pPr>
              <a:buFont typeface="Wingdings" pitchFamily="2" charset="2"/>
              <a:buChar char="ü"/>
            </a:pPr>
            <a:r>
              <a:rPr lang="it-IT" sz="2200" dirty="0" smtClean="0">
                <a:ln w="18415" cmpd="sng">
                  <a:solidFill>
                    <a:srgbClr val="FFFFFF"/>
                  </a:solidFill>
                  <a:prstDash val="solid"/>
                </a:ln>
                <a:solidFill>
                  <a:srgbClr val="FFFF00"/>
                </a:solidFill>
                <a:effectLst>
                  <a:outerShdw blurRad="38100" dist="38100" dir="2700000" algn="tl">
                    <a:srgbClr val="000000">
                      <a:alpha val="43137"/>
                    </a:srgbClr>
                  </a:outerShdw>
                </a:effectLst>
              </a:rPr>
              <a:t> Tipologia del gruppo classe</a:t>
            </a:r>
          </a:p>
          <a:p>
            <a:pPr>
              <a:buFont typeface="Wingdings" pitchFamily="2" charset="2"/>
              <a:buChar char="ü"/>
            </a:pPr>
            <a:endParaRPr lang="it-IT" sz="2200" dirty="0" smtClean="0">
              <a:ln w="18415" cmpd="sng">
                <a:solidFill>
                  <a:srgbClr val="FFFFFF"/>
                </a:solidFill>
                <a:prstDash val="solid"/>
              </a:ln>
              <a:solidFill>
                <a:srgbClr val="FFFF00"/>
              </a:solidFill>
              <a:effectLst>
                <a:outerShdw blurRad="38100" dist="38100" dir="2700000" algn="tl">
                  <a:srgbClr val="000000">
                    <a:alpha val="43137"/>
                  </a:srgbClr>
                </a:outerShdw>
              </a:effectLst>
            </a:endParaRPr>
          </a:p>
          <a:p>
            <a:pPr>
              <a:buFont typeface="Wingdings" pitchFamily="2" charset="2"/>
              <a:buChar char="ü"/>
            </a:pPr>
            <a:r>
              <a:rPr lang="it-IT" sz="2200" dirty="0" smtClean="0">
                <a:ln w="18415" cmpd="sng">
                  <a:solidFill>
                    <a:srgbClr val="FFFFFF"/>
                  </a:solidFill>
                  <a:prstDash val="solid"/>
                </a:ln>
                <a:solidFill>
                  <a:srgbClr val="FFFF00"/>
                </a:solidFill>
                <a:effectLst>
                  <a:outerShdw blurRad="38100" dist="38100" dir="2700000" algn="tl">
                    <a:srgbClr val="000000">
                      <a:alpha val="43137"/>
                    </a:srgbClr>
                  </a:outerShdw>
                </a:effectLst>
              </a:rPr>
              <a:t>Obiettivi della lezione</a:t>
            </a:r>
          </a:p>
          <a:p>
            <a:pPr>
              <a:buFont typeface="Wingdings" pitchFamily="2" charset="2"/>
              <a:buChar char="ü"/>
            </a:pPr>
            <a:endParaRPr lang="it-IT" sz="2200" dirty="0" smtClean="0">
              <a:ln w="18415" cmpd="sng">
                <a:solidFill>
                  <a:srgbClr val="FFFFFF"/>
                </a:solidFill>
                <a:prstDash val="solid"/>
              </a:ln>
              <a:solidFill>
                <a:srgbClr val="FFFF00"/>
              </a:solidFill>
              <a:effectLst>
                <a:outerShdw blurRad="38100" dist="38100" dir="2700000" algn="tl">
                  <a:srgbClr val="000000">
                    <a:alpha val="43137"/>
                  </a:srgbClr>
                </a:outerShdw>
              </a:effectLst>
            </a:endParaRPr>
          </a:p>
          <a:p>
            <a:pPr>
              <a:buFont typeface="Wingdings" pitchFamily="2" charset="2"/>
              <a:buChar char="ü"/>
            </a:pPr>
            <a:r>
              <a:rPr lang="it-IT" sz="2200" dirty="0" smtClean="0">
                <a:ln w="18415" cmpd="sng">
                  <a:solidFill>
                    <a:srgbClr val="FFFFFF"/>
                  </a:solidFill>
                  <a:prstDash val="solid"/>
                </a:ln>
                <a:solidFill>
                  <a:srgbClr val="FFFF00"/>
                </a:solidFill>
                <a:effectLst>
                  <a:outerShdw blurRad="38100" dist="38100" dir="2700000" algn="tl">
                    <a:srgbClr val="000000">
                      <a:alpha val="43137"/>
                    </a:srgbClr>
                  </a:outerShdw>
                </a:effectLst>
              </a:rPr>
              <a:t> Fasi della lezione</a:t>
            </a:r>
          </a:p>
          <a:p>
            <a:pPr>
              <a:buFont typeface="Wingdings" pitchFamily="2" charset="2"/>
              <a:buChar char="ü"/>
            </a:pPr>
            <a:endParaRPr lang="it-IT" sz="2200" dirty="0" smtClean="0">
              <a:ln w="18415" cmpd="sng">
                <a:solidFill>
                  <a:srgbClr val="FFFFFF"/>
                </a:solidFill>
                <a:prstDash val="solid"/>
              </a:ln>
              <a:solidFill>
                <a:srgbClr val="FFFF00"/>
              </a:solidFill>
              <a:effectLst>
                <a:outerShdw blurRad="38100" dist="38100" dir="2700000" algn="tl">
                  <a:srgbClr val="000000">
                    <a:alpha val="43137"/>
                  </a:srgbClr>
                </a:outerShdw>
              </a:effectLst>
            </a:endParaRPr>
          </a:p>
          <a:p>
            <a:pPr>
              <a:buFont typeface="Wingdings" pitchFamily="2" charset="2"/>
              <a:buChar char="ü"/>
            </a:pPr>
            <a:r>
              <a:rPr lang="it-IT" sz="2200" dirty="0" smtClean="0">
                <a:ln w="18415" cmpd="sng">
                  <a:solidFill>
                    <a:srgbClr val="FFFFFF"/>
                  </a:solidFill>
                  <a:prstDash val="solid"/>
                </a:ln>
                <a:solidFill>
                  <a:srgbClr val="FFFF00"/>
                </a:solidFill>
                <a:effectLst>
                  <a:outerShdw blurRad="38100" dist="38100" dir="2700000" algn="tl">
                    <a:srgbClr val="000000">
                      <a:alpha val="43137"/>
                    </a:srgbClr>
                  </a:outerShdw>
                </a:effectLst>
              </a:rPr>
              <a:t> Fase di valutazione e di verifica</a:t>
            </a:r>
          </a:p>
        </p:txBody>
      </p:sp>
      <p:sp>
        <p:nvSpPr>
          <p:cNvPr id="3" name="Rettangolo 2"/>
          <p:cNvSpPr/>
          <p:nvPr/>
        </p:nvSpPr>
        <p:spPr>
          <a:xfrm>
            <a:off x="3428992" y="214290"/>
            <a:ext cx="1749197" cy="646331"/>
          </a:xfrm>
          <a:prstGeom prst="rect">
            <a:avLst/>
          </a:prstGeom>
        </p:spPr>
        <p:txBody>
          <a:bodyPr wrap="none">
            <a:spAutoFit/>
          </a:bodyPr>
          <a:lstStyle/>
          <a:p>
            <a:pPr lvl="0" algn="ctr"/>
            <a:r>
              <a:rPr lang="it-IT" sz="3600" b="1" dirty="0" smtClean="0">
                <a:solidFill>
                  <a:srgbClr val="FFFF00"/>
                </a:solidFill>
                <a:effectLst>
                  <a:outerShdw blurRad="38100" dist="38100" dir="2700000" algn="tl">
                    <a:srgbClr val="000000">
                      <a:alpha val="43137"/>
                    </a:srgbClr>
                  </a:outerShdw>
                </a:effectLst>
              </a:rPr>
              <a:t>Attività</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4282" y="214290"/>
            <a:ext cx="7315200" cy="571504"/>
          </a:xfrm>
        </p:spPr>
        <p:txBody>
          <a:bodyPr>
            <a:normAutofit fontScale="90000"/>
          </a:bodyPr>
          <a:lstStyle/>
          <a:p>
            <a:r>
              <a:rPr lang="it-IT" dirty="0" smtClean="0"/>
              <a:t>Bibliografia</a:t>
            </a:r>
            <a:endParaRPr lang="it-IT" dirty="0"/>
          </a:p>
        </p:txBody>
      </p:sp>
      <p:sp>
        <p:nvSpPr>
          <p:cNvPr id="3" name="Rettangolo 2"/>
          <p:cNvSpPr/>
          <p:nvPr/>
        </p:nvSpPr>
        <p:spPr>
          <a:xfrm>
            <a:off x="285720" y="1428736"/>
            <a:ext cx="8643998" cy="5355312"/>
          </a:xfrm>
          <a:prstGeom prst="rect">
            <a:avLst/>
          </a:prstGeom>
        </p:spPr>
        <p:txBody>
          <a:bodyPr wrap="square">
            <a:spAutoFit/>
          </a:bodyPr>
          <a:lstStyle/>
          <a:p>
            <a:pPr algn="just"/>
            <a:r>
              <a:rPr lang="it-IT" dirty="0" err="1" smtClean="0"/>
              <a:t>Baldacci</a:t>
            </a:r>
            <a:r>
              <a:rPr lang="it-IT" dirty="0" smtClean="0"/>
              <a:t>, M. (2003). Individualizzazione, In G. Cerini e M. Spinosi (a cura di), </a:t>
            </a:r>
            <a:r>
              <a:rPr lang="it-IT" i="1" dirty="0" smtClean="0"/>
              <a:t>Voci della scuola. </a:t>
            </a:r>
            <a:r>
              <a:rPr lang="it-IT" dirty="0" smtClean="0">
                <a:hlinkClick r:id="rId2"/>
              </a:rPr>
              <a:t>www.notiziedellascuola.it</a:t>
            </a:r>
            <a:r>
              <a:rPr lang="it-IT" dirty="0" smtClean="0"/>
              <a:t>. </a:t>
            </a:r>
          </a:p>
          <a:p>
            <a:pPr algn="just"/>
            <a:endParaRPr lang="it-IT" dirty="0" smtClean="0"/>
          </a:p>
          <a:p>
            <a:pPr algn="just"/>
            <a:endParaRPr lang="it-IT" dirty="0" smtClean="0"/>
          </a:p>
          <a:p>
            <a:pPr algn="just"/>
            <a:r>
              <a:rPr lang="it-IT" dirty="0" err="1" smtClean="0"/>
              <a:t>Cornoldi</a:t>
            </a:r>
            <a:r>
              <a:rPr lang="it-IT" dirty="0" smtClean="0"/>
              <a:t>, C., De Beni, R., Gruppo MT (2002). Imparare a studiare. Trento: </a:t>
            </a:r>
            <a:r>
              <a:rPr lang="it-IT" dirty="0" err="1" smtClean="0"/>
              <a:t>Erickson</a:t>
            </a:r>
            <a:r>
              <a:rPr lang="it-IT" dirty="0" smtClean="0"/>
              <a:t>.</a:t>
            </a:r>
            <a:endParaRPr lang="it-IT" dirty="0" smtClean="0">
              <a:solidFill>
                <a:srgbClr val="FF0000"/>
              </a:solidFill>
            </a:endParaRPr>
          </a:p>
          <a:p>
            <a:pPr algn="just"/>
            <a:r>
              <a:rPr lang="en-GB" dirty="0" smtClean="0"/>
              <a:t>Felder, R.M. &amp; Silverman, L.K. (1988), </a:t>
            </a:r>
            <a:r>
              <a:rPr lang="en-GB" dirty="0" smtClean="0">
                <a:hlinkClick r:id="rId3"/>
              </a:rPr>
              <a:t>"Learning and Teaching Styles in Engineering </a:t>
            </a:r>
            <a:r>
              <a:rPr lang="en-GB" dirty="0" err="1" smtClean="0">
                <a:hlinkClick r:id="rId3"/>
              </a:rPr>
              <a:t>Education,"</a:t>
            </a:r>
            <a:r>
              <a:rPr lang="en-GB" i="1" dirty="0" err="1" smtClean="0"/>
              <a:t>Engr</a:t>
            </a:r>
            <a:r>
              <a:rPr lang="en-GB" i="1" dirty="0" smtClean="0"/>
              <a:t>. Education</a:t>
            </a:r>
            <a:r>
              <a:rPr lang="en-GB" dirty="0" smtClean="0"/>
              <a:t>, 78(7), 674-681.</a:t>
            </a:r>
          </a:p>
          <a:p>
            <a:pPr algn="just"/>
            <a:r>
              <a:rPr lang="it-IT" dirty="0" smtClean="0"/>
              <a:t>MIUR (2011). </a:t>
            </a:r>
            <a:r>
              <a:rPr lang="it-IT" i="1" dirty="0" smtClean="0"/>
              <a:t>Linee guida per il diritto allo studio degli alunni e degli studenti con Disturbi Specifici dell’Apprendimento.  Allegate al Decreto Ministeriale 12 luglio 2011.</a:t>
            </a:r>
            <a:r>
              <a:rPr lang="it-IT" dirty="0" smtClean="0"/>
              <a:t> Disponibile in: </a:t>
            </a:r>
            <a:r>
              <a:rPr lang="it-IT" dirty="0" smtClean="0">
                <a:hlinkClick r:id="rId4"/>
              </a:rPr>
              <a:t>http://hubmiur.pubblica.istruzione.it/alfresco/d/d/workspace/SpacesStore/76957d8d-4e63-4a21-bfef-0b41d6863c9a/linee_guida_sui_dsa_12luglio2011.pdf</a:t>
            </a:r>
            <a:endParaRPr lang="it-IT" dirty="0" smtClean="0"/>
          </a:p>
          <a:p>
            <a:pPr algn="just"/>
            <a:r>
              <a:rPr lang="it-IT" dirty="0" smtClean="0"/>
              <a:t>Pennac, D. (2008). </a:t>
            </a:r>
            <a:r>
              <a:rPr lang="it-IT" i="1" dirty="0" smtClean="0"/>
              <a:t>Diario di Scuola. </a:t>
            </a:r>
            <a:r>
              <a:rPr lang="it-IT" dirty="0" smtClean="0"/>
              <a:t>Milano: Feltrinelli.</a:t>
            </a:r>
          </a:p>
          <a:p>
            <a:pPr algn="just"/>
            <a:r>
              <a:rPr lang="en-GB" dirty="0" smtClean="0"/>
              <a:t>Riding, R.G., Burton, D., Rees, G., &amp; </a:t>
            </a:r>
            <a:r>
              <a:rPr lang="en-GB" dirty="0" err="1" smtClean="0"/>
              <a:t>Sharratt</a:t>
            </a:r>
            <a:r>
              <a:rPr lang="en-GB" dirty="0" smtClean="0"/>
              <a:t>, M. (1995). Cognitive Style and Personality in 12-Year-Old Children. </a:t>
            </a:r>
            <a:r>
              <a:rPr lang="en-GB" i="1" dirty="0" smtClean="0"/>
              <a:t>British Journal of Educational Psychology</a:t>
            </a:r>
            <a:r>
              <a:rPr lang="en-GB" dirty="0" smtClean="0"/>
              <a:t>, 65, 113-124. </a:t>
            </a:r>
          </a:p>
          <a:p>
            <a:pPr algn="just"/>
            <a:r>
              <a:rPr lang="en-GB" dirty="0" smtClean="0"/>
              <a:t>Williams, F. (1994), </a:t>
            </a:r>
            <a:r>
              <a:rPr lang="en-GB" i="1" dirty="0" smtClean="0"/>
              <a:t>TCD - Test </a:t>
            </a:r>
            <a:r>
              <a:rPr lang="en-GB" i="1" dirty="0" err="1" smtClean="0"/>
              <a:t>della</a:t>
            </a:r>
            <a:r>
              <a:rPr lang="en-GB" i="1" dirty="0" smtClean="0"/>
              <a:t> </a:t>
            </a:r>
            <a:r>
              <a:rPr lang="en-GB" i="1" dirty="0" err="1" smtClean="0"/>
              <a:t>creatività</a:t>
            </a:r>
            <a:r>
              <a:rPr lang="en-GB" i="1" dirty="0" smtClean="0"/>
              <a:t> e </a:t>
            </a:r>
            <a:r>
              <a:rPr lang="en-GB" i="1" dirty="0" err="1" smtClean="0"/>
              <a:t>pensiero</a:t>
            </a:r>
            <a:r>
              <a:rPr lang="en-GB" i="1" dirty="0" smtClean="0"/>
              <a:t> </a:t>
            </a:r>
            <a:r>
              <a:rPr lang="en-GB" i="1" dirty="0" err="1" smtClean="0"/>
              <a:t>divergente</a:t>
            </a:r>
            <a:r>
              <a:rPr lang="en-GB" dirty="0" smtClean="0"/>
              <a:t>. Trento: Erickson.</a:t>
            </a:r>
            <a:endParaRPr lang="it-IT" dirty="0" smtClean="0"/>
          </a:p>
          <a:p>
            <a:endParaRPr lang="it-IT" dirty="0"/>
          </a:p>
        </p:txBody>
      </p:sp>
      <p:sp>
        <p:nvSpPr>
          <p:cNvPr id="4" name="CasellaDiTesto 3"/>
          <p:cNvSpPr txBox="1"/>
          <p:nvPr/>
        </p:nvSpPr>
        <p:spPr>
          <a:xfrm>
            <a:off x="357158" y="2071678"/>
            <a:ext cx="8429684" cy="369332"/>
          </a:xfrm>
          <a:prstGeom prst="rect">
            <a:avLst/>
          </a:prstGeom>
          <a:noFill/>
        </p:spPr>
        <p:txBody>
          <a:bodyPr wrap="square" rtlCol="0">
            <a:spAutoFit/>
          </a:bodyPr>
          <a:lstStyle/>
          <a:p>
            <a:r>
              <a:rPr lang="it-IT" dirty="0" err="1" smtClean="0"/>
              <a:t>Cadamuro</a:t>
            </a:r>
            <a:r>
              <a:rPr lang="it-IT" dirty="0" smtClean="0"/>
              <a:t>, A. (2004). </a:t>
            </a:r>
            <a:r>
              <a:rPr lang="it-IT" i="1" dirty="0" smtClean="0"/>
              <a:t>Stili cognitivi e stili di apprendimento</a:t>
            </a:r>
            <a:r>
              <a:rPr lang="it-IT" dirty="0" smtClean="0"/>
              <a:t>. Roma: </a:t>
            </a:r>
            <a:r>
              <a:rPr lang="it-IT" dirty="0" err="1" smtClean="0"/>
              <a:t>Carocci</a:t>
            </a:r>
            <a:endParaRPr lang="it-I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ospettiva">
  <a:themeElements>
    <a:clrScheme name="Personalizzato 2">
      <a:dk1>
        <a:sysClr val="windowText" lastClr="000000"/>
      </a:dk1>
      <a:lt1>
        <a:sysClr val="window" lastClr="FFFFFF"/>
      </a:lt1>
      <a:dk2>
        <a:srgbClr val="073E87"/>
      </a:dk2>
      <a:lt2>
        <a:srgbClr val="C6E7FC"/>
      </a:lt2>
      <a:accent1>
        <a:srgbClr val="0B87D5"/>
      </a:accent1>
      <a:accent2>
        <a:srgbClr val="4584D3"/>
      </a:accent2>
      <a:accent3>
        <a:srgbClr val="5BBAF6"/>
      </a:accent3>
      <a:accent4>
        <a:srgbClr val="0B87D5"/>
      </a:accent4>
      <a:accent5>
        <a:srgbClr val="052E65"/>
      </a:accent5>
      <a:accent6>
        <a:srgbClr val="05E0DB"/>
      </a:accent6>
      <a:hlink>
        <a:srgbClr val="0080FF"/>
      </a:hlink>
      <a:folHlink>
        <a:srgbClr val="021B2A"/>
      </a:folHlink>
    </a:clrScheme>
    <a:fontScheme name="Office classico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rospettiva">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821</TotalTime>
  <Words>4178</Words>
  <Application>Microsoft Office PowerPoint</Application>
  <PresentationFormat>Presentazione su schermo (4:3)</PresentationFormat>
  <Paragraphs>611</Paragraphs>
  <Slides>69</Slides>
  <Notes>0</Notes>
  <HiddenSlides>0</HiddenSlides>
  <MMClips>0</MMClips>
  <ScaleCrop>false</ScaleCrop>
  <HeadingPairs>
    <vt:vector size="4" baseType="variant">
      <vt:variant>
        <vt:lpstr>Tema</vt:lpstr>
      </vt:variant>
      <vt:variant>
        <vt:i4>1</vt:i4>
      </vt:variant>
      <vt:variant>
        <vt:lpstr>Titoli diapositive</vt:lpstr>
      </vt:variant>
      <vt:variant>
        <vt:i4>69</vt:i4>
      </vt:variant>
    </vt:vector>
  </HeadingPairs>
  <TitlesOfParts>
    <vt:vector size="70" baseType="lpstr">
      <vt:lpstr>Prospettiva</vt:lpstr>
      <vt:lpstr>La formazione in servizio dei docenti specializzati sul sostegno…</vt:lpstr>
      <vt:lpstr>Presentazione standard di PowerPoint</vt:lpstr>
      <vt:lpstr>Progettazione Didattica Individualizzata e Personalizzata </vt:lpstr>
      <vt:lpstr>Progettazione Didattica Individualizzata e Personalizzata </vt:lpstr>
      <vt:lpstr>Progettazione Didattica Individualizzata e Personalizzata </vt:lpstr>
      <vt:lpstr>Programmare congiuntamente per ricercare obiettivi comuni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Stili cognitivi e stili di apprendimento</vt:lpstr>
      <vt:lpstr>Presentazione standard di PowerPoint</vt:lpstr>
      <vt:lpstr>Approccio psicometrico</vt:lpstr>
      <vt:lpstr>Presentazione standard di PowerPoint</vt:lpstr>
      <vt:lpstr>Presentazione standard di PowerPoint</vt:lpstr>
      <vt:lpstr>Presentazione standard di PowerPoint</vt:lpstr>
      <vt:lpstr>Presentazione standard di PowerPoint</vt:lpstr>
      <vt:lpstr>Presentazione standard di PowerPoint</vt:lpstr>
      <vt:lpstr>L’approccio degli stili cognitivi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Test sugli stili di apprendimento</vt:lpstr>
      <vt:lpstr>Presentazione standard di PowerPoint</vt:lpstr>
      <vt:lpstr>Presentazione standard di PowerPoint</vt:lpstr>
      <vt:lpstr>Presentazione standard di PowerPoint</vt:lpstr>
      <vt:lpstr>Presentazione standard di PowerPoint</vt:lpstr>
      <vt:lpstr>Presentazione standard di PowerPoint</vt:lpstr>
      <vt:lpstr>Ogni sezione evidenzia uno specifico stile di apprendimento e/o cognitivo: </vt:lpstr>
      <vt:lpstr>Calcolo del punteggio: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modello V.A.K.  (Felder &amp; Silverman, 1988)</vt:lpstr>
      <vt:lpstr>Presentazione standard di PowerPoint</vt:lpstr>
      <vt:lpstr>Presentazione standard di PowerPoint</vt:lpstr>
      <vt:lpstr>Cosa può fare l’insegnante? (1/3)</vt:lpstr>
      <vt:lpstr>Cosa può fare l’insegnante? (2/3)</vt:lpstr>
      <vt:lpstr>Cosa può fare l’insegnante? (3/3)</vt:lpstr>
      <vt:lpstr>Presentazione standard di PowerPoint</vt:lpstr>
      <vt:lpstr>Bibliografia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formazione in servizio dei docenti specializzati sul sostegno…</dc:title>
  <dc:creator>Anonimo</dc:creator>
  <cp:lastModifiedBy>Sonia</cp:lastModifiedBy>
  <cp:revision>84</cp:revision>
  <dcterms:created xsi:type="dcterms:W3CDTF">2016-04-25T17:57:17Z</dcterms:created>
  <dcterms:modified xsi:type="dcterms:W3CDTF">2016-08-29T09:00:36Z</dcterms:modified>
</cp:coreProperties>
</file>